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8"/>
  </p:notesMasterIdLst>
  <p:sldIdLst>
    <p:sldId id="256" r:id="rId2"/>
    <p:sldId id="498" r:id="rId3"/>
    <p:sldId id="499" r:id="rId4"/>
    <p:sldId id="500" r:id="rId5"/>
    <p:sldId id="323" r:id="rId6"/>
    <p:sldId id="324" r:id="rId7"/>
    <p:sldId id="325" r:id="rId8"/>
    <p:sldId id="326" r:id="rId9"/>
    <p:sldId id="327" r:id="rId10"/>
    <p:sldId id="328" r:id="rId11"/>
    <p:sldId id="405" r:id="rId12"/>
    <p:sldId id="260" r:id="rId13"/>
    <p:sldId id="501" r:id="rId14"/>
    <p:sldId id="261" r:id="rId15"/>
    <p:sldId id="262" r:id="rId16"/>
    <p:sldId id="366" r:id="rId17"/>
    <p:sldId id="263" r:id="rId18"/>
    <p:sldId id="264" r:id="rId19"/>
    <p:sldId id="502" r:id="rId20"/>
    <p:sldId id="265" r:id="rId21"/>
    <p:sldId id="503" r:id="rId22"/>
    <p:sldId id="367" r:id="rId23"/>
    <p:sldId id="266" r:id="rId24"/>
    <p:sldId id="504" r:id="rId25"/>
    <p:sldId id="505" r:id="rId26"/>
    <p:sldId id="267" r:id="rId27"/>
    <p:sldId id="387" r:id="rId28"/>
    <p:sldId id="388" r:id="rId29"/>
    <p:sldId id="389" r:id="rId30"/>
    <p:sldId id="390" r:id="rId31"/>
    <p:sldId id="391" r:id="rId32"/>
    <p:sldId id="392" r:id="rId33"/>
    <p:sldId id="393" r:id="rId34"/>
    <p:sldId id="394" r:id="rId35"/>
    <p:sldId id="395" r:id="rId36"/>
    <p:sldId id="397" r:id="rId37"/>
    <p:sldId id="398" r:id="rId38"/>
    <p:sldId id="399" r:id="rId39"/>
    <p:sldId id="403" r:id="rId40"/>
    <p:sldId id="404" r:id="rId41"/>
    <p:sldId id="275" r:id="rId42"/>
    <p:sldId id="369" r:id="rId43"/>
    <p:sldId id="370" r:id="rId44"/>
    <p:sldId id="276" r:id="rId45"/>
    <p:sldId id="277" r:id="rId46"/>
    <p:sldId id="358" r:id="rId47"/>
    <p:sldId id="359" r:id="rId48"/>
    <p:sldId id="278" r:id="rId49"/>
    <p:sldId id="279" r:id="rId50"/>
    <p:sldId id="280" r:id="rId51"/>
    <p:sldId id="281" r:id="rId52"/>
    <p:sldId id="371" r:id="rId53"/>
    <p:sldId id="372" r:id="rId54"/>
    <p:sldId id="373" r:id="rId55"/>
    <p:sldId id="374" r:id="rId56"/>
    <p:sldId id="284" r:id="rId57"/>
    <p:sldId id="285" r:id="rId58"/>
    <p:sldId id="286" r:id="rId59"/>
    <p:sldId id="287" r:id="rId60"/>
    <p:sldId id="288" r:id="rId61"/>
    <p:sldId id="508" r:id="rId62"/>
    <p:sldId id="289" r:id="rId63"/>
    <p:sldId id="507" r:id="rId64"/>
    <p:sldId id="376" r:id="rId65"/>
    <p:sldId id="509" r:id="rId66"/>
    <p:sldId id="291" r:id="rId67"/>
    <p:sldId id="506" r:id="rId68"/>
    <p:sldId id="292" r:id="rId69"/>
    <p:sldId id="293" r:id="rId70"/>
    <p:sldId id="295" r:id="rId71"/>
    <p:sldId id="294" r:id="rId72"/>
    <p:sldId id="297" r:id="rId73"/>
    <p:sldId id="298" r:id="rId74"/>
    <p:sldId id="299" r:id="rId75"/>
    <p:sldId id="377" r:id="rId76"/>
    <p:sldId id="378" r:id="rId77"/>
    <p:sldId id="336" r:id="rId78"/>
    <p:sldId id="301" r:id="rId79"/>
    <p:sldId id="302" r:id="rId80"/>
    <p:sldId id="303" r:id="rId81"/>
    <p:sldId id="401" r:id="rId82"/>
    <p:sldId id="305" r:id="rId83"/>
    <p:sldId id="306" r:id="rId84"/>
    <p:sldId id="307" r:id="rId85"/>
    <p:sldId id="341" r:id="rId86"/>
    <p:sldId id="339" r:id="rId87"/>
    <p:sldId id="340" r:id="rId88"/>
    <p:sldId id="379" r:id="rId89"/>
    <p:sldId id="342" r:id="rId90"/>
    <p:sldId id="406" r:id="rId91"/>
    <p:sldId id="309" r:id="rId92"/>
    <p:sldId id="310" r:id="rId93"/>
    <p:sldId id="364" r:id="rId94"/>
    <p:sldId id="402" r:id="rId95"/>
    <p:sldId id="314" r:id="rId96"/>
    <p:sldId id="317" r:id="rId97"/>
    <p:sldId id="343" r:id="rId98"/>
    <p:sldId id="344" r:id="rId99"/>
    <p:sldId id="346" r:id="rId100"/>
    <p:sldId id="386" r:id="rId101"/>
    <p:sldId id="380" r:id="rId102"/>
    <p:sldId id="381" r:id="rId103"/>
    <p:sldId id="382" r:id="rId104"/>
    <p:sldId id="383" r:id="rId105"/>
    <p:sldId id="384" r:id="rId106"/>
    <p:sldId id="385" r:id="rId107"/>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78">
          <p15:clr>
            <a:srgbClr val="A4A3A4"/>
          </p15:clr>
        </p15:guide>
        <p15:guide id="2" pos="29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FF"/>
    <a:srgbClr val="FFFFFF"/>
    <a:srgbClr val="008000"/>
    <a:srgbClr val="FF6600"/>
    <a:srgbClr val="99CCFF"/>
    <a:srgbClr val="FFFF00"/>
    <a:srgbClr val="FF66FF"/>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9" autoAdjust="0"/>
    <p:restoredTop sz="93405" autoAdjust="0"/>
  </p:normalViewPr>
  <p:slideViewPr>
    <p:cSldViewPr>
      <p:cViewPr varScale="1">
        <p:scale>
          <a:sx n="80" d="100"/>
          <a:sy n="80" d="100"/>
        </p:scale>
        <p:origin x="1522" y="67"/>
      </p:cViewPr>
      <p:guideLst>
        <p:guide orient="horz" pos="2178"/>
        <p:guide pos="2904"/>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43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_rels/viewProps.xml.rels><?xml version="1.0" encoding="UTF-8" standalone="yes"?>
<Relationships xmlns="http://schemas.openxmlformats.org/package/2006/relationships"><Relationship Id="rId1" Type="http://schemas.openxmlformats.org/officeDocument/2006/relationships/slide" Target="slides/slide3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image" Target="../media/image42.wmf"/><Relationship Id="rId7" Type="http://schemas.openxmlformats.org/officeDocument/2006/relationships/image" Target="../media/image46.wmf"/><Relationship Id="rId2" Type="http://schemas.openxmlformats.org/officeDocument/2006/relationships/image" Target="../media/image41.wmf"/><Relationship Id="rId1" Type="http://schemas.openxmlformats.org/officeDocument/2006/relationships/image" Target="../media/image40.wmf"/><Relationship Id="rId6" Type="http://schemas.openxmlformats.org/officeDocument/2006/relationships/image" Target="../media/image45.wmf"/><Relationship Id="rId5" Type="http://schemas.openxmlformats.org/officeDocument/2006/relationships/image" Target="../media/image44.wmf"/><Relationship Id="rId4" Type="http://schemas.openxmlformats.org/officeDocument/2006/relationships/image" Target="../media/image43.w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image" Target="../media/image50.wmf"/><Relationship Id="rId7" Type="http://schemas.openxmlformats.org/officeDocument/2006/relationships/image" Target="../media/image54.wmf"/><Relationship Id="rId2" Type="http://schemas.openxmlformats.org/officeDocument/2006/relationships/image" Target="../media/image49.wmf"/><Relationship Id="rId1" Type="http://schemas.openxmlformats.org/officeDocument/2006/relationships/image" Target="../media/image48.wmf"/><Relationship Id="rId6" Type="http://schemas.openxmlformats.org/officeDocument/2006/relationships/image" Target="../media/image53.wmf"/><Relationship Id="rId5" Type="http://schemas.openxmlformats.org/officeDocument/2006/relationships/image" Target="../media/image52.wmf"/><Relationship Id="rId4" Type="http://schemas.openxmlformats.org/officeDocument/2006/relationships/image" Target="../media/image51.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 Id="rId5" Type="http://schemas.openxmlformats.org/officeDocument/2006/relationships/image" Target="../media/image60.wmf"/><Relationship Id="rId4" Type="http://schemas.openxmlformats.org/officeDocument/2006/relationships/image" Target="../media/image59.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 Id="rId4" Type="http://schemas.openxmlformats.org/officeDocument/2006/relationships/image" Target="../media/image64.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67.emf"/><Relationship Id="rId7" Type="http://schemas.openxmlformats.org/officeDocument/2006/relationships/image" Target="../media/image71.emf"/><Relationship Id="rId2" Type="http://schemas.openxmlformats.org/officeDocument/2006/relationships/image" Target="../media/image66.emf"/><Relationship Id="rId1" Type="http://schemas.openxmlformats.org/officeDocument/2006/relationships/image" Target="../media/image65.emf"/><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image" Target="../media/image77.e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81.emf"/><Relationship Id="rId7" Type="http://schemas.openxmlformats.org/officeDocument/2006/relationships/image" Target="../media/image85.wmf"/><Relationship Id="rId2" Type="http://schemas.openxmlformats.org/officeDocument/2006/relationships/image" Target="../media/image80.emf"/><Relationship Id="rId1" Type="http://schemas.openxmlformats.org/officeDocument/2006/relationships/image" Target="../media/image79.emf"/><Relationship Id="rId6" Type="http://schemas.openxmlformats.org/officeDocument/2006/relationships/image" Target="../media/image84.wmf"/><Relationship Id="rId5" Type="http://schemas.openxmlformats.org/officeDocument/2006/relationships/image" Target="../media/image83.wmf"/><Relationship Id="rId4" Type="http://schemas.openxmlformats.org/officeDocument/2006/relationships/image" Target="../media/image8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87.wmf"/><Relationship Id="rId1" Type="http://schemas.openxmlformats.org/officeDocument/2006/relationships/image" Target="../media/image86.wmf"/><Relationship Id="rId5" Type="http://schemas.openxmlformats.org/officeDocument/2006/relationships/image" Target="../media/image90.wmf"/><Relationship Id="rId4" Type="http://schemas.openxmlformats.org/officeDocument/2006/relationships/image" Target="../media/image89.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91.wmf"/><Relationship Id="rId7" Type="http://schemas.openxmlformats.org/officeDocument/2006/relationships/image" Target="../media/image90.wmf"/><Relationship Id="rId2" Type="http://schemas.openxmlformats.org/officeDocument/2006/relationships/image" Target="../media/image88.wmf"/><Relationship Id="rId1" Type="http://schemas.openxmlformats.org/officeDocument/2006/relationships/image" Target="../media/image86.wmf"/><Relationship Id="rId6" Type="http://schemas.openxmlformats.org/officeDocument/2006/relationships/image" Target="../media/image89.wmf"/><Relationship Id="rId5" Type="http://schemas.openxmlformats.org/officeDocument/2006/relationships/image" Target="../media/image93.wmf"/><Relationship Id="rId4" Type="http://schemas.openxmlformats.org/officeDocument/2006/relationships/image" Target="../media/image92.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image" Target="../media/image95.emf"/><Relationship Id="rId1" Type="http://schemas.openxmlformats.org/officeDocument/2006/relationships/image" Target="../media/image94.e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image" Target="../media/image98.wmf"/><Relationship Id="rId1" Type="http://schemas.openxmlformats.org/officeDocument/2006/relationships/image" Target="../media/image97.e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image" Target="../media/image101.wmf"/><Relationship Id="rId1" Type="http://schemas.openxmlformats.org/officeDocument/2006/relationships/image" Target="../media/image100.wmf"/><Relationship Id="rId5" Type="http://schemas.openxmlformats.org/officeDocument/2006/relationships/image" Target="../media/image104.emf"/><Relationship Id="rId4" Type="http://schemas.openxmlformats.org/officeDocument/2006/relationships/image" Target="../media/image103.wmf"/></Relationships>
</file>

<file path=ppt/drawings/_rels/vmlDrawing25.vml.rels><?xml version="1.0" encoding="UTF-8" standalone="yes"?>
<Relationships xmlns="http://schemas.openxmlformats.org/package/2006/relationships"><Relationship Id="rId8" Type="http://schemas.openxmlformats.org/officeDocument/2006/relationships/image" Target="../media/image112.emf"/><Relationship Id="rId3" Type="http://schemas.openxmlformats.org/officeDocument/2006/relationships/image" Target="../media/image107.emf"/><Relationship Id="rId7" Type="http://schemas.openxmlformats.org/officeDocument/2006/relationships/image" Target="../media/image111.wmf"/><Relationship Id="rId2" Type="http://schemas.openxmlformats.org/officeDocument/2006/relationships/image" Target="../media/image106.emf"/><Relationship Id="rId1" Type="http://schemas.openxmlformats.org/officeDocument/2006/relationships/image" Target="../media/image105.emf"/><Relationship Id="rId6" Type="http://schemas.openxmlformats.org/officeDocument/2006/relationships/image" Target="../media/image110.wmf"/><Relationship Id="rId5" Type="http://schemas.openxmlformats.org/officeDocument/2006/relationships/image" Target="../media/image109.wmf"/><Relationship Id="rId4" Type="http://schemas.openxmlformats.org/officeDocument/2006/relationships/image" Target="../media/image108.emf"/><Relationship Id="rId9" Type="http://schemas.openxmlformats.org/officeDocument/2006/relationships/image" Target="../media/image113.emf"/></Relationships>
</file>

<file path=ppt/drawings/_rels/vmlDrawing26.vml.rels><?xml version="1.0" encoding="UTF-8" standalone="yes"?>
<Relationships xmlns="http://schemas.openxmlformats.org/package/2006/relationships"><Relationship Id="rId8" Type="http://schemas.openxmlformats.org/officeDocument/2006/relationships/image" Target="../media/image120.wmf"/><Relationship Id="rId3" Type="http://schemas.openxmlformats.org/officeDocument/2006/relationships/image" Target="../media/image115.wmf"/><Relationship Id="rId7" Type="http://schemas.openxmlformats.org/officeDocument/2006/relationships/image" Target="../media/image119.wmf"/><Relationship Id="rId2" Type="http://schemas.openxmlformats.org/officeDocument/2006/relationships/image" Target="../media/image75.wmf"/><Relationship Id="rId1" Type="http://schemas.openxmlformats.org/officeDocument/2006/relationships/image" Target="../media/image114.wmf"/><Relationship Id="rId6" Type="http://schemas.openxmlformats.org/officeDocument/2006/relationships/image" Target="../media/image118.wmf"/><Relationship Id="rId11" Type="http://schemas.openxmlformats.org/officeDocument/2006/relationships/image" Target="../media/image123.wmf"/><Relationship Id="rId5" Type="http://schemas.openxmlformats.org/officeDocument/2006/relationships/image" Target="../media/image117.wmf"/><Relationship Id="rId10" Type="http://schemas.openxmlformats.org/officeDocument/2006/relationships/image" Target="../media/image122.wmf"/><Relationship Id="rId4" Type="http://schemas.openxmlformats.org/officeDocument/2006/relationships/image" Target="../media/image116.wmf"/><Relationship Id="rId9" Type="http://schemas.openxmlformats.org/officeDocument/2006/relationships/image" Target="../media/image121.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image" Target="../media/image125.emf"/><Relationship Id="rId1" Type="http://schemas.openxmlformats.org/officeDocument/2006/relationships/image" Target="../media/image124.emf"/><Relationship Id="rId6" Type="http://schemas.openxmlformats.org/officeDocument/2006/relationships/image" Target="../media/image129.wmf"/><Relationship Id="rId5" Type="http://schemas.openxmlformats.org/officeDocument/2006/relationships/image" Target="../media/image128.emf"/><Relationship Id="rId4" Type="http://schemas.openxmlformats.org/officeDocument/2006/relationships/image" Target="../media/image127.wmf"/></Relationships>
</file>

<file path=ppt/drawings/_rels/vmlDrawing28.vml.rels><?xml version="1.0" encoding="UTF-8" standalone="yes"?>
<Relationships xmlns="http://schemas.openxmlformats.org/package/2006/relationships"><Relationship Id="rId8" Type="http://schemas.openxmlformats.org/officeDocument/2006/relationships/image" Target="../media/image137.wmf"/><Relationship Id="rId3" Type="http://schemas.openxmlformats.org/officeDocument/2006/relationships/image" Target="../media/image132.wmf"/><Relationship Id="rId7" Type="http://schemas.openxmlformats.org/officeDocument/2006/relationships/image" Target="../media/image136.emf"/><Relationship Id="rId2" Type="http://schemas.openxmlformats.org/officeDocument/2006/relationships/image" Target="../media/image131.wmf"/><Relationship Id="rId1" Type="http://schemas.openxmlformats.org/officeDocument/2006/relationships/image" Target="../media/image130.emf"/><Relationship Id="rId6" Type="http://schemas.openxmlformats.org/officeDocument/2006/relationships/image" Target="../media/image135.wmf"/><Relationship Id="rId5" Type="http://schemas.openxmlformats.org/officeDocument/2006/relationships/image" Target="../media/image134.wmf"/><Relationship Id="rId10" Type="http://schemas.openxmlformats.org/officeDocument/2006/relationships/image" Target="../media/image139.emf"/><Relationship Id="rId4" Type="http://schemas.openxmlformats.org/officeDocument/2006/relationships/image" Target="../media/image133.wmf"/><Relationship Id="rId9" Type="http://schemas.openxmlformats.org/officeDocument/2006/relationships/image" Target="../media/image138.emf"/></Relationships>
</file>

<file path=ppt/drawings/_rels/vmlDrawing29.vml.rels><?xml version="1.0" encoding="UTF-8" standalone="yes"?>
<Relationships xmlns="http://schemas.openxmlformats.org/package/2006/relationships"><Relationship Id="rId8" Type="http://schemas.openxmlformats.org/officeDocument/2006/relationships/image" Target="../media/image142.wmf"/><Relationship Id="rId13" Type="http://schemas.openxmlformats.org/officeDocument/2006/relationships/image" Target="../media/image147.emf"/><Relationship Id="rId3" Type="http://schemas.openxmlformats.org/officeDocument/2006/relationships/image" Target="../media/image132.wmf"/><Relationship Id="rId7" Type="http://schemas.openxmlformats.org/officeDocument/2006/relationships/image" Target="../media/image141.wmf"/><Relationship Id="rId12" Type="http://schemas.openxmlformats.org/officeDocument/2006/relationships/image" Target="../media/image146.emf"/><Relationship Id="rId2" Type="http://schemas.openxmlformats.org/officeDocument/2006/relationships/image" Target="../media/image131.wmf"/><Relationship Id="rId1" Type="http://schemas.openxmlformats.org/officeDocument/2006/relationships/image" Target="../media/image140.emf"/><Relationship Id="rId6" Type="http://schemas.openxmlformats.org/officeDocument/2006/relationships/image" Target="../media/image135.wmf"/><Relationship Id="rId11" Type="http://schemas.openxmlformats.org/officeDocument/2006/relationships/image" Target="../media/image145.emf"/><Relationship Id="rId5" Type="http://schemas.openxmlformats.org/officeDocument/2006/relationships/image" Target="../media/image134.wmf"/><Relationship Id="rId10" Type="http://schemas.openxmlformats.org/officeDocument/2006/relationships/image" Target="../media/image144.emf"/><Relationship Id="rId4" Type="http://schemas.openxmlformats.org/officeDocument/2006/relationships/image" Target="../media/image133.wmf"/><Relationship Id="rId9" Type="http://schemas.openxmlformats.org/officeDocument/2006/relationships/image" Target="../media/image14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50.wmf"/><Relationship Id="rId2" Type="http://schemas.openxmlformats.org/officeDocument/2006/relationships/image" Target="../media/image149.wmf"/><Relationship Id="rId1" Type="http://schemas.openxmlformats.org/officeDocument/2006/relationships/image" Target="../media/image148.wmf"/><Relationship Id="rId4" Type="http://schemas.openxmlformats.org/officeDocument/2006/relationships/image" Target="../media/image151.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52.e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154.emf"/><Relationship Id="rId1" Type="http://schemas.openxmlformats.org/officeDocument/2006/relationships/image" Target="../media/image153.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56.emf"/><Relationship Id="rId1" Type="http://schemas.openxmlformats.org/officeDocument/2006/relationships/image" Target="../media/image155.e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59.wmf"/><Relationship Id="rId2" Type="http://schemas.openxmlformats.org/officeDocument/2006/relationships/image" Target="../media/image158.wmf"/><Relationship Id="rId1" Type="http://schemas.openxmlformats.org/officeDocument/2006/relationships/image" Target="../media/image157.wmf"/><Relationship Id="rId4" Type="http://schemas.openxmlformats.org/officeDocument/2006/relationships/image" Target="../media/image160.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59.wmf"/><Relationship Id="rId2" Type="http://schemas.openxmlformats.org/officeDocument/2006/relationships/image" Target="../media/image158.wmf"/><Relationship Id="rId1" Type="http://schemas.openxmlformats.org/officeDocument/2006/relationships/image" Target="../media/image157.wmf"/><Relationship Id="rId4" Type="http://schemas.openxmlformats.org/officeDocument/2006/relationships/image" Target="../media/image161.wmf"/></Relationships>
</file>

<file path=ppt/drawings/_rels/vmlDrawing36.vml.rels><?xml version="1.0" encoding="UTF-8" standalone="yes"?>
<Relationships xmlns="http://schemas.openxmlformats.org/package/2006/relationships"><Relationship Id="rId8" Type="http://schemas.openxmlformats.org/officeDocument/2006/relationships/image" Target="../media/image169.emf"/><Relationship Id="rId13" Type="http://schemas.openxmlformats.org/officeDocument/2006/relationships/image" Target="../media/image174.emf"/><Relationship Id="rId3" Type="http://schemas.openxmlformats.org/officeDocument/2006/relationships/image" Target="../media/image164.emf"/><Relationship Id="rId7" Type="http://schemas.openxmlformats.org/officeDocument/2006/relationships/image" Target="../media/image168.emf"/><Relationship Id="rId12" Type="http://schemas.openxmlformats.org/officeDocument/2006/relationships/image" Target="../media/image173.emf"/><Relationship Id="rId2" Type="http://schemas.openxmlformats.org/officeDocument/2006/relationships/image" Target="../media/image163.emf"/><Relationship Id="rId1" Type="http://schemas.openxmlformats.org/officeDocument/2006/relationships/image" Target="../media/image162.emf"/><Relationship Id="rId6" Type="http://schemas.openxmlformats.org/officeDocument/2006/relationships/image" Target="../media/image167.emf"/><Relationship Id="rId11" Type="http://schemas.openxmlformats.org/officeDocument/2006/relationships/image" Target="../media/image172.emf"/><Relationship Id="rId5" Type="http://schemas.openxmlformats.org/officeDocument/2006/relationships/image" Target="../media/image166.emf"/><Relationship Id="rId10" Type="http://schemas.openxmlformats.org/officeDocument/2006/relationships/image" Target="../media/image171.emf"/><Relationship Id="rId4" Type="http://schemas.openxmlformats.org/officeDocument/2006/relationships/image" Target="../media/image165.emf"/><Relationship Id="rId9" Type="http://schemas.openxmlformats.org/officeDocument/2006/relationships/image" Target="../media/image170.emf"/><Relationship Id="rId14" Type="http://schemas.openxmlformats.org/officeDocument/2006/relationships/image" Target="../media/image175.emf"/></Relationships>
</file>

<file path=ppt/drawings/_rels/vmlDrawing37.vml.rels><?xml version="1.0" encoding="UTF-8" standalone="yes"?>
<Relationships xmlns="http://schemas.openxmlformats.org/package/2006/relationships"><Relationship Id="rId8" Type="http://schemas.openxmlformats.org/officeDocument/2006/relationships/image" Target="../media/image183.emf"/><Relationship Id="rId3" Type="http://schemas.openxmlformats.org/officeDocument/2006/relationships/image" Target="../media/image178.emf"/><Relationship Id="rId7" Type="http://schemas.openxmlformats.org/officeDocument/2006/relationships/image" Target="../media/image182.emf"/><Relationship Id="rId2" Type="http://schemas.openxmlformats.org/officeDocument/2006/relationships/image" Target="../media/image177.emf"/><Relationship Id="rId1" Type="http://schemas.openxmlformats.org/officeDocument/2006/relationships/image" Target="../media/image176.emf"/><Relationship Id="rId6" Type="http://schemas.openxmlformats.org/officeDocument/2006/relationships/image" Target="../media/image181.emf"/><Relationship Id="rId5" Type="http://schemas.openxmlformats.org/officeDocument/2006/relationships/image" Target="../media/image180.emf"/><Relationship Id="rId4" Type="http://schemas.openxmlformats.org/officeDocument/2006/relationships/image" Target="../media/image179.emf"/><Relationship Id="rId9" Type="http://schemas.openxmlformats.org/officeDocument/2006/relationships/image" Target="../media/image184.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87.emf"/><Relationship Id="rId2" Type="http://schemas.openxmlformats.org/officeDocument/2006/relationships/image" Target="../media/image186.emf"/><Relationship Id="rId1" Type="http://schemas.openxmlformats.org/officeDocument/2006/relationships/image" Target="../media/image185.emf"/><Relationship Id="rId6" Type="http://schemas.openxmlformats.org/officeDocument/2006/relationships/image" Target="../media/image190.emf"/><Relationship Id="rId5" Type="http://schemas.openxmlformats.org/officeDocument/2006/relationships/image" Target="../media/image189.emf"/><Relationship Id="rId4" Type="http://schemas.openxmlformats.org/officeDocument/2006/relationships/image" Target="../media/image188.emf"/></Relationships>
</file>

<file path=ppt/drawings/_rels/vmlDrawing39.vml.rels><?xml version="1.0" encoding="UTF-8" standalone="yes"?>
<Relationships xmlns="http://schemas.openxmlformats.org/package/2006/relationships"><Relationship Id="rId8" Type="http://schemas.openxmlformats.org/officeDocument/2006/relationships/image" Target="../media/image198.emf"/><Relationship Id="rId3" Type="http://schemas.openxmlformats.org/officeDocument/2006/relationships/image" Target="../media/image193.emf"/><Relationship Id="rId7" Type="http://schemas.openxmlformats.org/officeDocument/2006/relationships/image" Target="../media/image197.emf"/><Relationship Id="rId12" Type="http://schemas.openxmlformats.org/officeDocument/2006/relationships/image" Target="../media/image202.wmf"/><Relationship Id="rId2" Type="http://schemas.openxmlformats.org/officeDocument/2006/relationships/image" Target="../media/image192.emf"/><Relationship Id="rId1" Type="http://schemas.openxmlformats.org/officeDocument/2006/relationships/image" Target="../media/image191.emf"/><Relationship Id="rId6" Type="http://schemas.openxmlformats.org/officeDocument/2006/relationships/image" Target="../media/image196.emf"/><Relationship Id="rId11" Type="http://schemas.openxmlformats.org/officeDocument/2006/relationships/image" Target="../media/image201.wmf"/><Relationship Id="rId5" Type="http://schemas.openxmlformats.org/officeDocument/2006/relationships/image" Target="../media/image195.emf"/><Relationship Id="rId10" Type="http://schemas.openxmlformats.org/officeDocument/2006/relationships/image" Target="../media/image200.emf"/><Relationship Id="rId4" Type="http://schemas.openxmlformats.org/officeDocument/2006/relationships/image" Target="../media/image194.emf"/><Relationship Id="rId9" Type="http://schemas.openxmlformats.org/officeDocument/2006/relationships/image" Target="../media/image19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205.wmf"/><Relationship Id="rId2" Type="http://schemas.openxmlformats.org/officeDocument/2006/relationships/image" Target="../media/image204.emf"/><Relationship Id="rId1" Type="http://schemas.openxmlformats.org/officeDocument/2006/relationships/image" Target="../media/image203.emf"/><Relationship Id="rId5" Type="http://schemas.openxmlformats.org/officeDocument/2006/relationships/image" Target="../media/image207.wmf"/><Relationship Id="rId4" Type="http://schemas.openxmlformats.org/officeDocument/2006/relationships/image" Target="../media/image206.wmf"/></Relationships>
</file>

<file path=ppt/drawings/_rels/vmlDrawing41.vml.rels><?xml version="1.0" encoding="UTF-8" standalone="yes"?>
<Relationships xmlns="http://schemas.openxmlformats.org/package/2006/relationships"><Relationship Id="rId8" Type="http://schemas.openxmlformats.org/officeDocument/2006/relationships/image" Target="../media/image215.wmf"/><Relationship Id="rId3" Type="http://schemas.openxmlformats.org/officeDocument/2006/relationships/image" Target="../media/image210.wmf"/><Relationship Id="rId7" Type="http://schemas.openxmlformats.org/officeDocument/2006/relationships/image" Target="../media/image214.wmf"/><Relationship Id="rId2" Type="http://schemas.openxmlformats.org/officeDocument/2006/relationships/image" Target="../media/image209.wmf"/><Relationship Id="rId1" Type="http://schemas.openxmlformats.org/officeDocument/2006/relationships/image" Target="../media/image208.wmf"/><Relationship Id="rId6" Type="http://schemas.openxmlformats.org/officeDocument/2006/relationships/image" Target="../media/image213.wmf"/><Relationship Id="rId5" Type="http://schemas.openxmlformats.org/officeDocument/2006/relationships/image" Target="../media/image212.wmf"/><Relationship Id="rId4" Type="http://schemas.openxmlformats.org/officeDocument/2006/relationships/image" Target="../media/image211.wmf"/><Relationship Id="rId9" Type="http://schemas.openxmlformats.org/officeDocument/2006/relationships/image" Target="../media/image216.wmf"/></Relationships>
</file>

<file path=ppt/drawings/_rels/vmlDrawing42.vml.rels><?xml version="1.0" encoding="UTF-8" standalone="yes"?>
<Relationships xmlns="http://schemas.openxmlformats.org/package/2006/relationships"><Relationship Id="rId8" Type="http://schemas.openxmlformats.org/officeDocument/2006/relationships/image" Target="../media/image221.wmf"/><Relationship Id="rId13" Type="http://schemas.openxmlformats.org/officeDocument/2006/relationships/image" Target="../media/image226.wmf"/><Relationship Id="rId3" Type="http://schemas.openxmlformats.org/officeDocument/2006/relationships/image" Target="../media/image213.wmf"/><Relationship Id="rId7" Type="http://schemas.openxmlformats.org/officeDocument/2006/relationships/image" Target="../media/image220.wmf"/><Relationship Id="rId12" Type="http://schemas.openxmlformats.org/officeDocument/2006/relationships/image" Target="../media/image225.wmf"/><Relationship Id="rId2" Type="http://schemas.openxmlformats.org/officeDocument/2006/relationships/image" Target="../media/image218.wmf"/><Relationship Id="rId1" Type="http://schemas.openxmlformats.org/officeDocument/2006/relationships/image" Target="../media/image217.wmf"/><Relationship Id="rId6" Type="http://schemas.openxmlformats.org/officeDocument/2006/relationships/image" Target="../media/image219.wmf"/><Relationship Id="rId11" Type="http://schemas.openxmlformats.org/officeDocument/2006/relationships/image" Target="../media/image224.wmf"/><Relationship Id="rId5" Type="http://schemas.openxmlformats.org/officeDocument/2006/relationships/image" Target="../media/image215.wmf"/><Relationship Id="rId10" Type="http://schemas.openxmlformats.org/officeDocument/2006/relationships/image" Target="../media/image223.wmf"/><Relationship Id="rId4" Type="http://schemas.openxmlformats.org/officeDocument/2006/relationships/image" Target="../media/image214.wmf"/><Relationship Id="rId9" Type="http://schemas.openxmlformats.org/officeDocument/2006/relationships/image" Target="../media/image222.wmf"/><Relationship Id="rId14" Type="http://schemas.openxmlformats.org/officeDocument/2006/relationships/image" Target="../media/image227.wmf"/></Relationships>
</file>

<file path=ppt/drawings/_rels/vmlDrawing43.vml.rels><?xml version="1.0" encoding="UTF-8" standalone="yes"?>
<Relationships xmlns="http://schemas.openxmlformats.org/package/2006/relationships"><Relationship Id="rId8" Type="http://schemas.openxmlformats.org/officeDocument/2006/relationships/image" Target="../media/image217.wmf"/><Relationship Id="rId3" Type="http://schemas.openxmlformats.org/officeDocument/2006/relationships/image" Target="../media/image223.wmf"/><Relationship Id="rId7" Type="http://schemas.openxmlformats.org/officeDocument/2006/relationships/image" Target="../media/image227.wmf"/><Relationship Id="rId12" Type="http://schemas.openxmlformats.org/officeDocument/2006/relationships/image" Target="../media/image215.wmf"/><Relationship Id="rId2" Type="http://schemas.openxmlformats.org/officeDocument/2006/relationships/image" Target="../media/image222.wmf"/><Relationship Id="rId1" Type="http://schemas.openxmlformats.org/officeDocument/2006/relationships/image" Target="../media/image228.wmf"/><Relationship Id="rId6" Type="http://schemas.openxmlformats.org/officeDocument/2006/relationships/image" Target="../media/image230.wmf"/><Relationship Id="rId11" Type="http://schemas.openxmlformats.org/officeDocument/2006/relationships/image" Target="../media/image214.wmf"/><Relationship Id="rId5" Type="http://schemas.openxmlformats.org/officeDocument/2006/relationships/image" Target="../media/image225.wmf"/><Relationship Id="rId10" Type="http://schemas.openxmlformats.org/officeDocument/2006/relationships/image" Target="../media/image213.wmf"/><Relationship Id="rId4" Type="http://schemas.openxmlformats.org/officeDocument/2006/relationships/image" Target="../media/image229.wmf"/><Relationship Id="rId9" Type="http://schemas.openxmlformats.org/officeDocument/2006/relationships/image" Target="../media/image218.wmf"/></Relationships>
</file>

<file path=ppt/drawings/_rels/vmlDrawing44.vml.rels><?xml version="1.0" encoding="UTF-8" standalone="yes"?>
<Relationships xmlns="http://schemas.openxmlformats.org/package/2006/relationships"><Relationship Id="rId8" Type="http://schemas.openxmlformats.org/officeDocument/2006/relationships/image" Target="../media/image232.wmf"/><Relationship Id="rId3" Type="http://schemas.openxmlformats.org/officeDocument/2006/relationships/image" Target="../media/image213.wmf"/><Relationship Id="rId7" Type="http://schemas.openxmlformats.org/officeDocument/2006/relationships/image" Target="../media/image231.wmf"/><Relationship Id="rId2" Type="http://schemas.openxmlformats.org/officeDocument/2006/relationships/image" Target="../media/image212.wmf"/><Relationship Id="rId1" Type="http://schemas.openxmlformats.org/officeDocument/2006/relationships/image" Target="../media/image211.wmf"/><Relationship Id="rId6" Type="http://schemas.openxmlformats.org/officeDocument/2006/relationships/image" Target="../media/image216.wmf"/><Relationship Id="rId5" Type="http://schemas.openxmlformats.org/officeDocument/2006/relationships/image" Target="../media/image215.wmf"/><Relationship Id="rId4" Type="http://schemas.openxmlformats.org/officeDocument/2006/relationships/image" Target="../media/image214.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236.emf"/><Relationship Id="rId2" Type="http://schemas.openxmlformats.org/officeDocument/2006/relationships/image" Target="../media/image235.emf"/><Relationship Id="rId1" Type="http://schemas.openxmlformats.org/officeDocument/2006/relationships/image" Target="../media/image234.emf"/><Relationship Id="rId4" Type="http://schemas.openxmlformats.org/officeDocument/2006/relationships/image" Target="../media/image237.emf"/></Relationships>
</file>

<file path=ppt/drawings/_rels/vmlDrawing46.vml.rels><?xml version="1.0" encoding="UTF-8" standalone="yes"?>
<Relationships xmlns="http://schemas.openxmlformats.org/package/2006/relationships"><Relationship Id="rId2" Type="http://schemas.openxmlformats.org/officeDocument/2006/relationships/image" Target="../media/image239.emf"/><Relationship Id="rId1" Type="http://schemas.openxmlformats.org/officeDocument/2006/relationships/image" Target="../media/image238.emf"/></Relationships>
</file>

<file path=ppt/drawings/_rels/vmlDrawing47.vml.rels><?xml version="1.0" encoding="UTF-8" standalone="yes"?>
<Relationships xmlns="http://schemas.openxmlformats.org/package/2006/relationships"><Relationship Id="rId8" Type="http://schemas.openxmlformats.org/officeDocument/2006/relationships/image" Target="../media/image247.emf"/><Relationship Id="rId3" Type="http://schemas.openxmlformats.org/officeDocument/2006/relationships/image" Target="../media/image242.emf"/><Relationship Id="rId7" Type="http://schemas.openxmlformats.org/officeDocument/2006/relationships/image" Target="../media/image246.emf"/><Relationship Id="rId2" Type="http://schemas.openxmlformats.org/officeDocument/2006/relationships/image" Target="../media/image241.emf"/><Relationship Id="rId1" Type="http://schemas.openxmlformats.org/officeDocument/2006/relationships/image" Target="../media/image240.emf"/><Relationship Id="rId6" Type="http://schemas.openxmlformats.org/officeDocument/2006/relationships/image" Target="../media/image245.emf"/><Relationship Id="rId5" Type="http://schemas.openxmlformats.org/officeDocument/2006/relationships/image" Target="../media/image244.emf"/><Relationship Id="rId4" Type="http://schemas.openxmlformats.org/officeDocument/2006/relationships/image" Target="../media/image243.e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250.emf"/><Relationship Id="rId2" Type="http://schemas.openxmlformats.org/officeDocument/2006/relationships/image" Target="../media/image249.emf"/><Relationship Id="rId1" Type="http://schemas.openxmlformats.org/officeDocument/2006/relationships/image" Target="../media/image248.emf"/><Relationship Id="rId5" Type="http://schemas.openxmlformats.org/officeDocument/2006/relationships/image" Target="../media/image252.emf"/><Relationship Id="rId4" Type="http://schemas.openxmlformats.org/officeDocument/2006/relationships/image" Target="../media/image251.e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261.emf"/><Relationship Id="rId2" Type="http://schemas.openxmlformats.org/officeDocument/2006/relationships/image" Target="../media/image260.emf"/><Relationship Id="rId1" Type="http://schemas.openxmlformats.org/officeDocument/2006/relationships/image" Target="../media/image259.emf"/><Relationship Id="rId5" Type="http://schemas.openxmlformats.org/officeDocument/2006/relationships/image" Target="../media/image263.emf"/><Relationship Id="rId4" Type="http://schemas.openxmlformats.org/officeDocument/2006/relationships/image" Target="../media/image262.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264.emf"/><Relationship Id="rId2" Type="http://schemas.openxmlformats.org/officeDocument/2006/relationships/image" Target="../media/image263.emf"/><Relationship Id="rId1" Type="http://schemas.openxmlformats.org/officeDocument/2006/relationships/image" Target="../media/image262.e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267.emf"/><Relationship Id="rId2" Type="http://schemas.openxmlformats.org/officeDocument/2006/relationships/image" Target="../media/image266.emf"/><Relationship Id="rId1" Type="http://schemas.openxmlformats.org/officeDocument/2006/relationships/image" Target="../media/image265.e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274.emf"/><Relationship Id="rId2" Type="http://schemas.openxmlformats.org/officeDocument/2006/relationships/image" Target="../media/image273.emf"/><Relationship Id="rId1" Type="http://schemas.openxmlformats.org/officeDocument/2006/relationships/image" Target="../media/image272.emf"/><Relationship Id="rId5" Type="http://schemas.openxmlformats.org/officeDocument/2006/relationships/image" Target="../media/image276.emf"/><Relationship Id="rId4" Type="http://schemas.openxmlformats.org/officeDocument/2006/relationships/image" Target="../media/image275.e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279.emf"/><Relationship Id="rId7" Type="http://schemas.openxmlformats.org/officeDocument/2006/relationships/image" Target="../media/image283.emf"/><Relationship Id="rId2" Type="http://schemas.openxmlformats.org/officeDocument/2006/relationships/image" Target="../media/image278.emf"/><Relationship Id="rId1" Type="http://schemas.openxmlformats.org/officeDocument/2006/relationships/image" Target="../media/image277.emf"/><Relationship Id="rId6" Type="http://schemas.openxmlformats.org/officeDocument/2006/relationships/image" Target="../media/image282.emf"/><Relationship Id="rId5" Type="http://schemas.openxmlformats.org/officeDocument/2006/relationships/image" Target="../media/image281.emf"/><Relationship Id="rId4" Type="http://schemas.openxmlformats.org/officeDocument/2006/relationships/image" Target="../media/image280.e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286.emf"/><Relationship Id="rId2" Type="http://schemas.openxmlformats.org/officeDocument/2006/relationships/image" Target="../media/image285.emf"/><Relationship Id="rId1" Type="http://schemas.openxmlformats.org/officeDocument/2006/relationships/image" Target="../media/image284.emf"/><Relationship Id="rId4" Type="http://schemas.openxmlformats.org/officeDocument/2006/relationships/image" Target="../media/image287.e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290.emf"/><Relationship Id="rId2" Type="http://schemas.openxmlformats.org/officeDocument/2006/relationships/image" Target="../media/image289.emf"/><Relationship Id="rId1" Type="http://schemas.openxmlformats.org/officeDocument/2006/relationships/image" Target="../media/image288.emf"/></Relationships>
</file>

<file path=ppt/drawings/_rels/vmlDrawing56.vml.rels><?xml version="1.0" encoding="UTF-8" standalone="yes"?>
<Relationships xmlns="http://schemas.openxmlformats.org/package/2006/relationships"><Relationship Id="rId8" Type="http://schemas.openxmlformats.org/officeDocument/2006/relationships/image" Target="../media/image298.emf"/><Relationship Id="rId3" Type="http://schemas.openxmlformats.org/officeDocument/2006/relationships/image" Target="../media/image293.emf"/><Relationship Id="rId7" Type="http://schemas.openxmlformats.org/officeDocument/2006/relationships/image" Target="../media/image297.wmf"/><Relationship Id="rId2" Type="http://schemas.openxmlformats.org/officeDocument/2006/relationships/image" Target="../media/image292.emf"/><Relationship Id="rId1" Type="http://schemas.openxmlformats.org/officeDocument/2006/relationships/image" Target="../media/image291.emf"/><Relationship Id="rId6" Type="http://schemas.openxmlformats.org/officeDocument/2006/relationships/image" Target="../media/image296.emf"/><Relationship Id="rId5" Type="http://schemas.openxmlformats.org/officeDocument/2006/relationships/image" Target="../media/image295.emf"/><Relationship Id="rId4" Type="http://schemas.openxmlformats.org/officeDocument/2006/relationships/image" Target="../media/image294.e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301.emf"/><Relationship Id="rId2" Type="http://schemas.openxmlformats.org/officeDocument/2006/relationships/image" Target="../media/image300.emf"/><Relationship Id="rId1" Type="http://schemas.openxmlformats.org/officeDocument/2006/relationships/image" Target="../media/image299.emf"/></Relationships>
</file>

<file path=ppt/drawings/_rels/vmlDrawing58.vml.rels><?xml version="1.0" encoding="UTF-8" standalone="yes"?>
<Relationships xmlns="http://schemas.openxmlformats.org/package/2006/relationships"><Relationship Id="rId8" Type="http://schemas.openxmlformats.org/officeDocument/2006/relationships/image" Target="../media/image310.emf"/><Relationship Id="rId3" Type="http://schemas.openxmlformats.org/officeDocument/2006/relationships/image" Target="../media/image305.emf"/><Relationship Id="rId7" Type="http://schemas.openxmlformats.org/officeDocument/2006/relationships/image" Target="../media/image309.wmf"/><Relationship Id="rId2" Type="http://schemas.openxmlformats.org/officeDocument/2006/relationships/image" Target="../media/image304.emf"/><Relationship Id="rId1" Type="http://schemas.openxmlformats.org/officeDocument/2006/relationships/image" Target="../media/image303.emf"/><Relationship Id="rId6" Type="http://schemas.openxmlformats.org/officeDocument/2006/relationships/image" Target="../media/image308.emf"/><Relationship Id="rId5" Type="http://schemas.openxmlformats.org/officeDocument/2006/relationships/image" Target="../media/image307.emf"/><Relationship Id="rId4" Type="http://schemas.openxmlformats.org/officeDocument/2006/relationships/image" Target="../media/image306.emf"/></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313.wmf"/><Relationship Id="rId7" Type="http://schemas.openxmlformats.org/officeDocument/2006/relationships/image" Target="../media/image317.wmf"/><Relationship Id="rId2" Type="http://schemas.openxmlformats.org/officeDocument/2006/relationships/image" Target="../media/image312.wmf"/><Relationship Id="rId1" Type="http://schemas.openxmlformats.org/officeDocument/2006/relationships/image" Target="../media/image311.wmf"/><Relationship Id="rId6" Type="http://schemas.openxmlformats.org/officeDocument/2006/relationships/image" Target="../media/image316.wmf"/><Relationship Id="rId5" Type="http://schemas.openxmlformats.org/officeDocument/2006/relationships/image" Target="../media/image315.wmf"/><Relationship Id="rId4" Type="http://schemas.openxmlformats.org/officeDocument/2006/relationships/image" Target="../media/image314.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image" Target="../media/image12.emf"/><Relationship Id="rId7" Type="http://schemas.openxmlformats.org/officeDocument/2006/relationships/image" Target="../media/image16.wmf"/><Relationship Id="rId2" Type="http://schemas.openxmlformats.org/officeDocument/2006/relationships/image" Target="../media/image11.emf"/><Relationship Id="rId1" Type="http://schemas.openxmlformats.org/officeDocument/2006/relationships/image" Target="../media/image10.emf"/><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320.wmf"/><Relationship Id="rId7" Type="http://schemas.openxmlformats.org/officeDocument/2006/relationships/image" Target="../media/image324.wmf"/><Relationship Id="rId2" Type="http://schemas.openxmlformats.org/officeDocument/2006/relationships/image" Target="../media/image319.wmf"/><Relationship Id="rId1" Type="http://schemas.openxmlformats.org/officeDocument/2006/relationships/image" Target="../media/image318.wmf"/><Relationship Id="rId6" Type="http://schemas.openxmlformats.org/officeDocument/2006/relationships/image" Target="../media/image323.wmf"/><Relationship Id="rId5" Type="http://schemas.openxmlformats.org/officeDocument/2006/relationships/image" Target="../media/image322.wmf"/><Relationship Id="rId4" Type="http://schemas.openxmlformats.org/officeDocument/2006/relationships/image" Target="../media/image321.wmf"/></Relationships>
</file>

<file path=ppt/drawings/_rels/vmlDrawing61.vml.rels><?xml version="1.0" encoding="UTF-8" standalone="yes"?>
<Relationships xmlns="http://schemas.openxmlformats.org/package/2006/relationships"><Relationship Id="rId3" Type="http://schemas.openxmlformats.org/officeDocument/2006/relationships/image" Target="../media/image327.emf"/><Relationship Id="rId2" Type="http://schemas.openxmlformats.org/officeDocument/2006/relationships/image" Target="../media/image326.emf"/><Relationship Id="rId1" Type="http://schemas.openxmlformats.org/officeDocument/2006/relationships/image" Target="../media/image325.emf"/><Relationship Id="rId5" Type="http://schemas.openxmlformats.org/officeDocument/2006/relationships/image" Target="../media/image329.wmf"/><Relationship Id="rId4" Type="http://schemas.openxmlformats.org/officeDocument/2006/relationships/image" Target="../media/image328.wmf"/></Relationships>
</file>

<file path=ppt/drawings/_rels/vmlDrawing62.vml.rels><?xml version="1.0" encoding="UTF-8" standalone="yes"?>
<Relationships xmlns="http://schemas.openxmlformats.org/package/2006/relationships"><Relationship Id="rId3" Type="http://schemas.openxmlformats.org/officeDocument/2006/relationships/image" Target="../media/image339.emf"/><Relationship Id="rId7" Type="http://schemas.openxmlformats.org/officeDocument/2006/relationships/image" Target="../media/image343.emf"/><Relationship Id="rId2" Type="http://schemas.openxmlformats.org/officeDocument/2006/relationships/image" Target="../media/image338.emf"/><Relationship Id="rId1" Type="http://schemas.openxmlformats.org/officeDocument/2006/relationships/image" Target="../media/image337.emf"/><Relationship Id="rId6" Type="http://schemas.openxmlformats.org/officeDocument/2006/relationships/image" Target="../media/image342.emf"/><Relationship Id="rId5" Type="http://schemas.openxmlformats.org/officeDocument/2006/relationships/image" Target="../media/image341.emf"/><Relationship Id="rId4" Type="http://schemas.openxmlformats.org/officeDocument/2006/relationships/image" Target="../media/image340.emf"/></Relationships>
</file>

<file path=ppt/drawings/_rels/vmlDrawing63.vml.rels><?xml version="1.0" encoding="UTF-8" standalone="yes"?>
<Relationships xmlns="http://schemas.openxmlformats.org/package/2006/relationships"><Relationship Id="rId3" Type="http://schemas.openxmlformats.org/officeDocument/2006/relationships/image" Target="../media/image350.emf"/><Relationship Id="rId2" Type="http://schemas.openxmlformats.org/officeDocument/2006/relationships/image" Target="../media/image349.emf"/><Relationship Id="rId1" Type="http://schemas.openxmlformats.org/officeDocument/2006/relationships/image" Target="../media/image348.emf"/></Relationships>
</file>

<file path=ppt/drawings/_rels/vmlDrawing64.vml.rels><?xml version="1.0" encoding="UTF-8" standalone="yes"?>
<Relationships xmlns="http://schemas.openxmlformats.org/package/2006/relationships"><Relationship Id="rId2" Type="http://schemas.openxmlformats.org/officeDocument/2006/relationships/image" Target="../media/image352.emf"/><Relationship Id="rId1" Type="http://schemas.openxmlformats.org/officeDocument/2006/relationships/image" Target="../media/image351.emf"/></Relationships>
</file>

<file path=ppt/drawings/_rels/vmlDrawing65.vml.rels><?xml version="1.0" encoding="UTF-8" standalone="yes"?>
<Relationships xmlns="http://schemas.openxmlformats.org/package/2006/relationships"><Relationship Id="rId3" Type="http://schemas.openxmlformats.org/officeDocument/2006/relationships/image" Target="../media/image355.wmf"/><Relationship Id="rId2" Type="http://schemas.openxmlformats.org/officeDocument/2006/relationships/image" Target="../media/image354.emf"/><Relationship Id="rId1" Type="http://schemas.openxmlformats.org/officeDocument/2006/relationships/image" Target="../media/image353.emf"/></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363.emf"/><Relationship Id="rId2" Type="http://schemas.openxmlformats.org/officeDocument/2006/relationships/image" Target="../media/image362.emf"/><Relationship Id="rId1" Type="http://schemas.openxmlformats.org/officeDocument/2006/relationships/image" Target="../media/image361.emf"/><Relationship Id="rId5" Type="http://schemas.openxmlformats.org/officeDocument/2006/relationships/image" Target="../media/image365.emf"/><Relationship Id="rId4" Type="http://schemas.openxmlformats.org/officeDocument/2006/relationships/image" Target="../media/image364.emf"/></Relationships>
</file>

<file path=ppt/drawings/_rels/vmlDrawing67.vml.rels><?xml version="1.0" encoding="UTF-8" standalone="yes"?>
<Relationships xmlns="http://schemas.openxmlformats.org/package/2006/relationships"><Relationship Id="rId3" Type="http://schemas.openxmlformats.org/officeDocument/2006/relationships/image" Target="../media/image368.emf"/><Relationship Id="rId2" Type="http://schemas.openxmlformats.org/officeDocument/2006/relationships/image" Target="../media/image367.emf"/><Relationship Id="rId1" Type="http://schemas.openxmlformats.org/officeDocument/2006/relationships/image" Target="../media/image366.emf"/><Relationship Id="rId4" Type="http://schemas.openxmlformats.org/officeDocument/2006/relationships/image" Target="../media/image369.emf"/></Relationships>
</file>

<file path=ppt/drawings/_rels/vmlDrawing68.vml.rels><?xml version="1.0" encoding="UTF-8" standalone="yes"?>
<Relationships xmlns="http://schemas.openxmlformats.org/package/2006/relationships"><Relationship Id="rId3" Type="http://schemas.openxmlformats.org/officeDocument/2006/relationships/image" Target="../media/image372.wmf"/><Relationship Id="rId2" Type="http://schemas.openxmlformats.org/officeDocument/2006/relationships/image" Target="../media/image371.emf"/><Relationship Id="rId1" Type="http://schemas.openxmlformats.org/officeDocument/2006/relationships/image" Target="../media/image370.emf"/><Relationship Id="rId6" Type="http://schemas.openxmlformats.org/officeDocument/2006/relationships/image" Target="../media/image375.wmf"/><Relationship Id="rId5" Type="http://schemas.openxmlformats.org/officeDocument/2006/relationships/image" Target="../media/image374.wmf"/><Relationship Id="rId4" Type="http://schemas.openxmlformats.org/officeDocument/2006/relationships/image" Target="../media/image373.wmf"/></Relationships>
</file>

<file path=ppt/drawings/_rels/vmlDrawing69.vml.rels><?xml version="1.0" encoding="UTF-8" standalone="yes"?>
<Relationships xmlns="http://schemas.openxmlformats.org/package/2006/relationships"><Relationship Id="rId3" Type="http://schemas.openxmlformats.org/officeDocument/2006/relationships/image" Target="../media/image378.emf"/><Relationship Id="rId2" Type="http://schemas.openxmlformats.org/officeDocument/2006/relationships/image" Target="../media/image377.emf"/><Relationship Id="rId1" Type="http://schemas.openxmlformats.org/officeDocument/2006/relationships/image" Target="../media/image376.emf"/><Relationship Id="rId5" Type="http://schemas.openxmlformats.org/officeDocument/2006/relationships/image" Target="../media/image380.wmf"/><Relationship Id="rId4" Type="http://schemas.openxmlformats.org/officeDocument/2006/relationships/image" Target="../media/image379.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image" Target="../media/image22.emf"/><Relationship Id="rId7" Type="http://schemas.openxmlformats.org/officeDocument/2006/relationships/image" Target="../media/image26.emf"/><Relationship Id="rId2" Type="http://schemas.openxmlformats.org/officeDocument/2006/relationships/image" Target="../media/image21.emf"/><Relationship Id="rId1" Type="http://schemas.openxmlformats.org/officeDocument/2006/relationships/image" Target="../media/image20.emf"/><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wmf"/></Relationships>
</file>

<file path=ppt/drawings/_rels/vmlDrawing70.vml.rels><?xml version="1.0" encoding="UTF-8" standalone="yes"?>
<Relationships xmlns="http://schemas.openxmlformats.org/package/2006/relationships"><Relationship Id="rId3" Type="http://schemas.openxmlformats.org/officeDocument/2006/relationships/image" Target="../media/image383.wmf"/><Relationship Id="rId2" Type="http://schemas.openxmlformats.org/officeDocument/2006/relationships/image" Target="../media/image382.emf"/><Relationship Id="rId1" Type="http://schemas.openxmlformats.org/officeDocument/2006/relationships/image" Target="../media/image381.emf"/><Relationship Id="rId4" Type="http://schemas.openxmlformats.org/officeDocument/2006/relationships/image" Target="../media/image384.wmf"/></Relationships>
</file>

<file path=ppt/drawings/_rels/vmlDrawing71.vml.rels><?xml version="1.0" encoding="UTF-8" standalone="yes"?>
<Relationships xmlns="http://schemas.openxmlformats.org/package/2006/relationships"><Relationship Id="rId3" Type="http://schemas.openxmlformats.org/officeDocument/2006/relationships/image" Target="../media/image387.emf"/><Relationship Id="rId2" Type="http://schemas.openxmlformats.org/officeDocument/2006/relationships/image" Target="../media/image386.emf"/><Relationship Id="rId1" Type="http://schemas.openxmlformats.org/officeDocument/2006/relationships/image" Target="../media/image385.emf"/><Relationship Id="rId5" Type="http://schemas.openxmlformats.org/officeDocument/2006/relationships/image" Target="../media/image389.wmf"/><Relationship Id="rId4" Type="http://schemas.openxmlformats.org/officeDocument/2006/relationships/image" Target="../media/image388.wmf"/></Relationships>
</file>

<file path=ppt/drawings/_rels/vmlDrawing72.vml.rels><?xml version="1.0" encoding="UTF-8" standalone="yes"?>
<Relationships xmlns="http://schemas.openxmlformats.org/package/2006/relationships"><Relationship Id="rId3" Type="http://schemas.openxmlformats.org/officeDocument/2006/relationships/image" Target="../media/image392.emf"/><Relationship Id="rId2" Type="http://schemas.openxmlformats.org/officeDocument/2006/relationships/image" Target="../media/image391.emf"/><Relationship Id="rId1" Type="http://schemas.openxmlformats.org/officeDocument/2006/relationships/image" Target="../media/image390.emf"/><Relationship Id="rId4" Type="http://schemas.openxmlformats.org/officeDocument/2006/relationships/image" Target="../media/image393.emf"/></Relationships>
</file>

<file path=ppt/drawings/_rels/vmlDrawing73.vml.rels><?xml version="1.0" encoding="UTF-8" standalone="yes"?>
<Relationships xmlns="http://schemas.openxmlformats.org/package/2006/relationships"><Relationship Id="rId3" Type="http://schemas.openxmlformats.org/officeDocument/2006/relationships/image" Target="../media/image396.emf"/><Relationship Id="rId2" Type="http://schemas.openxmlformats.org/officeDocument/2006/relationships/image" Target="../media/image395.emf"/><Relationship Id="rId1" Type="http://schemas.openxmlformats.org/officeDocument/2006/relationships/image" Target="../media/image394.emf"/><Relationship Id="rId4" Type="http://schemas.openxmlformats.org/officeDocument/2006/relationships/image" Target="../media/image397.emf"/></Relationships>
</file>

<file path=ppt/drawings/_rels/vmlDrawing74.vml.rels><?xml version="1.0" encoding="UTF-8" standalone="yes"?>
<Relationships xmlns="http://schemas.openxmlformats.org/package/2006/relationships"><Relationship Id="rId3" Type="http://schemas.openxmlformats.org/officeDocument/2006/relationships/image" Target="../media/image400.emf"/><Relationship Id="rId2" Type="http://schemas.openxmlformats.org/officeDocument/2006/relationships/image" Target="../media/image399.emf"/><Relationship Id="rId1" Type="http://schemas.openxmlformats.org/officeDocument/2006/relationships/image" Target="../media/image398.emf"/><Relationship Id="rId6" Type="http://schemas.openxmlformats.org/officeDocument/2006/relationships/image" Target="../media/image403.emf"/><Relationship Id="rId5" Type="http://schemas.openxmlformats.org/officeDocument/2006/relationships/image" Target="../media/image402.emf"/><Relationship Id="rId4" Type="http://schemas.openxmlformats.org/officeDocument/2006/relationships/image" Target="../media/image401.emf"/></Relationships>
</file>

<file path=ppt/drawings/_rels/vmlDrawing75.vml.rels><?xml version="1.0" encoding="UTF-8" standalone="yes"?>
<Relationships xmlns="http://schemas.openxmlformats.org/package/2006/relationships"><Relationship Id="rId3" Type="http://schemas.openxmlformats.org/officeDocument/2006/relationships/image" Target="../media/image406.wmf"/><Relationship Id="rId2" Type="http://schemas.openxmlformats.org/officeDocument/2006/relationships/image" Target="../media/image405.wmf"/><Relationship Id="rId1" Type="http://schemas.openxmlformats.org/officeDocument/2006/relationships/image" Target="../media/image404.wmf"/><Relationship Id="rId6" Type="http://schemas.openxmlformats.org/officeDocument/2006/relationships/image" Target="../media/image409.wmf"/><Relationship Id="rId5" Type="http://schemas.openxmlformats.org/officeDocument/2006/relationships/image" Target="../media/image408.wmf"/><Relationship Id="rId4" Type="http://schemas.openxmlformats.org/officeDocument/2006/relationships/image" Target="../media/image407.wmf"/></Relationships>
</file>

<file path=ppt/drawings/_rels/vmlDrawing76.vml.rels><?xml version="1.0" encoding="UTF-8" standalone="yes"?>
<Relationships xmlns="http://schemas.openxmlformats.org/package/2006/relationships"><Relationship Id="rId3" Type="http://schemas.openxmlformats.org/officeDocument/2006/relationships/image" Target="../media/image412.emf"/><Relationship Id="rId2" Type="http://schemas.openxmlformats.org/officeDocument/2006/relationships/image" Target="../media/image411.emf"/><Relationship Id="rId1" Type="http://schemas.openxmlformats.org/officeDocument/2006/relationships/image" Target="../media/image410.emf"/><Relationship Id="rId6" Type="http://schemas.openxmlformats.org/officeDocument/2006/relationships/image" Target="../media/image415.emf"/><Relationship Id="rId5" Type="http://schemas.openxmlformats.org/officeDocument/2006/relationships/image" Target="../media/image414.emf"/><Relationship Id="rId4" Type="http://schemas.openxmlformats.org/officeDocument/2006/relationships/image" Target="../media/image413.emf"/></Relationships>
</file>

<file path=ppt/drawings/_rels/vmlDrawing77.vml.rels><?xml version="1.0" encoding="UTF-8" standalone="yes"?>
<Relationships xmlns="http://schemas.openxmlformats.org/package/2006/relationships"><Relationship Id="rId3" Type="http://schemas.openxmlformats.org/officeDocument/2006/relationships/image" Target="../media/image419.emf"/><Relationship Id="rId2" Type="http://schemas.openxmlformats.org/officeDocument/2006/relationships/image" Target="../media/image418.emf"/><Relationship Id="rId1" Type="http://schemas.openxmlformats.org/officeDocument/2006/relationships/image" Target="../media/image417.emf"/></Relationships>
</file>

<file path=ppt/drawings/_rels/vmlDrawing78.vml.rels><?xml version="1.0" encoding="UTF-8" standalone="yes"?>
<Relationships xmlns="http://schemas.openxmlformats.org/package/2006/relationships"><Relationship Id="rId3" Type="http://schemas.openxmlformats.org/officeDocument/2006/relationships/image" Target="../media/image422.wmf"/><Relationship Id="rId2" Type="http://schemas.openxmlformats.org/officeDocument/2006/relationships/image" Target="../media/image421.wmf"/><Relationship Id="rId1" Type="http://schemas.openxmlformats.org/officeDocument/2006/relationships/image" Target="../media/image420.emf"/><Relationship Id="rId6" Type="http://schemas.openxmlformats.org/officeDocument/2006/relationships/image" Target="../media/image425.wmf"/><Relationship Id="rId5" Type="http://schemas.openxmlformats.org/officeDocument/2006/relationships/image" Target="../media/image424.wmf"/><Relationship Id="rId4" Type="http://schemas.openxmlformats.org/officeDocument/2006/relationships/image" Target="../media/image423.wmf"/></Relationships>
</file>

<file path=ppt/drawings/_rels/vmlDrawing79.vml.rels><?xml version="1.0" encoding="UTF-8" standalone="yes"?>
<Relationships xmlns="http://schemas.openxmlformats.org/package/2006/relationships"><Relationship Id="rId3" Type="http://schemas.openxmlformats.org/officeDocument/2006/relationships/image" Target="../media/image428.emf"/><Relationship Id="rId2" Type="http://schemas.openxmlformats.org/officeDocument/2006/relationships/image" Target="../media/image427.emf"/><Relationship Id="rId1" Type="http://schemas.openxmlformats.org/officeDocument/2006/relationships/image" Target="../media/image426.emf"/><Relationship Id="rId4" Type="http://schemas.openxmlformats.org/officeDocument/2006/relationships/image" Target="../media/image429.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image" Target="../media/image30.emf"/><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drawings/_rels/vmlDrawing80.vml.rels><?xml version="1.0" encoding="UTF-8" standalone="yes"?>
<Relationships xmlns="http://schemas.openxmlformats.org/package/2006/relationships"><Relationship Id="rId3" Type="http://schemas.openxmlformats.org/officeDocument/2006/relationships/image" Target="../media/image432.emf"/><Relationship Id="rId2" Type="http://schemas.openxmlformats.org/officeDocument/2006/relationships/image" Target="../media/image431.emf"/><Relationship Id="rId1" Type="http://schemas.openxmlformats.org/officeDocument/2006/relationships/image" Target="../media/image430.emf"/><Relationship Id="rId4" Type="http://schemas.openxmlformats.org/officeDocument/2006/relationships/image" Target="../media/image433.emf"/></Relationships>
</file>

<file path=ppt/drawings/_rels/vmlDrawing81.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434.emf"/></Relationships>
</file>

<file path=ppt/drawings/_rels/vmlDrawing82.vml.rels><?xml version="1.0" encoding="UTF-8" standalone="yes"?>
<Relationships xmlns="http://schemas.openxmlformats.org/package/2006/relationships"><Relationship Id="rId2" Type="http://schemas.openxmlformats.org/officeDocument/2006/relationships/image" Target="../media/image436.emf"/><Relationship Id="rId1" Type="http://schemas.openxmlformats.org/officeDocument/2006/relationships/image" Target="../media/image435.emf"/></Relationships>
</file>

<file path=ppt/drawings/_rels/vmlDrawing83.vml.rels><?xml version="1.0" encoding="UTF-8" standalone="yes"?>
<Relationships xmlns="http://schemas.openxmlformats.org/package/2006/relationships"><Relationship Id="rId3" Type="http://schemas.openxmlformats.org/officeDocument/2006/relationships/image" Target="../media/image439.emf"/><Relationship Id="rId2" Type="http://schemas.openxmlformats.org/officeDocument/2006/relationships/image" Target="../media/image438.emf"/><Relationship Id="rId1" Type="http://schemas.openxmlformats.org/officeDocument/2006/relationships/image" Target="../media/image437.emf"/><Relationship Id="rId6" Type="http://schemas.openxmlformats.org/officeDocument/2006/relationships/image" Target="../media/image442.emf"/><Relationship Id="rId5" Type="http://schemas.openxmlformats.org/officeDocument/2006/relationships/image" Target="../media/image441.emf"/><Relationship Id="rId4" Type="http://schemas.openxmlformats.org/officeDocument/2006/relationships/image" Target="../media/image440.emf"/></Relationships>
</file>

<file path=ppt/drawings/_rels/vmlDrawing84.vml.rels><?xml version="1.0" encoding="UTF-8" standalone="yes"?>
<Relationships xmlns="http://schemas.openxmlformats.org/package/2006/relationships"><Relationship Id="rId3" Type="http://schemas.openxmlformats.org/officeDocument/2006/relationships/image" Target="../media/image297.wmf"/><Relationship Id="rId2" Type="http://schemas.openxmlformats.org/officeDocument/2006/relationships/image" Target="../media/image444.emf"/><Relationship Id="rId1" Type="http://schemas.openxmlformats.org/officeDocument/2006/relationships/image" Target="../media/image443.emf"/><Relationship Id="rId4" Type="http://schemas.openxmlformats.org/officeDocument/2006/relationships/image" Target="../media/image445.emf"/></Relationships>
</file>

<file path=ppt/drawings/_rels/vmlDrawing85.vml.rels><?xml version="1.0" encoding="UTF-8" standalone="yes"?>
<Relationships xmlns="http://schemas.openxmlformats.org/package/2006/relationships"><Relationship Id="rId3" Type="http://schemas.openxmlformats.org/officeDocument/2006/relationships/image" Target="../media/image448.emf"/><Relationship Id="rId2" Type="http://schemas.openxmlformats.org/officeDocument/2006/relationships/image" Target="../media/image447.emf"/><Relationship Id="rId1" Type="http://schemas.openxmlformats.org/officeDocument/2006/relationships/image" Target="../media/image446.emf"/></Relationships>
</file>

<file path=ppt/drawings/_rels/vmlDrawing86.vml.rels><?xml version="1.0" encoding="UTF-8" standalone="yes"?>
<Relationships xmlns="http://schemas.openxmlformats.org/package/2006/relationships"><Relationship Id="rId3" Type="http://schemas.openxmlformats.org/officeDocument/2006/relationships/image" Target="../media/image451.emf"/><Relationship Id="rId2" Type="http://schemas.openxmlformats.org/officeDocument/2006/relationships/image" Target="../media/image450.emf"/><Relationship Id="rId1" Type="http://schemas.openxmlformats.org/officeDocument/2006/relationships/image" Target="../media/image449.emf"/><Relationship Id="rId4" Type="http://schemas.openxmlformats.org/officeDocument/2006/relationships/image" Target="../media/image452.emf"/></Relationships>
</file>

<file path=ppt/drawings/_rels/vmlDrawing87.vml.rels><?xml version="1.0" encoding="UTF-8" standalone="yes"?>
<Relationships xmlns="http://schemas.openxmlformats.org/package/2006/relationships"><Relationship Id="rId3" Type="http://schemas.openxmlformats.org/officeDocument/2006/relationships/image" Target="../media/image455.emf"/><Relationship Id="rId2" Type="http://schemas.openxmlformats.org/officeDocument/2006/relationships/image" Target="../media/image454.emf"/><Relationship Id="rId1" Type="http://schemas.openxmlformats.org/officeDocument/2006/relationships/image" Target="../media/image453.emf"/><Relationship Id="rId4" Type="http://schemas.openxmlformats.org/officeDocument/2006/relationships/image" Target="../media/image422.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image" Target="../media/image3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pPr/>
              <a:t>2019/11/9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baike.sogou.com/lemma/ShowInnerLink.htm?lemmaId=403103&amp;ss_c=ssc.citiao.link"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en-US" altLang="zh-CN" sz="1200" dirty="0"/>
              <a:pPr lvl="0" algn="r" eaLnBrk="1" hangingPunct="1"/>
              <a:t>2</a:t>
            </a:fld>
            <a:endParaRPr lang="en-US" altLang="zh-CN" sz="1200" dirty="0"/>
          </a:p>
        </p:txBody>
      </p:sp>
      <p:sp>
        <p:nvSpPr>
          <p:cNvPr id="17411" name="Rectangle 2"/>
          <p:cNvSpPr>
            <a:spLocks noGrp="1" noRot="1" noChangeAspect="1" noTextEdit="1"/>
          </p:cNvSpPr>
          <p:nvPr>
            <p:ph type="sldImg"/>
          </p:nvPr>
        </p:nvSpPr>
        <p:spPr/>
      </p:sp>
      <p:sp>
        <p:nvSpPr>
          <p:cNvPr id="17412" name="Rectangle 3"/>
          <p:cNvSpPr>
            <a:spLocks noGrp="1"/>
          </p:cNvSpPr>
          <p:nvPr>
            <p:ph type="body" idx="1"/>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电磁感应定律适用于闭合回路</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36</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latin typeface="+mn-lt"/>
                <a:ea typeface="+mn-ea"/>
                <a:cs typeface="+mn-cs"/>
              </a:rPr>
              <a:t>无限充电的根本原理是利用电磁感应原理，类似于变压器，初级线圈一定频率的交流电，通过电磁感应在次级线圈中产生一定的电流，从而将能量从传输端转移到接收端。转换效率较高，造价便宜，但传输距离短，容易受摆放位置影响。</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61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66</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a:solidFill>
                  <a:schemeClr val="tx1"/>
                </a:solidFill>
                <a:latin typeface="+mn-lt"/>
                <a:ea typeface="+mn-ea"/>
                <a:cs typeface="+mn-cs"/>
              </a:rPr>
              <a:t>变压器主要应用电磁感应原理来工作。具体是：当变压器一次侧施加交流电压</a:t>
            </a:r>
            <a:r>
              <a:rPr lang="en-US" altLang="zh-CN" sz="1200" b="0" i="0" kern="1200" dirty="0">
                <a:solidFill>
                  <a:schemeClr val="tx1"/>
                </a:solidFill>
                <a:latin typeface="+mn-lt"/>
                <a:ea typeface="+mn-ea"/>
                <a:cs typeface="+mn-cs"/>
              </a:rPr>
              <a:t>U1</a:t>
            </a:r>
            <a:r>
              <a:rPr lang="zh-CN" altLang="en-US" sz="1200" b="0" i="0" kern="1200" dirty="0">
                <a:solidFill>
                  <a:schemeClr val="tx1"/>
                </a:solidFill>
                <a:latin typeface="+mn-lt"/>
                <a:ea typeface="+mn-ea"/>
                <a:cs typeface="+mn-cs"/>
              </a:rPr>
              <a:t>，流过一次绕组的电流为</a:t>
            </a:r>
            <a:r>
              <a:rPr lang="en-US" altLang="zh-CN" sz="1200" b="0" i="0" kern="1200" dirty="0">
                <a:solidFill>
                  <a:schemeClr val="tx1"/>
                </a:solidFill>
                <a:latin typeface="+mn-lt"/>
                <a:ea typeface="+mn-ea"/>
                <a:cs typeface="+mn-cs"/>
              </a:rPr>
              <a:t>I1,</a:t>
            </a:r>
            <a:r>
              <a:rPr lang="zh-CN" altLang="en-US" sz="1200" b="0" i="0" kern="1200" dirty="0">
                <a:solidFill>
                  <a:schemeClr val="tx1"/>
                </a:solidFill>
                <a:latin typeface="+mn-lt"/>
                <a:ea typeface="+mn-ea"/>
                <a:cs typeface="+mn-cs"/>
              </a:rPr>
              <a:t>则该电流在铁芯中会产生交变磁通，使一次绕组和二次绕组发生电磁联系，根据电磁感应原理，交变磁通穿过这两个绕组就会感应出</a:t>
            </a:r>
            <a:r>
              <a:rPr lang="zh-CN" altLang="en-US" sz="1200" b="0" i="0" u="none" strike="noStrike" kern="1200" dirty="0">
                <a:solidFill>
                  <a:schemeClr val="tx1"/>
                </a:solidFill>
                <a:latin typeface="+mn-lt"/>
                <a:ea typeface="+mn-ea"/>
                <a:cs typeface="+mn-cs"/>
                <a:hlinkClick r:id="rId3"/>
              </a:rPr>
              <a:t>电动势</a:t>
            </a:r>
            <a:r>
              <a:rPr lang="zh-CN" altLang="en-US" sz="1200" b="0" i="0" kern="1200" dirty="0">
                <a:solidFill>
                  <a:schemeClr val="tx1"/>
                </a:solidFill>
                <a:latin typeface="+mn-lt"/>
                <a:ea typeface="+mn-ea"/>
                <a:cs typeface="+mn-cs"/>
              </a:rPr>
              <a:t>，其大小与绕组匝数以及主磁通的最大值成正比，绕组匝数多的一侧电压高，绕组匝数少的一侧电压低，当变压器二次侧开路，即变压器空载时，一二次端电压与一二次绕组匝数成正比，即</a:t>
            </a:r>
            <a:r>
              <a:rPr lang="en-US" altLang="zh-CN" sz="1200" b="0" i="0" kern="1200" dirty="0">
                <a:solidFill>
                  <a:schemeClr val="tx1"/>
                </a:solidFill>
                <a:latin typeface="+mn-lt"/>
                <a:ea typeface="+mn-ea"/>
                <a:cs typeface="+mn-cs"/>
              </a:rPr>
              <a:t>U1/U2=N1/N2,</a:t>
            </a:r>
            <a:r>
              <a:rPr lang="zh-CN" altLang="en-US" sz="1200" b="0" i="0" kern="1200" dirty="0">
                <a:solidFill>
                  <a:schemeClr val="tx1"/>
                </a:solidFill>
                <a:latin typeface="+mn-lt"/>
                <a:ea typeface="+mn-ea"/>
                <a:cs typeface="+mn-cs"/>
              </a:rPr>
              <a:t>但初级与次级频率保持一致，从而实现电压的变化。</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67</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en-US" altLang="zh-CN" sz="1200" dirty="0"/>
              <a:pPr lvl="0" algn="r" eaLnBrk="1" hangingPunct="1"/>
              <a:t>4</a:t>
            </a:fld>
            <a:endParaRPr lang="en-US" altLang="zh-CN" sz="1200" dirty="0"/>
          </a:p>
        </p:txBody>
      </p:sp>
      <p:sp>
        <p:nvSpPr>
          <p:cNvPr id="18435" name="Rectangle 2"/>
          <p:cNvSpPr>
            <a:spLocks noGrp="1" noRot="1" noChangeAspect="1" noTextEdit="1"/>
          </p:cNvSpPr>
          <p:nvPr>
            <p:ph type="sldImg"/>
          </p:nvPr>
        </p:nvSpPr>
        <p:spPr/>
      </p:sp>
      <p:sp>
        <p:nvSpPr>
          <p:cNvPr id="18436" name="Rectangle 3"/>
          <p:cNvSpPr>
            <a:spLocks noGrp="1"/>
          </p:cNvSpPr>
          <p:nvPr>
            <p:ph type="body" idx="1"/>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根据这个原理设计出磁通计</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18</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en-US" altLang="zh-CN" sz="1200" dirty="0"/>
              <a:pPr lvl="0" algn="r" eaLnBrk="1" hangingPunct="1"/>
              <a:t>19</a:t>
            </a:fld>
            <a:endParaRPr lang="en-US" altLang="zh-CN" sz="1200" dirty="0"/>
          </a:p>
        </p:txBody>
      </p:sp>
      <p:sp>
        <p:nvSpPr>
          <p:cNvPr id="22531" name="Rectangle 2"/>
          <p:cNvSpPr>
            <a:spLocks noGrp="1" noRot="1" noChangeAspect="1" noTextEdit="1"/>
          </p:cNvSpPr>
          <p:nvPr>
            <p:ph type="sldImg"/>
          </p:nvPr>
        </p:nvSpPr>
        <p:spPr/>
      </p:sp>
      <p:sp>
        <p:nvSpPr>
          <p:cNvPr id="22532" name="Rectangle 3"/>
          <p:cNvSpPr>
            <a:spLocks noGrp="1"/>
          </p:cNvSpPr>
          <p:nvPr>
            <p:ph type="body" idx="1"/>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en-US" altLang="zh-CN" sz="1200" dirty="0"/>
              <a:pPr lvl="0" algn="r" eaLnBrk="1" hangingPunct="1"/>
              <a:t>21</a:t>
            </a:fld>
            <a:endParaRPr lang="en-US" altLang="zh-CN" sz="1200" dirty="0"/>
          </a:p>
        </p:txBody>
      </p:sp>
      <p:sp>
        <p:nvSpPr>
          <p:cNvPr id="23555" name="Rectangle 2"/>
          <p:cNvSpPr>
            <a:spLocks noGrp="1" noRot="1" noChangeAspect="1" noTextEdit="1"/>
          </p:cNvSpPr>
          <p:nvPr>
            <p:ph type="sldImg"/>
          </p:nvPr>
        </p:nvSpPr>
        <p:spPr/>
      </p:sp>
      <p:sp>
        <p:nvSpPr>
          <p:cNvPr id="23556" name="Rectangle 3"/>
          <p:cNvSpPr>
            <a:spLocks noGrp="1"/>
          </p:cNvSpPr>
          <p:nvPr>
            <p:ph type="body" idx="1"/>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en-US" altLang="zh-CN" sz="1200" dirty="0"/>
              <a:pPr lvl="0" algn="r" eaLnBrk="1" hangingPunct="1"/>
              <a:t>24</a:t>
            </a:fld>
            <a:endParaRPr lang="en-US" altLang="zh-CN" sz="1200" dirty="0"/>
          </a:p>
        </p:txBody>
      </p:sp>
      <p:sp>
        <p:nvSpPr>
          <p:cNvPr id="24579" name="Rectangle 2"/>
          <p:cNvSpPr>
            <a:spLocks noGrp="1" noRot="1" noChangeAspect="1" noTextEdit="1"/>
          </p:cNvSpPr>
          <p:nvPr>
            <p:ph type="sldImg"/>
          </p:nvPr>
        </p:nvSpPr>
        <p:spPr/>
      </p:sp>
      <p:sp>
        <p:nvSpPr>
          <p:cNvPr id="24580" name="Rectangle 3"/>
          <p:cNvSpPr>
            <a:spLocks noGrp="1"/>
          </p:cNvSpPr>
          <p:nvPr>
            <p:ph type="body" idx="1"/>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en-US" altLang="zh-CN" sz="1200" dirty="0"/>
              <a:pPr lvl="0" algn="r" eaLnBrk="1" hangingPunct="1"/>
              <a:t>25</a:t>
            </a:fld>
            <a:endParaRPr lang="en-US" altLang="zh-CN" sz="1200" dirty="0"/>
          </a:p>
        </p:txBody>
      </p:sp>
      <p:sp>
        <p:nvSpPr>
          <p:cNvPr id="25603" name="Rectangle 2"/>
          <p:cNvSpPr>
            <a:spLocks noGrp="1" noRot="1" noChangeAspect="1" noTextEdit="1"/>
          </p:cNvSpPr>
          <p:nvPr>
            <p:ph type="sldImg"/>
          </p:nvPr>
        </p:nvSpPr>
        <p:spPr/>
      </p:sp>
      <p:sp>
        <p:nvSpPr>
          <p:cNvPr id="25604" name="Rectangle 3"/>
          <p:cNvSpPr>
            <a:spLocks noGrp="1"/>
          </p:cNvSpPr>
          <p:nvPr>
            <p:ph type="body" idx="1"/>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导体棒相当于电源，在电源内部电势从低电势段指向高电势端，</a:t>
            </a:r>
            <a:r>
              <a:rPr lang="en-US" altLang="zh-CN" dirty="0"/>
              <a:t>a-</a:t>
            </a:r>
            <a:r>
              <a:rPr lang="en-US" altLang="zh-CN" dirty="0" err="1"/>
              <a:t>b,a</a:t>
            </a:r>
            <a:r>
              <a:rPr lang="zh-CN" altLang="en-US" dirty="0"/>
              <a:t>相当于电源的负极，</a:t>
            </a:r>
            <a:r>
              <a:rPr lang="en-US" altLang="zh-CN" dirty="0"/>
              <a:t>b</a:t>
            </a:r>
            <a:r>
              <a:rPr lang="zh-CN" altLang="en-US" dirty="0"/>
              <a:t>相当于电源的正极</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34</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方法一：定义式，对切割磁力线的那段导体棒积分</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35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p:nvPr/>
        </p:nvGrpSpPr>
        <p:grpSpPr bwMode="auto">
          <a:xfrm>
            <a:off x="0" y="0"/>
            <a:ext cx="9142413" cy="6856413"/>
            <a:chOff x="0" y="0"/>
            <a:chExt cx="5759" cy="4319"/>
          </a:xfrm>
        </p:grpSpPr>
        <p:sp>
          <p:nvSpPr>
            <p:cNvPr id="5" name="Freeform 3"/>
            <p:cNvSpPr/>
            <p:nvPr/>
          </p:nvSpPr>
          <p:spPr bwMode="hidden">
            <a:xfrm>
              <a:off x="0" y="0"/>
              <a:ext cx="5758" cy="1043"/>
            </a:xfrm>
            <a:custGeom>
              <a:avLst/>
              <a:gdLst>
                <a:gd name="T0" fmla="*/ 5740 w 5740"/>
                <a:gd name="T1" fmla="*/ 1043 h 1043"/>
                <a:gd name="T2" fmla="*/ 0 w 5740"/>
                <a:gd name="T3" fmla="*/ 1043 h 1043"/>
                <a:gd name="T4" fmla="*/ 0 w 5740"/>
                <a:gd name="T5" fmla="*/ 0 h 1043"/>
                <a:gd name="T6" fmla="*/ 5740 w 5740"/>
                <a:gd name="T7" fmla="*/ 0 h 1043"/>
                <a:gd name="T8" fmla="*/ 5740 w 5740"/>
                <a:gd name="T9" fmla="*/ 1043 h 1043"/>
                <a:gd name="T10" fmla="*/ 5740 w 5740"/>
                <a:gd name="T11" fmla="*/ 1043 h 1043"/>
              </a:gdLst>
              <a:ahLst/>
              <a:cxnLst>
                <a:cxn ang="0">
                  <a:pos x="T0" y="T1"/>
                </a:cxn>
                <a:cxn ang="0">
                  <a:pos x="T2" y="T3"/>
                </a:cxn>
                <a:cxn ang="0">
                  <a:pos x="T4" y="T5"/>
                </a:cxn>
                <a:cxn ang="0">
                  <a:pos x="T6" y="T7"/>
                </a:cxn>
                <a:cxn ang="0">
                  <a:pos x="T8" y="T9"/>
                </a:cxn>
                <a:cxn ang="0">
                  <a:pos x="T10" y="T11"/>
                </a:cxn>
              </a:cxnLst>
              <a:rect l="0" t="0" r="r" b="b"/>
              <a:pathLst>
                <a:path w="5740" h="1043">
                  <a:moveTo>
                    <a:pt x="5740" y="1043"/>
                  </a:moveTo>
                  <a:lnTo>
                    <a:pt x="0" y="1043"/>
                  </a:lnTo>
                  <a:lnTo>
                    <a:pt x="0" y="0"/>
                  </a:lnTo>
                  <a:lnTo>
                    <a:pt x="5740" y="0"/>
                  </a:lnTo>
                  <a:lnTo>
                    <a:pt x="5740" y="1043"/>
                  </a:lnTo>
                  <a:lnTo>
                    <a:pt x="5740" y="1043"/>
                  </a:lnTo>
                  <a:close/>
                </a:path>
              </a:pathLst>
            </a:custGeom>
            <a:gradFill rotWithShape="0">
              <a:gsLst>
                <a:gs pos="0">
                  <a:schemeClr val="bg1"/>
                </a:gs>
                <a:gs pos="100000">
                  <a:schemeClr val="bg1">
                    <a:gamma/>
                    <a:shade val="69804"/>
                    <a:invGamma/>
                  </a:scheme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nvGrpSpPr>
            <p:cNvPr id="6" name="Group 4"/>
            <p:cNvGrpSpPr/>
            <p:nvPr userDrawn="1"/>
          </p:nvGrpSpPr>
          <p:grpSpPr bwMode="auto">
            <a:xfrm>
              <a:off x="0" y="0"/>
              <a:ext cx="5759" cy="4319"/>
              <a:chOff x="0" y="0"/>
              <a:chExt cx="5759" cy="4319"/>
            </a:xfrm>
          </p:grpSpPr>
          <p:sp>
            <p:nvSpPr>
              <p:cNvPr id="7" name="Freeform 5"/>
              <p:cNvSpPr/>
              <p:nvPr/>
            </p:nvSpPr>
            <p:spPr bwMode="hidden">
              <a:xfrm>
                <a:off x="1" y="1040"/>
                <a:ext cx="5758" cy="18"/>
              </a:xfrm>
              <a:custGeom>
                <a:avLst/>
                <a:gdLst>
                  <a:gd name="T0" fmla="*/ 5740 w 5740"/>
                  <a:gd name="T1" fmla="*/ 0 h 18"/>
                  <a:gd name="T2" fmla="*/ 0 w 5740"/>
                  <a:gd name="T3" fmla="*/ 0 h 18"/>
                  <a:gd name="T4" fmla="*/ 0 w 5740"/>
                  <a:gd name="T5" fmla="*/ 18 h 18"/>
                  <a:gd name="T6" fmla="*/ 5740 w 5740"/>
                  <a:gd name="T7" fmla="*/ 18 h 18"/>
                  <a:gd name="T8" fmla="*/ 5740 w 5740"/>
                  <a:gd name="T9" fmla="*/ 0 h 18"/>
                  <a:gd name="T10" fmla="*/ 5740 w 5740"/>
                  <a:gd name="T11" fmla="*/ 0 h 18"/>
                </a:gdLst>
                <a:ahLst/>
                <a:cxnLst>
                  <a:cxn ang="0">
                    <a:pos x="T0" y="T1"/>
                  </a:cxn>
                  <a:cxn ang="0">
                    <a:pos x="T2" y="T3"/>
                  </a:cxn>
                  <a:cxn ang="0">
                    <a:pos x="T4" y="T5"/>
                  </a:cxn>
                  <a:cxn ang="0">
                    <a:pos x="T6" y="T7"/>
                  </a:cxn>
                  <a:cxn ang="0">
                    <a:pos x="T8" y="T9"/>
                  </a:cxn>
                  <a:cxn ang="0">
                    <a:pos x="T10" y="T11"/>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8" name="Freeform 6"/>
              <p:cNvSpPr/>
              <p:nvPr/>
            </p:nvSpPr>
            <p:spPr bwMode="hidden">
              <a:xfrm>
                <a:off x="0" y="3988"/>
                <a:ext cx="5758" cy="42"/>
              </a:xfrm>
              <a:custGeom>
                <a:avLst/>
                <a:gdLst>
                  <a:gd name="T0" fmla="*/ 0 w 5740"/>
                  <a:gd name="T1" fmla="*/ 42 h 42"/>
                  <a:gd name="T2" fmla="*/ 5740 w 5740"/>
                  <a:gd name="T3" fmla="*/ 42 h 42"/>
                  <a:gd name="T4" fmla="*/ 5740 w 5740"/>
                  <a:gd name="T5" fmla="*/ 0 h 42"/>
                  <a:gd name="T6" fmla="*/ 0 w 5740"/>
                  <a:gd name="T7" fmla="*/ 0 h 42"/>
                  <a:gd name="T8" fmla="*/ 0 w 5740"/>
                  <a:gd name="T9" fmla="*/ 42 h 42"/>
                  <a:gd name="T10" fmla="*/ 0 w 5740"/>
                  <a:gd name="T11" fmla="*/ 42 h 42"/>
                </a:gdLst>
                <a:ahLst/>
                <a:cxnLst>
                  <a:cxn ang="0">
                    <a:pos x="T0" y="T1"/>
                  </a:cxn>
                  <a:cxn ang="0">
                    <a:pos x="T2" y="T3"/>
                  </a:cxn>
                  <a:cxn ang="0">
                    <a:pos x="T4" y="T5"/>
                  </a:cxn>
                  <a:cxn ang="0">
                    <a:pos x="T6" y="T7"/>
                  </a:cxn>
                  <a:cxn ang="0">
                    <a:pos x="T8" y="T9"/>
                  </a:cxn>
                  <a:cxn ang="0">
                    <a:pos x="T10" y="T11"/>
                  </a:cxn>
                </a:cxnLst>
                <a:rect l="0" t="0" r="r" b="b"/>
                <a:pathLst>
                  <a:path w="5740" h="42">
                    <a:moveTo>
                      <a:pt x="0" y="42"/>
                    </a:moveTo>
                    <a:lnTo>
                      <a:pt x="5740" y="42"/>
                    </a:lnTo>
                    <a:lnTo>
                      <a:pt x="5740" y="0"/>
                    </a:lnTo>
                    <a:lnTo>
                      <a:pt x="0" y="0"/>
                    </a:lnTo>
                    <a:lnTo>
                      <a:pt x="0" y="42"/>
                    </a:lnTo>
                    <a:lnTo>
                      <a:pt x="0" y="42"/>
                    </a:lnTo>
                    <a:close/>
                  </a:path>
                </a:pathLst>
              </a:custGeom>
              <a:gradFill rotWithShape="0">
                <a:gsLst>
                  <a:gs pos="0">
                    <a:schemeClr val="bg2">
                      <a:gamma/>
                      <a:shade val="9411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9" name="Freeform 7"/>
              <p:cNvSpPr/>
              <p:nvPr/>
            </p:nvSpPr>
            <p:spPr bwMode="hidden">
              <a:xfrm>
                <a:off x="0" y="3665"/>
                <a:ext cx="5758" cy="30"/>
              </a:xfrm>
              <a:custGeom>
                <a:avLst/>
                <a:gdLst>
                  <a:gd name="T0" fmla="*/ 0 w 5740"/>
                  <a:gd name="T1" fmla="*/ 30 h 30"/>
                  <a:gd name="T2" fmla="*/ 5740 w 5740"/>
                  <a:gd name="T3" fmla="*/ 30 h 30"/>
                  <a:gd name="T4" fmla="*/ 5740 w 5740"/>
                  <a:gd name="T5" fmla="*/ 0 h 30"/>
                  <a:gd name="T6" fmla="*/ 0 w 5740"/>
                  <a:gd name="T7" fmla="*/ 0 h 30"/>
                  <a:gd name="T8" fmla="*/ 0 w 5740"/>
                  <a:gd name="T9" fmla="*/ 30 h 30"/>
                  <a:gd name="T10" fmla="*/ 0 w 5740"/>
                  <a:gd name="T11" fmla="*/ 30 h 30"/>
                </a:gdLst>
                <a:ahLst/>
                <a:cxnLst>
                  <a:cxn ang="0">
                    <a:pos x="T0" y="T1"/>
                  </a:cxn>
                  <a:cxn ang="0">
                    <a:pos x="T2" y="T3"/>
                  </a:cxn>
                  <a:cxn ang="0">
                    <a:pos x="T4" y="T5"/>
                  </a:cxn>
                  <a:cxn ang="0">
                    <a:pos x="T6" y="T7"/>
                  </a:cxn>
                  <a:cxn ang="0">
                    <a:pos x="T8" y="T9"/>
                  </a:cxn>
                  <a:cxn ang="0">
                    <a:pos x="T10" y="T11"/>
                  </a:cxn>
                </a:cxnLst>
                <a:rect l="0" t="0" r="r" b="b"/>
                <a:pathLst>
                  <a:path w="5740" h="30">
                    <a:moveTo>
                      <a:pt x="0" y="30"/>
                    </a:moveTo>
                    <a:lnTo>
                      <a:pt x="5740" y="30"/>
                    </a:lnTo>
                    <a:lnTo>
                      <a:pt x="5740" y="0"/>
                    </a:lnTo>
                    <a:lnTo>
                      <a:pt x="0" y="0"/>
                    </a:lnTo>
                    <a:lnTo>
                      <a:pt x="0" y="30"/>
                    </a:lnTo>
                    <a:lnTo>
                      <a:pt x="0" y="30"/>
                    </a:lnTo>
                    <a:close/>
                  </a:path>
                </a:pathLst>
              </a:custGeom>
              <a:gradFill rotWithShape="0">
                <a:gsLst>
                  <a:gs pos="0">
                    <a:schemeClr val="bg2">
                      <a:gamma/>
                      <a:shade val="9411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0" name="Freeform 8"/>
              <p:cNvSpPr/>
              <p:nvPr/>
            </p:nvSpPr>
            <p:spPr bwMode="hidden">
              <a:xfrm>
                <a:off x="0" y="3364"/>
                <a:ext cx="5758" cy="30"/>
              </a:xfrm>
              <a:custGeom>
                <a:avLst/>
                <a:gdLst>
                  <a:gd name="T0" fmla="*/ 0 w 5740"/>
                  <a:gd name="T1" fmla="*/ 30 h 30"/>
                  <a:gd name="T2" fmla="*/ 5740 w 5740"/>
                  <a:gd name="T3" fmla="*/ 30 h 30"/>
                  <a:gd name="T4" fmla="*/ 5740 w 5740"/>
                  <a:gd name="T5" fmla="*/ 0 h 30"/>
                  <a:gd name="T6" fmla="*/ 0 w 5740"/>
                  <a:gd name="T7" fmla="*/ 0 h 30"/>
                  <a:gd name="T8" fmla="*/ 0 w 5740"/>
                  <a:gd name="T9" fmla="*/ 30 h 30"/>
                  <a:gd name="T10" fmla="*/ 0 w 5740"/>
                  <a:gd name="T11" fmla="*/ 30 h 30"/>
                </a:gdLst>
                <a:ahLst/>
                <a:cxnLst>
                  <a:cxn ang="0">
                    <a:pos x="T0" y="T1"/>
                  </a:cxn>
                  <a:cxn ang="0">
                    <a:pos x="T2" y="T3"/>
                  </a:cxn>
                  <a:cxn ang="0">
                    <a:pos x="T4" y="T5"/>
                  </a:cxn>
                  <a:cxn ang="0">
                    <a:pos x="T6" y="T7"/>
                  </a:cxn>
                  <a:cxn ang="0">
                    <a:pos x="T8" y="T9"/>
                  </a:cxn>
                  <a:cxn ang="0">
                    <a:pos x="T10" y="T11"/>
                  </a:cxn>
                </a:cxnLst>
                <a:rect l="0" t="0" r="r" b="b"/>
                <a:pathLst>
                  <a:path w="5740" h="30">
                    <a:moveTo>
                      <a:pt x="0" y="30"/>
                    </a:moveTo>
                    <a:lnTo>
                      <a:pt x="5740" y="30"/>
                    </a:lnTo>
                    <a:lnTo>
                      <a:pt x="5740" y="0"/>
                    </a:lnTo>
                    <a:lnTo>
                      <a:pt x="0" y="0"/>
                    </a:lnTo>
                    <a:lnTo>
                      <a:pt x="0" y="30"/>
                    </a:lnTo>
                    <a:lnTo>
                      <a:pt x="0" y="30"/>
                    </a:lnTo>
                    <a:close/>
                  </a:path>
                </a:pathLst>
              </a:custGeom>
              <a:gradFill rotWithShape="0">
                <a:gsLst>
                  <a:gs pos="0">
                    <a:schemeClr val="bg2">
                      <a:gamma/>
                      <a:shade val="90980"/>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1" name="Freeform 9"/>
              <p:cNvSpPr/>
              <p:nvPr/>
            </p:nvSpPr>
            <p:spPr bwMode="hidden">
              <a:xfrm>
                <a:off x="0" y="3105"/>
                <a:ext cx="5758" cy="31"/>
              </a:xfrm>
              <a:custGeom>
                <a:avLst/>
                <a:gdLst>
                  <a:gd name="T0" fmla="*/ 0 w 5740"/>
                  <a:gd name="T1" fmla="*/ 30 h 30"/>
                  <a:gd name="T2" fmla="*/ 5740 w 5740"/>
                  <a:gd name="T3" fmla="*/ 30 h 30"/>
                  <a:gd name="T4" fmla="*/ 5740 w 5740"/>
                  <a:gd name="T5" fmla="*/ 0 h 30"/>
                  <a:gd name="T6" fmla="*/ 0 w 5740"/>
                  <a:gd name="T7" fmla="*/ 0 h 30"/>
                  <a:gd name="T8" fmla="*/ 0 w 5740"/>
                  <a:gd name="T9" fmla="*/ 30 h 30"/>
                  <a:gd name="T10" fmla="*/ 0 w 5740"/>
                  <a:gd name="T11" fmla="*/ 30 h 30"/>
                </a:gdLst>
                <a:ahLst/>
                <a:cxnLst>
                  <a:cxn ang="0">
                    <a:pos x="T0" y="T1"/>
                  </a:cxn>
                  <a:cxn ang="0">
                    <a:pos x="T2" y="T3"/>
                  </a:cxn>
                  <a:cxn ang="0">
                    <a:pos x="T4" y="T5"/>
                  </a:cxn>
                  <a:cxn ang="0">
                    <a:pos x="T6" y="T7"/>
                  </a:cxn>
                  <a:cxn ang="0">
                    <a:pos x="T8" y="T9"/>
                  </a:cxn>
                  <a:cxn ang="0">
                    <a:pos x="T10" y="T11"/>
                  </a:cxn>
                </a:cxnLst>
                <a:rect l="0" t="0" r="r" b="b"/>
                <a:pathLst>
                  <a:path w="5740" h="30">
                    <a:moveTo>
                      <a:pt x="0" y="30"/>
                    </a:moveTo>
                    <a:lnTo>
                      <a:pt x="5740" y="30"/>
                    </a:lnTo>
                    <a:lnTo>
                      <a:pt x="5740" y="0"/>
                    </a:lnTo>
                    <a:lnTo>
                      <a:pt x="0" y="0"/>
                    </a:lnTo>
                    <a:lnTo>
                      <a:pt x="0" y="30"/>
                    </a:lnTo>
                    <a:lnTo>
                      <a:pt x="0" y="30"/>
                    </a:lnTo>
                    <a:close/>
                  </a:path>
                </a:pathLst>
              </a:custGeom>
              <a:gradFill rotWithShape="0">
                <a:gsLst>
                  <a:gs pos="0">
                    <a:schemeClr val="bg2">
                      <a:gamma/>
                      <a:shade val="90980"/>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2" name="Freeform 10"/>
              <p:cNvSpPr/>
              <p:nvPr/>
            </p:nvSpPr>
            <p:spPr bwMode="hidden">
              <a:xfrm>
                <a:off x="0" y="2859"/>
                <a:ext cx="5758" cy="36"/>
              </a:xfrm>
              <a:custGeom>
                <a:avLst/>
                <a:gdLst>
                  <a:gd name="T0" fmla="*/ 5740 w 5740"/>
                  <a:gd name="T1" fmla="*/ 0 h 36"/>
                  <a:gd name="T2" fmla="*/ 0 w 5740"/>
                  <a:gd name="T3" fmla="*/ 0 h 36"/>
                  <a:gd name="T4" fmla="*/ 0 w 5740"/>
                  <a:gd name="T5" fmla="*/ 36 h 36"/>
                  <a:gd name="T6" fmla="*/ 5740 w 5740"/>
                  <a:gd name="T7" fmla="*/ 36 h 36"/>
                  <a:gd name="T8" fmla="*/ 5740 w 5740"/>
                  <a:gd name="T9" fmla="*/ 0 h 36"/>
                  <a:gd name="T10" fmla="*/ 5740 w 5740"/>
                  <a:gd name="T11" fmla="*/ 0 h 36"/>
                </a:gdLst>
                <a:ahLst/>
                <a:cxnLst>
                  <a:cxn ang="0">
                    <a:pos x="T0" y="T1"/>
                  </a:cxn>
                  <a:cxn ang="0">
                    <a:pos x="T2" y="T3"/>
                  </a:cxn>
                  <a:cxn ang="0">
                    <a:pos x="T4" y="T5"/>
                  </a:cxn>
                  <a:cxn ang="0">
                    <a:pos x="T6" y="T7"/>
                  </a:cxn>
                  <a:cxn ang="0">
                    <a:pos x="T8" y="T9"/>
                  </a:cxn>
                  <a:cxn ang="0">
                    <a:pos x="T10" y="T11"/>
                  </a:cxn>
                </a:cxnLst>
                <a:rect l="0" t="0" r="r" b="b"/>
                <a:pathLst>
                  <a:path w="5740" h="36">
                    <a:moveTo>
                      <a:pt x="5740" y="0"/>
                    </a:moveTo>
                    <a:lnTo>
                      <a:pt x="0" y="0"/>
                    </a:lnTo>
                    <a:lnTo>
                      <a:pt x="0" y="36"/>
                    </a:lnTo>
                    <a:lnTo>
                      <a:pt x="5740" y="36"/>
                    </a:lnTo>
                    <a:lnTo>
                      <a:pt x="5740" y="0"/>
                    </a:lnTo>
                    <a:lnTo>
                      <a:pt x="5740" y="0"/>
                    </a:lnTo>
                    <a:close/>
                  </a:path>
                </a:pathLst>
              </a:custGeom>
              <a:gradFill rotWithShape="0">
                <a:gsLst>
                  <a:gs pos="0">
                    <a:schemeClr val="bg2">
                      <a:gamma/>
                      <a:shade val="87843"/>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3" name="Freeform 11"/>
              <p:cNvSpPr/>
              <p:nvPr/>
            </p:nvSpPr>
            <p:spPr bwMode="hidden">
              <a:xfrm>
                <a:off x="0" y="2644"/>
                <a:ext cx="5758" cy="30"/>
              </a:xfrm>
              <a:custGeom>
                <a:avLst/>
                <a:gdLst>
                  <a:gd name="T0" fmla="*/ 5740 w 5740"/>
                  <a:gd name="T1" fmla="*/ 0 h 30"/>
                  <a:gd name="T2" fmla="*/ 0 w 5740"/>
                  <a:gd name="T3" fmla="*/ 0 h 30"/>
                  <a:gd name="T4" fmla="*/ 0 w 5740"/>
                  <a:gd name="T5" fmla="*/ 30 h 30"/>
                  <a:gd name="T6" fmla="*/ 5740 w 5740"/>
                  <a:gd name="T7" fmla="*/ 30 h 30"/>
                  <a:gd name="T8" fmla="*/ 5740 w 5740"/>
                  <a:gd name="T9" fmla="*/ 0 h 30"/>
                  <a:gd name="T10" fmla="*/ 5740 w 5740"/>
                  <a:gd name="T11" fmla="*/ 0 h 30"/>
                </a:gdLst>
                <a:ahLst/>
                <a:cxnLst>
                  <a:cxn ang="0">
                    <a:pos x="T0" y="T1"/>
                  </a:cxn>
                  <a:cxn ang="0">
                    <a:pos x="T2" y="T3"/>
                  </a:cxn>
                  <a:cxn ang="0">
                    <a:pos x="T4" y="T5"/>
                  </a:cxn>
                  <a:cxn ang="0">
                    <a:pos x="T6" y="T7"/>
                  </a:cxn>
                  <a:cxn ang="0">
                    <a:pos x="T8" y="T9"/>
                  </a:cxn>
                  <a:cxn ang="0">
                    <a:pos x="T10" y="T11"/>
                  </a:cxn>
                </a:cxnLst>
                <a:rect l="0" t="0" r="r" b="b"/>
                <a:pathLst>
                  <a:path w="5740" h="30">
                    <a:moveTo>
                      <a:pt x="5740" y="0"/>
                    </a:moveTo>
                    <a:lnTo>
                      <a:pt x="0" y="0"/>
                    </a:lnTo>
                    <a:lnTo>
                      <a:pt x="0" y="30"/>
                    </a:lnTo>
                    <a:lnTo>
                      <a:pt x="5740" y="30"/>
                    </a:lnTo>
                    <a:lnTo>
                      <a:pt x="5740" y="0"/>
                    </a:lnTo>
                    <a:lnTo>
                      <a:pt x="5740" y="0"/>
                    </a:lnTo>
                    <a:close/>
                  </a:path>
                </a:pathLst>
              </a:custGeom>
              <a:gradFill rotWithShape="0">
                <a:gsLst>
                  <a:gs pos="0">
                    <a:schemeClr val="bg2">
                      <a:gamma/>
                      <a:shade val="87843"/>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4" name="Freeform 12"/>
              <p:cNvSpPr/>
              <p:nvPr/>
            </p:nvSpPr>
            <p:spPr bwMode="hidden">
              <a:xfrm>
                <a:off x="0" y="2433"/>
                <a:ext cx="5758" cy="36"/>
              </a:xfrm>
              <a:custGeom>
                <a:avLst/>
                <a:gdLst>
                  <a:gd name="T0" fmla="*/ 5740 w 5740"/>
                  <a:gd name="T1" fmla="*/ 0 h 36"/>
                  <a:gd name="T2" fmla="*/ 0 w 5740"/>
                  <a:gd name="T3" fmla="*/ 0 h 36"/>
                  <a:gd name="T4" fmla="*/ 0 w 5740"/>
                  <a:gd name="T5" fmla="*/ 36 h 36"/>
                  <a:gd name="T6" fmla="*/ 5740 w 5740"/>
                  <a:gd name="T7" fmla="*/ 36 h 36"/>
                  <a:gd name="T8" fmla="*/ 5740 w 5740"/>
                  <a:gd name="T9" fmla="*/ 0 h 36"/>
                  <a:gd name="T10" fmla="*/ 5740 w 5740"/>
                  <a:gd name="T11" fmla="*/ 0 h 36"/>
                </a:gdLst>
                <a:ahLst/>
                <a:cxnLst>
                  <a:cxn ang="0">
                    <a:pos x="T0" y="T1"/>
                  </a:cxn>
                  <a:cxn ang="0">
                    <a:pos x="T2" y="T3"/>
                  </a:cxn>
                  <a:cxn ang="0">
                    <a:pos x="T4" y="T5"/>
                  </a:cxn>
                  <a:cxn ang="0">
                    <a:pos x="T6" y="T7"/>
                  </a:cxn>
                  <a:cxn ang="0">
                    <a:pos x="T8" y="T9"/>
                  </a:cxn>
                  <a:cxn ang="0">
                    <a:pos x="T10" y="T11"/>
                  </a:cxn>
                </a:cxnLst>
                <a:rect l="0" t="0" r="r" b="b"/>
                <a:pathLst>
                  <a:path w="5740" h="36">
                    <a:moveTo>
                      <a:pt x="5740" y="0"/>
                    </a:moveTo>
                    <a:lnTo>
                      <a:pt x="0" y="0"/>
                    </a:lnTo>
                    <a:lnTo>
                      <a:pt x="0" y="36"/>
                    </a:lnTo>
                    <a:lnTo>
                      <a:pt x="5740" y="36"/>
                    </a:lnTo>
                    <a:lnTo>
                      <a:pt x="5740" y="0"/>
                    </a:lnTo>
                    <a:lnTo>
                      <a:pt x="5740" y="0"/>
                    </a:lnTo>
                    <a:close/>
                  </a:path>
                </a:pathLst>
              </a:custGeom>
              <a:gradFill rotWithShape="0">
                <a:gsLst>
                  <a:gs pos="0">
                    <a:schemeClr val="bg2">
                      <a:gamma/>
                      <a:shade val="84706"/>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5" name="Freeform 13"/>
              <p:cNvSpPr/>
              <p:nvPr/>
            </p:nvSpPr>
            <p:spPr bwMode="hidden">
              <a:xfrm>
                <a:off x="0" y="2259"/>
                <a:ext cx="5758" cy="24"/>
              </a:xfrm>
              <a:custGeom>
                <a:avLst/>
                <a:gdLst>
                  <a:gd name="T0" fmla="*/ 5740 w 5740"/>
                  <a:gd name="T1" fmla="*/ 0 h 24"/>
                  <a:gd name="T2" fmla="*/ 0 w 5740"/>
                  <a:gd name="T3" fmla="*/ 0 h 24"/>
                  <a:gd name="T4" fmla="*/ 0 w 5740"/>
                  <a:gd name="T5" fmla="*/ 24 h 24"/>
                  <a:gd name="T6" fmla="*/ 5740 w 5740"/>
                  <a:gd name="T7" fmla="*/ 24 h 24"/>
                  <a:gd name="T8" fmla="*/ 5740 w 5740"/>
                  <a:gd name="T9" fmla="*/ 0 h 24"/>
                  <a:gd name="T10" fmla="*/ 5740 w 5740"/>
                  <a:gd name="T11" fmla="*/ 0 h 24"/>
                </a:gdLst>
                <a:ahLst/>
                <a:cxnLst>
                  <a:cxn ang="0">
                    <a:pos x="T0" y="T1"/>
                  </a:cxn>
                  <a:cxn ang="0">
                    <a:pos x="T2" y="T3"/>
                  </a:cxn>
                  <a:cxn ang="0">
                    <a:pos x="T4" y="T5"/>
                  </a:cxn>
                  <a:cxn ang="0">
                    <a:pos x="T6" y="T7"/>
                  </a:cxn>
                  <a:cxn ang="0">
                    <a:pos x="T8" y="T9"/>
                  </a:cxn>
                  <a:cxn ang="0">
                    <a:pos x="T10" y="T11"/>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84706"/>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6" name="Freeform 14"/>
              <p:cNvSpPr/>
              <p:nvPr/>
            </p:nvSpPr>
            <p:spPr bwMode="hidden">
              <a:xfrm>
                <a:off x="0" y="2090"/>
                <a:ext cx="5758" cy="24"/>
              </a:xfrm>
              <a:custGeom>
                <a:avLst/>
                <a:gdLst>
                  <a:gd name="T0" fmla="*/ 5740 w 5740"/>
                  <a:gd name="T1" fmla="*/ 0 h 24"/>
                  <a:gd name="T2" fmla="*/ 0 w 5740"/>
                  <a:gd name="T3" fmla="*/ 0 h 24"/>
                  <a:gd name="T4" fmla="*/ 0 w 5740"/>
                  <a:gd name="T5" fmla="*/ 24 h 24"/>
                  <a:gd name="T6" fmla="*/ 5740 w 5740"/>
                  <a:gd name="T7" fmla="*/ 24 h 24"/>
                  <a:gd name="T8" fmla="*/ 5740 w 5740"/>
                  <a:gd name="T9" fmla="*/ 0 h 24"/>
                  <a:gd name="T10" fmla="*/ 5740 w 5740"/>
                  <a:gd name="T11" fmla="*/ 0 h 24"/>
                </a:gdLst>
                <a:ahLst/>
                <a:cxnLst>
                  <a:cxn ang="0">
                    <a:pos x="T0" y="T1"/>
                  </a:cxn>
                  <a:cxn ang="0">
                    <a:pos x="T2" y="T3"/>
                  </a:cxn>
                  <a:cxn ang="0">
                    <a:pos x="T4" y="T5"/>
                  </a:cxn>
                  <a:cxn ang="0">
                    <a:pos x="T6" y="T7"/>
                  </a:cxn>
                  <a:cxn ang="0">
                    <a:pos x="T8" y="T9"/>
                  </a:cxn>
                  <a:cxn ang="0">
                    <a:pos x="T10" y="T11"/>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81961"/>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7" name="Freeform 15"/>
              <p:cNvSpPr/>
              <p:nvPr/>
            </p:nvSpPr>
            <p:spPr bwMode="hidden">
              <a:xfrm>
                <a:off x="0" y="1928"/>
                <a:ext cx="5758" cy="24"/>
              </a:xfrm>
              <a:custGeom>
                <a:avLst/>
                <a:gdLst>
                  <a:gd name="T0" fmla="*/ 5740 w 5740"/>
                  <a:gd name="T1" fmla="*/ 0 h 24"/>
                  <a:gd name="T2" fmla="*/ 0 w 5740"/>
                  <a:gd name="T3" fmla="*/ 0 h 24"/>
                  <a:gd name="T4" fmla="*/ 0 w 5740"/>
                  <a:gd name="T5" fmla="*/ 24 h 24"/>
                  <a:gd name="T6" fmla="*/ 5740 w 5740"/>
                  <a:gd name="T7" fmla="*/ 24 h 24"/>
                  <a:gd name="T8" fmla="*/ 5740 w 5740"/>
                  <a:gd name="T9" fmla="*/ 0 h 24"/>
                  <a:gd name="T10" fmla="*/ 5740 w 5740"/>
                  <a:gd name="T11" fmla="*/ 0 h 24"/>
                </a:gdLst>
                <a:ahLst/>
                <a:cxnLst>
                  <a:cxn ang="0">
                    <a:pos x="T0" y="T1"/>
                  </a:cxn>
                  <a:cxn ang="0">
                    <a:pos x="T2" y="T3"/>
                  </a:cxn>
                  <a:cxn ang="0">
                    <a:pos x="T4" y="T5"/>
                  </a:cxn>
                  <a:cxn ang="0">
                    <a:pos x="T6" y="T7"/>
                  </a:cxn>
                  <a:cxn ang="0">
                    <a:pos x="T8" y="T9"/>
                  </a:cxn>
                  <a:cxn ang="0">
                    <a:pos x="T10" y="T11"/>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7882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8" name="Freeform 16"/>
              <p:cNvSpPr/>
              <p:nvPr/>
            </p:nvSpPr>
            <p:spPr bwMode="hidden">
              <a:xfrm>
                <a:off x="0" y="1645"/>
                <a:ext cx="5758" cy="12"/>
              </a:xfrm>
              <a:custGeom>
                <a:avLst/>
                <a:gdLst>
                  <a:gd name="T0" fmla="*/ 5740 w 5740"/>
                  <a:gd name="T1" fmla="*/ 0 h 12"/>
                  <a:gd name="T2" fmla="*/ 0 w 5740"/>
                  <a:gd name="T3" fmla="*/ 0 h 12"/>
                  <a:gd name="T4" fmla="*/ 0 w 5740"/>
                  <a:gd name="T5" fmla="*/ 12 h 12"/>
                  <a:gd name="T6" fmla="*/ 5740 w 5740"/>
                  <a:gd name="T7" fmla="*/ 12 h 12"/>
                  <a:gd name="T8" fmla="*/ 5740 w 5740"/>
                  <a:gd name="T9" fmla="*/ 0 h 12"/>
                  <a:gd name="T10" fmla="*/ 5740 w 5740"/>
                  <a:gd name="T11" fmla="*/ 0 h 12"/>
                </a:gdLst>
                <a:ahLst/>
                <a:cxnLst>
                  <a:cxn ang="0">
                    <a:pos x="T0" y="T1"/>
                  </a:cxn>
                  <a:cxn ang="0">
                    <a:pos x="T2" y="T3"/>
                  </a:cxn>
                  <a:cxn ang="0">
                    <a:pos x="T4" y="T5"/>
                  </a:cxn>
                  <a:cxn ang="0">
                    <a:pos x="T6" y="T7"/>
                  </a:cxn>
                  <a:cxn ang="0">
                    <a:pos x="T8" y="T9"/>
                  </a:cxn>
                  <a:cxn ang="0">
                    <a:pos x="T10" y="T11"/>
                  </a:cxn>
                </a:cxnLst>
                <a:rect l="0" t="0" r="r" b="b"/>
                <a:pathLst>
                  <a:path w="5740" h="12">
                    <a:moveTo>
                      <a:pt x="5740" y="0"/>
                    </a:moveTo>
                    <a:lnTo>
                      <a:pt x="0" y="0"/>
                    </a:lnTo>
                    <a:lnTo>
                      <a:pt x="0" y="12"/>
                    </a:lnTo>
                    <a:lnTo>
                      <a:pt x="5740" y="12"/>
                    </a:lnTo>
                    <a:lnTo>
                      <a:pt x="5740" y="0"/>
                    </a:lnTo>
                    <a:lnTo>
                      <a:pt x="5740" y="0"/>
                    </a:lnTo>
                    <a:close/>
                  </a:path>
                </a:pathLst>
              </a:custGeom>
              <a:gradFill rotWithShape="0">
                <a:gsLst>
                  <a:gs pos="0">
                    <a:schemeClr val="bg2">
                      <a:gamma/>
                      <a:shade val="7882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9" name="Freeform 17"/>
              <p:cNvSpPr/>
              <p:nvPr/>
            </p:nvSpPr>
            <p:spPr bwMode="hidden">
              <a:xfrm>
                <a:off x="0" y="1778"/>
                <a:ext cx="5758" cy="24"/>
              </a:xfrm>
              <a:custGeom>
                <a:avLst/>
                <a:gdLst>
                  <a:gd name="T0" fmla="*/ 5740 w 5740"/>
                  <a:gd name="T1" fmla="*/ 0 h 24"/>
                  <a:gd name="T2" fmla="*/ 0 w 5740"/>
                  <a:gd name="T3" fmla="*/ 0 h 24"/>
                  <a:gd name="T4" fmla="*/ 0 w 5740"/>
                  <a:gd name="T5" fmla="*/ 24 h 24"/>
                  <a:gd name="T6" fmla="*/ 5740 w 5740"/>
                  <a:gd name="T7" fmla="*/ 24 h 24"/>
                  <a:gd name="T8" fmla="*/ 5740 w 5740"/>
                  <a:gd name="T9" fmla="*/ 0 h 24"/>
                  <a:gd name="T10" fmla="*/ 5740 w 5740"/>
                  <a:gd name="T11" fmla="*/ 0 h 24"/>
                </a:gdLst>
                <a:ahLst/>
                <a:cxnLst>
                  <a:cxn ang="0">
                    <a:pos x="T0" y="T1"/>
                  </a:cxn>
                  <a:cxn ang="0">
                    <a:pos x="T2" y="T3"/>
                  </a:cxn>
                  <a:cxn ang="0">
                    <a:pos x="T4" y="T5"/>
                  </a:cxn>
                  <a:cxn ang="0">
                    <a:pos x="T6" y="T7"/>
                  </a:cxn>
                  <a:cxn ang="0">
                    <a:pos x="T8" y="T9"/>
                  </a:cxn>
                  <a:cxn ang="0">
                    <a:pos x="T10" y="T11"/>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7882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0" name="Freeform 18"/>
              <p:cNvSpPr/>
              <p:nvPr/>
            </p:nvSpPr>
            <p:spPr bwMode="hidden">
              <a:xfrm>
                <a:off x="0" y="1520"/>
                <a:ext cx="5758" cy="12"/>
              </a:xfrm>
              <a:custGeom>
                <a:avLst/>
                <a:gdLst>
                  <a:gd name="T0" fmla="*/ 5740 w 5740"/>
                  <a:gd name="T1" fmla="*/ 0 h 12"/>
                  <a:gd name="T2" fmla="*/ 0 w 5740"/>
                  <a:gd name="T3" fmla="*/ 0 h 12"/>
                  <a:gd name="T4" fmla="*/ 0 w 5740"/>
                  <a:gd name="T5" fmla="*/ 12 h 12"/>
                  <a:gd name="T6" fmla="*/ 5740 w 5740"/>
                  <a:gd name="T7" fmla="*/ 12 h 12"/>
                  <a:gd name="T8" fmla="*/ 5740 w 5740"/>
                  <a:gd name="T9" fmla="*/ 0 h 12"/>
                  <a:gd name="T10" fmla="*/ 5740 w 5740"/>
                  <a:gd name="T11" fmla="*/ 0 h 12"/>
                </a:gdLst>
                <a:ahLst/>
                <a:cxnLst>
                  <a:cxn ang="0">
                    <a:pos x="T0" y="T1"/>
                  </a:cxn>
                  <a:cxn ang="0">
                    <a:pos x="T2" y="T3"/>
                  </a:cxn>
                  <a:cxn ang="0">
                    <a:pos x="T4" y="T5"/>
                  </a:cxn>
                  <a:cxn ang="0">
                    <a:pos x="T6" y="T7"/>
                  </a:cxn>
                  <a:cxn ang="0">
                    <a:pos x="T8" y="T9"/>
                  </a:cxn>
                  <a:cxn ang="0">
                    <a:pos x="T10" y="T11"/>
                  </a:cxn>
                </a:cxnLst>
                <a:rect l="0" t="0" r="r" b="b"/>
                <a:pathLst>
                  <a:path w="5740" h="12">
                    <a:moveTo>
                      <a:pt x="5740" y="0"/>
                    </a:moveTo>
                    <a:lnTo>
                      <a:pt x="0" y="0"/>
                    </a:lnTo>
                    <a:lnTo>
                      <a:pt x="0" y="12"/>
                    </a:lnTo>
                    <a:lnTo>
                      <a:pt x="5740" y="12"/>
                    </a:lnTo>
                    <a:lnTo>
                      <a:pt x="5740" y="0"/>
                    </a:lnTo>
                    <a:lnTo>
                      <a:pt x="5740" y="0"/>
                    </a:lnTo>
                    <a:close/>
                  </a:path>
                </a:pathLst>
              </a:custGeom>
              <a:gradFill rotWithShape="0">
                <a:gsLst>
                  <a:gs pos="0">
                    <a:schemeClr val="bg2">
                      <a:gamma/>
                      <a:shade val="7882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1" name="Freeform 19"/>
              <p:cNvSpPr/>
              <p:nvPr/>
            </p:nvSpPr>
            <p:spPr bwMode="hidden">
              <a:xfrm>
                <a:off x="0" y="1394"/>
                <a:ext cx="5758" cy="18"/>
              </a:xfrm>
              <a:custGeom>
                <a:avLst/>
                <a:gdLst>
                  <a:gd name="T0" fmla="*/ 5740 w 5740"/>
                  <a:gd name="T1" fmla="*/ 0 h 18"/>
                  <a:gd name="T2" fmla="*/ 0 w 5740"/>
                  <a:gd name="T3" fmla="*/ 0 h 18"/>
                  <a:gd name="T4" fmla="*/ 0 w 5740"/>
                  <a:gd name="T5" fmla="*/ 18 h 18"/>
                  <a:gd name="T6" fmla="*/ 5740 w 5740"/>
                  <a:gd name="T7" fmla="*/ 18 h 18"/>
                  <a:gd name="T8" fmla="*/ 5740 w 5740"/>
                  <a:gd name="T9" fmla="*/ 0 h 18"/>
                  <a:gd name="T10" fmla="*/ 5740 w 5740"/>
                  <a:gd name="T11" fmla="*/ 0 h 18"/>
                </a:gdLst>
                <a:ahLst/>
                <a:cxnLst>
                  <a:cxn ang="0">
                    <a:pos x="T0" y="T1"/>
                  </a:cxn>
                  <a:cxn ang="0">
                    <a:pos x="T2" y="T3"/>
                  </a:cxn>
                  <a:cxn ang="0">
                    <a:pos x="T4" y="T5"/>
                  </a:cxn>
                  <a:cxn ang="0">
                    <a:pos x="T6" y="T7"/>
                  </a:cxn>
                  <a:cxn ang="0">
                    <a:pos x="T8" y="T9"/>
                  </a:cxn>
                  <a:cxn ang="0">
                    <a:pos x="T10" y="T11"/>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7882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2" name="Freeform 20"/>
              <p:cNvSpPr/>
              <p:nvPr/>
            </p:nvSpPr>
            <p:spPr bwMode="hidden">
              <a:xfrm>
                <a:off x="0" y="1280"/>
                <a:ext cx="5758" cy="18"/>
              </a:xfrm>
              <a:custGeom>
                <a:avLst/>
                <a:gdLst>
                  <a:gd name="T0" fmla="*/ 5740 w 5740"/>
                  <a:gd name="T1" fmla="*/ 0 h 18"/>
                  <a:gd name="T2" fmla="*/ 0 w 5740"/>
                  <a:gd name="T3" fmla="*/ 0 h 18"/>
                  <a:gd name="T4" fmla="*/ 0 w 5740"/>
                  <a:gd name="T5" fmla="*/ 18 h 18"/>
                  <a:gd name="T6" fmla="*/ 5740 w 5740"/>
                  <a:gd name="T7" fmla="*/ 18 h 18"/>
                  <a:gd name="T8" fmla="*/ 5740 w 5740"/>
                  <a:gd name="T9" fmla="*/ 0 h 18"/>
                  <a:gd name="T10" fmla="*/ 5740 w 5740"/>
                  <a:gd name="T11" fmla="*/ 0 h 18"/>
                </a:gdLst>
                <a:ahLst/>
                <a:cxnLst>
                  <a:cxn ang="0">
                    <a:pos x="T0" y="T1"/>
                  </a:cxn>
                  <a:cxn ang="0">
                    <a:pos x="T2" y="T3"/>
                  </a:cxn>
                  <a:cxn ang="0">
                    <a:pos x="T4" y="T5"/>
                  </a:cxn>
                  <a:cxn ang="0">
                    <a:pos x="T6" y="T7"/>
                  </a:cxn>
                  <a:cxn ang="0">
                    <a:pos x="T8" y="T9"/>
                  </a:cxn>
                  <a:cxn ang="0">
                    <a:pos x="T10" y="T11"/>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7882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3" name="Freeform 21"/>
              <p:cNvSpPr/>
              <p:nvPr/>
            </p:nvSpPr>
            <p:spPr bwMode="hidden">
              <a:xfrm>
                <a:off x="0" y="1177"/>
                <a:ext cx="5758" cy="18"/>
              </a:xfrm>
              <a:custGeom>
                <a:avLst/>
                <a:gdLst>
                  <a:gd name="T0" fmla="*/ 5740 w 5740"/>
                  <a:gd name="T1" fmla="*/ 0 h 18"/>
                  <a:gd name="T2" fmla="*/ 0 w 5740"/>
                  <a:gd name="T3" fmla="*/ 0 h 18"/>
                  <a:gd name="T4" fmla="*/ 0 w 5740"/>
                  <a:gd name="T5" fmla="*/ 18 h 18"/>
                  <a:gd name="T6" fmla="*/ 5740 w 5740"/>
                  <a:gd name="T7" fmla="*/ 18 h 18"/>
                  <a:gd name="T8" fmla="*/ 5740 w 5740"/>
                  <a:gd name="T9" fmla="*/ 0 h 18"/>
                  <a:gd name="T10" fmla="*/ 5740 w 5740"/>
                  <a:gd name="T11" fmla="*/ 0 h 18"/>
                </a:gdLst>
                <a:ahLst/>
                <a:cxnLst>
                  <a:cxn ang="0">
                    <a:pos x="T0" y="T1"/>
                  </a:cxn>
                  <a:cxn ang="0">
                    <a:pos x="T2" y="T3"/>
                  </a:cxn>
                  <a:cxn ang="0">
                    <a:pos x="T4" y="T5"/>
                  </a:cxn>
                  <a:cxn ang="0">
                    <a:pos x="T6" y="T7"/>
                  </a:cxn>
                  <a:cxn ang="0">
                    <a:pos x="T8" y="T9"/>
                  </a:cxn>
                  <a:cxn ang="0">
                    <a:pos x="T10" y="T11"/>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7882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4" name="Freeform 22"/>
              <p:cNvSpPr/>
              <p:nvPr/>
            </p:nvSpPr>
            <p:spPr bwMode="hidden">
              <a:xfrm>
                <a:off x="0" y="24"/>
                <a:ext cx="5758" cy="30"/>
              </a:xfrm>
              <a:custGeom>
                <a:avLst/>
                <a:gdLst>
                  <a:gd name="T0" fmla="*/ 5740 w 5740"/>
                  <a:gd name="T1" fmla="*/ 0 h 30"/>
                  <a:gd name="T2" fmla="*/ 0 w 5740"/>
                  <a:gd name="T3" fmla="*/ 0 h 30"/>
                  <a:gd name="T4" fmla="*/ 0 w 5740"/>
                  <a:gd name="T5" fmla="*/ 30 h 30"/>
                  <a:gd name="T6" fmla="*/ 5740 w 5740"/>
                  <a:gd name="T7" fmla="*/ 30 h 30"/>
                  <a:gd name="T8" fmla="*/ 5740 w 5740"/>
                  <a:gd name="T9" fmla="*/ 0 h 30"/>
                  <a:gd name="T10" fmla="*/ 5740 w 5740"/>
                  <a:gd name="T11" fmla="*/ 0 h 30"/>
                </a:gdLst>
                <a:ahLst/>
                <a:cxnLst>
                  <a:cxn ang="0">
                    <a:pos x="T0" y="T1"/>
                  </a:cxn>
                  <a:cxn ang="0">
                    <a:pos x="T2" y="T3"/>
                  </a:cxn>
                  <a:cxn ang="0">
                    <a:pos x="T4" y="T5"/>
                  </a:cxn>
                  <a:cxn ang="0">
                    <a:pos x="T6" y="T7"/>
                  </a:cxn>
                  <a:cxn ang="0">
                    <a:pos x="T8" y="T9"/>
                  </a:cxn>
                  <a:cxn ang="0">
                    <a:pos x="T10" y="T11"/>
                  </a:cxn>
                </a:cxnLst>
                <a:rect l="0" t="0" r="r" b="b"/>
                <a:pathLst>
                  <a:path w="5740" h="30">
                    <a:moveTo>
                      <a:pt x="5740" y="0"/>
                    </a:moveTo>
                    <a:lnTo>
                      <a:pt x="0" y="0"/>
                    </a:lnTo>
                    <a:lnTo>
                      <a:pt x="0" y="30"/>
                    </a:lnTo>
                    <a:lnTo>
                      <a:pt x="5740" y="30"/>
                    </a:lnTo>
                    <a:lnTo>
                      <a:pt x="5740" y="0"/>
                    </a:lnTo>
                    <a:lnTo>
                      <a:pt x="5740" y="0"/>
                    </a:lnTo>
                    <a:close/>
                  </a:path>
                </a:pathLst>
              </a:custGeom>
              <a:gradFill rotWithShape="0">
                <a:gsLst>
                  <a:gs pos="0">
                    <a:schemeClr val="bg2">
                      <a:gamma/>
                      <a:shade val="9411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5" name="Freeform 23"/>
              <p:cNvSpPr/>
              <p:nvPr/>
            </p:nvSpPr>
            <p:spPr bwMode="hidden">
              <a:xfrm>
                <a:off x="0" y="186"/>
                <a:ext cx="5758" cy="24"/>
              </a:xfrm>
              <a:custGeom>
                <a:avLst/>
                <a:gdLst>
                  <a:gd name="T0" fmla="*/ 5740 w 5740"/>
                  <a:gd name="T1" fmla="*/ 0 h 24"/>
                  <a:gd name="T2" fmla="*/ 0 w 5740"/>
                  <a:gd name="T3" fmla="*/ 0 h 24"/>
                  <a:gd name="T4" fmla="*/ 0 w 5740"/>
                  <a:gd name="T5" fmla="*/ 24 h 24"/>
                  <a:gd name="T6" fmla="*/ 5740 w 5740"/>
                  <a:gd name="T7" fmla="*/ 24 h 24"/>
                  <a:gd name="T8" fmla="*/ 5740 w 5740"/>
                  <a:gd name="T9" fmla="*/ 0 h 24"/>
                  <a:gd name="T10" fmla="*/ 5740 w 5740"/>
                  <a:gd name="T11" fmla="*/ 0 h 24"/>
                </a:gdLst>
                <a:ahLst/>
                <a:cxnLst>
                  <a:cxn ang="0">
                    <a:pos x="T0" y="T1"/>
                  </a:cxn>
                  <a:cxn ang="0">
                    <a:pos x="T2" y="T3"/>
                  </a:cxn>
                  <a:cxn ang="0">
                    <a:pos x="T4" y="T5"/>
                  </a:cxn>
                  <a:cxn ang="0">
                    <a:pos x="T6" y="T7"/>
                  </a:cxn>
                  <a:cxn ang="0">
                    <a:pos x="T8" y="T9"/>
                  </a:cxn>
                  <a:cxn ang="0">
                    <a:pos x="T10" y="T11"/>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9411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6" name="Freeform 24"/>
              <p:cNvSpPr/>
              <p:nvPr/>
            </p:nvSpPr>
            <p:spPr bwMode="hidden">
              <a:xfrm>
                <a:off x="0" y="475"/>
                <a:ext cx="5758" cy="24"/>
              </a:xfrm>
              <a:custGeom>
                <a:avLst/>
                <a:gdLst>
                  <a:gd name="T0" fmla="*/ 5740 w 5740"/>
                  <a:gd name="T1" fmla="*/ 0 h 24"/>
                  <a:gd name="T2" fmla="*/ 0 w 5740"/>
                  <a:gd name="T3" fmla="*/ 0 h 24"/>
                  <a:gd name="T4" fmla="*/ 0 w 5740"/>
                  <a:gd name="T5" fmla="*/ 24 h 24"/>
                  <a:gd name="T6" fmla="*/ 5740 w 5740"/>
                  <a:gd name="T7" fmla="*/ 24 h 24"/>
                  <a:gd name="T8" fmla="*/ 5740 w 5740"/>
                  <a:gd name="T9" fmla="*/ 0 h 24"/>
                  <a:gd name="T10" fmla="*/ 5740 w 5740"/>
                  <a:gd name="T11" fmla="*/ 0 h 24"/>
                </a:gdLst>
                <a:ahLst/>
                <a:cxnLst>
                  <a:cxn ang="0">
                    <a:pos x="T0" y="T1"/>
                  </a:cxn>
                  <a:cxn ang="0">
                    <a:pos x="T2" y="T3"/>
                  </a:cxn>
                  <a:cxn ang="0">
                    <a:pos x="T4" y="T5"/>
                  </a:cxn>
                  <a:cxn ang="0">
                    <a:pos x="T6" y="T7"/>
                  </a:cxn>
                  <a:cxn ang="0">
                    <a:pos x="T8" y="T9"/>
                  </a:cxn>
                  <a:cxn ang="0">
                    <a:pos x="T10" y="T11"/>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87843"/>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7" name="Freeform 25"/>
              <p:cNvSpPr/>
              <p:nvPr/>
            </p:nvSpPr>
            <p:spPr bwMode="hidden">
              <a:xfrm>
                <a:off x="0" y="337"/>
                <a:ext cx="5758" cy="24"/>
              </a:xfrm>
              <a:custGeom>
                <a:avLst/>
                <a:gdLst>
                  <a:gd name="T0" fmla="*/ 5740 w 5740"/>
                  <a:gd name="T1" fmla="*/ 0 h 24"/>
                  <a:gd name="T2" fmla="*/ 0 w 5740"/>
                  <a:gd name="T3" fmla="*/ 0 h 24"/>
                  <a:gd name="T4" fmla="*/ 0 w 5740"/>
                  <a:gd name="T5" fmla="*/ 24 h 24"/>
                  <a:gd name="T6" fmla="*/ 5740 w 5740"/>
                  <a:gd name="T7" fmla="*/ 24 h 24"/>
                  <a:gd name="T8" fmla="*/ 5740 w 5740"/>
                  <a:gd name="T9" fmla="*/ 0 h 24"/>
                  <a:gd name="T10" fmla="*/ 5740 w 5740"/>
                  <a:gd name="T11" fmla="*/ 0 h 24"/>
                </a:gdLst>
                <a:ahLst/>
                <a:cxnLst>
                  <a:cxn ang="0">
                    <a:pos x="T0" y="T1"/>
                  </a:cxn>
                  <a:cxn ang="0">
                    <a:pos x="T2" y="T3"/>
                  </a:cxn>
                  <a:cxn ang="0">
                    <a:pos x="T4" y="T5"/>
                  </a:cxn>
                  <a:cxn ang="0">
                    <a:pos x="T6" y="T7"/>
                  </a:cxn>
                  <a:cxn ang="0">
                    <a:pos x="T8" y="T9"/>
                  </a:cxn>
                  <a:cxn ang="0">
                    <a:pos x="T10" y="T11"/>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90980"/>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8" name="Freeform 26"/>
              <p:cNvSpPr/>
              <p:nvPr/>
            </p:nvSpPr>
            <p:spPr bwMode="hidden">
              <a:xfrm>
                <a:off x="0" y="600"/>
                <a:ext cx="5758" cy="24"/>
              </a:xfrm>
              <a:custGeom>
                <a:avLst/>
                <a:gdLst>
                  <a:gd name="T0" fmla="*/ 5740 w 5740"/>
                  <a:gd name="T1" fmla="*/ 0 h 24"/>
                  <a:gd name="T2" fmla="*/ 0 w 5740"/>
                  <a:gd name="T3" fmla="*/ 0 h 24"/>
                  <a:gd name="T4" fmla="*/ 0 w 5740"/>
                  <a:gd name="T5" fmla="*/ 24 h 24"/>
                  <a:gd name="T6" fmla="*/ 5740 w 5740"/>
                  <a:gd name="T7" fmla="*/ 24 h 24"/>
                  <a:gd name="T8" fmla="*/ 5740 w 5740"/>
                  <a:gd name="T9" fmla="*/ 0 h 24"/>
                  <a:gd name="T10" fmla="*/ 5740 w 5740"/>
                  <a:gd name="T11" fmla="*/ 0 h 24"/>
                </a:gdLst>
                <a:ahLst/>
                <a:cxnLst>
                  <a:cxn ang="0">
                    <a:pos x="T0" y="T1"/>
                  </a:cxn>
                  <a:cxn ang="0">
                    <a:pos x="T2" y="T3"/>
                  </a:cxn>
                  <a:cxn ang="0">
                    <a:pos x="T4" y="T5"/>
                  </a:cxn>
                  <a:cxn ang="0">
                    <a:pos x="T6" y="T7"/>
                  </a:cxn>
                  <a:cxn ang="0">
                    <a:pos x="T8" y="T9"/>
                  </a:cxn>
                  <a:cxn ang="0">
                    <a:pos x="T10" y="T11"/>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7882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9" name="Freeform 27"/>
              <p:cNvSpPr/>
              <p:nvPr/>
            </p:nvSpPr>
            <p:spPr bwMode="hidden">
              <a:xfrm>
                <a:off x="0" y="727"/>
                <a:ext cx="5758" cy="18"/>
              </a:xfrm>
              <a:custGeom>
                <a:avLst/>
                <a:gdLst>
                  <a:gd name="T0" fmla="*/ 5740 w 5740"/>
                  <a:gd name="T1" fmla="*/ 0 h 18"/>
                  <a:gd name="T2" fmla="*/ 0 w 5740"/>
                  <a:gd name="T3" fmla="*/ 0 h 18"/>
                  <a:gd name="T4" fmla="*/ 0 w 5740"/>
                  <a:gd name="T5" fmla="*/ 18 h 18"/>
                  <a:gd name="T6" fmla="*/ 5740 w 5740"/>
                  <a:gd name="T7" fmla="*/ 18 h 18"/>
                  <a:gd name="T8" fmla="*/ 5740 w 5740"/>
                  <a:gd name="T9" fmla="*/ 0 h 18"/>
                  <a:gd name="T10" fmla="*/ 5740 w 5740"/>
                  <a:gd name="T11" fmla="*/ 0 h 18"/>
                </a:gdLst>
                <a:ahLst/>
                <a:cxnLst>
                  <a:cxn ang="0">
                    <a:pos x="T0" y="T1"/>
                  </a:cxn>
                  <a:cxn ang="0">
                    <a:pos x="T2" y="T3"/>
                  </a:cxn>
                  <a:cxn ang="0">
                    <a:pos x="T4" y="T5"/>
                  </a:cxn>
                  <a:cxn ang="0">
                    <a:pos x="T6" y="T7"/>
                  </a:cxn>
                  <a:cxn ang="0">
                    <a:pos x="T8" y="T9"/>
                  </a:cxn>
                  <a:cxn ang="0">
                    <a:pos x="T10" y="T11"/>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30" name="Freeform 28"/>
              <p:cNvSpPr/>
              <p:nvPr/>
            </p:nvSpPr>
            <p:spPr bwMode="hidden">
              <a:xfrm>
                <a:off x="0" y="841"/>
                <a:ext cx="5758" cy="18"/>
              </a:xfrm>
              <a:custGeom>
                <a:avLst/>
                <a:gdLst>
                  <a:gd name="T0" fmla="*/ 5740 w 5740"/>
                  <a:gd name="T1" fmla="*/ 0 h 18"/>
                  <a:gd name="T2" fmla="*/ 0 w 5740"/>
                  <a:gd name="T3" fmla="*/ 0 h 18"/>
                  <a:gd name="T4" fmla="*/ 0 w 5740"/>
                  <a:gd name="T5" fmla="*/ 18 h 18"/>
                  <a:gd name="T6" fmla="*/ 5740 w 5740"/>
                  <a:gd name="T7" fmla="*/ 18 h 18"/>
                  <a:gd name="T8" fmla="*/ 5740 w 5740"/>
                  <a:gd name="T9" fmla="*/ 0 h 18"/>
                  <a:gd name="T10" fmla="*/ 5740 w 5740"/>
                  <a:gd name="T11" fmla="*/ 0 h 18"/>
                </a:gdLst>
                <a:ahLst/>
                <a:cxnLst>
                  <a:cxn ang="0">
                    <a:pos x="T0" y="T1"/>
                  </a:cxn>
                  <a:cxn ang="0">
                    <a:pos x="T2" y="T3"/>
                  </a:cxn>
                  <a:cxn ang="0">
                    <a:pos x="T4" y="T5"/>
                  </a:cxn>
                  <a:cxn ang="0">
                    <a:pos x="T6" y="T7"/>
                  </a:cxn>
                  <a:cxn ang="0">
                    <a:pos x="T8" y="T9"/>
                  </a:cxn>
                  <a:cxn ang="0">
                    <a:pos x="T10" y="T11"/>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31" name="Freeform 29"/>
              <p:cNvSpPr/>
              <p:nvPr/>
            </p:nvSpPr>
            <p:spPr bwMode="hidden">
              <a:xfrm>
                <a:off x="0" y="943"/>
                <a:ext cx="5758" cy="18"/>
              </a:xfrm>
              <a:custGeom>
                <a:avLst/>
                <a:gdLst>
                  <a:gd name="T0" fmla="*/ 5740 w 5740"/>
                  <a:gd name="T1" fmla="*/ 0 h 18"/>
                  <a:gd name="T2" fmla="*/ 0 w 5740"/>
                  <a:gd name="T3" fmla="*/ 0 h 18"/>
                  <a:gd name="T4" fmla="*/ 0 w 5740"/>
                  <a:gd name="T5" fmla="*/ 18 h 18"/>
                  <a:gd name="T6" fmla="*/ 5740 w 5740"/>
                  <a:gd name="T7" fmla="*/ 18 h 18"/>
                  <a:gd name="T8" fmla="*/ 5740 w 5740"/>
                  <a:gd name="T9" fmla="*/ 0 h 18"/>
                  <a:gd name="T10" fmla="*/ 5740 w 5740"/>
                  <a:gd name="T11" fmla="*/ 0 h 18"/>
                </a:gdLst>
                <a:ahLst/>
                <a:cxnLst>
                  <a:cxn ang="0">
                    <a:pos x="T0" y="T1"/>
                  </a:cxn>
                  <a:cxn ang="0">
                    <a:pos x="T2" y="T3"/>
                  </a:cxn>
                  <a:cxn ang="0">
                    <a:pos x="T4" y="T5"/>
                  </a:cxn>
                  <a:cxn ang="0">
                    <a:pos x="T6" y="T7"/>
                  </a:cxn>
                  <a:cxn ang="0">
                    <a:pos x="T8" y="T9"/>
                  </a:cxn>
                  <a:cxn ang="0">
                    <a:pos x="T10" y="T11"/>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nvGrpSpPr>
              <p:cNvPr id="32" name="Group 30"/>
              <p:cNvGrpSpPr/>
              <p:nvPr/>
            </p:nvGrpSpPr>
            <p:grpSpPr bwMode="auto">
              <a:xfrm>
                <a:off x="0" y="0"/>
                <a:ext cx="5758" cy="1045"/>
                <a:chOff x="0" y="0"/>
                <a:chExt cx="5758" cy="1045"/>
              </a:xfrm>
            </p:grpSpPr>
            <p:sp>
              <p:nvSpPr>
                <p:cNvPr id="54" name="Freeform 31"/>
                <p:cNvSpPr/>
                <p:nvPr/>
              </p:nvSpPr>
              <p:spPr bwMode="hidden">
                <a:xfrm>
                  <a:off x="2849" y="0"/>
                  <a:ext cx="42" cy="1045"/>
                </a:xfrm>
                <a:custGeom>
                  <a:avLst/>
                  <a:gdLst>
                    <a:gd name="T0" fmla="*/ 18 w 42"/>
                    <a:gd name="T1" fmla="*/ 1043 h 1043"/>
                    <a:gd name="T2" fmla="*/ 42 w 42"/>
                    <a:gd name="T3" fmla="*/ 1043 h 1043"/>
                    <a:gd name="T4" fmla="*/ 42 w 42"/>
                    <a:gd name="T5" fmla="*/ 0 h 1043"/>
                    <a:gd name="T6" fmla="*/ 0 w 42"/>
                    <a:gd name="T7" fmla="*/ 0 h 1043"/>
                    <a:gd name="T8" fmla="*/ 0 w 42"/>
                    <a:gd name="T9" fmla="*/ 1043 h 1043"/>
                    <a:gd name="T10" fmla="*/ 18 w 42"/>
                    <a:gd name="T11" fmla="*/ 1043 h 1043"/>
                    <a:gd name="T12" fmla="*/ 18 w 42"/>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42" h="1043">
                      <a:moveTo>
                        <a:pt x="18" y="1043"/>
                      </a:moveTo>
                      <a:lnTo>
                        <a:pt x="42" y="1043"/>
                      </a:lnTo>
                      <a:lnTo>
                        <a:pt x="42" y="0"/>
                      </a:lnTo>
                      <a:lnTo>
                        <a:pt x="0"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55" name="Freeform 32"/>
                <p:cNvSpPr/>
                <p:nvPr/>
              </p:nvSpPr>
              <p:spPr bwMode="hidden">
                <a:xfrm>
                  <a:off x="2400" y="0"/>
                  <a:ext cx="155" cy="1045"/>
                </a:xfrm>
                <a:custGeom>
                  <a:avLst/>
                  <a:gdLst>
                    <a:gd name="T0" fmla="*/ 131 w 155"/>
                    <a:gd name="T1" fmla="*/ 1043 h 1043"/>
                    <a:gd name="T2" fmla="*/ 155 w 155"/>
                    <a:gd name="T3" fmla="*/ 1043 h 1043"/>
                    <a:gd name="T4" fmla="*/ 42 w 155"/>
                    <a:gd name="T5" fmla="*/ 0 h 1043"/>
                    <a:gd name="T6" fmla="*/ 0 w 155"/>
                    <a:gd name="T7" fmla="*/ 0 h 1043"/>
                    <a:gd name="T8" fmla="*/ 113 w 155"/>
                    <a:gd name="T9" fmla="*/ 1043 h 1043"/>
                    <a:gd name="T10" fmla="*/ 131 w 155"/>
                    <a:gd name="T11" fmla="*/ 1043 h 1043"/>
                    <a:gd name="T12" fmla="*/ 131 w 155"/>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155" h="1043">
                      <a:moveTo>
                        <a:pt x="131" y="1043"/>
                      </a:moveTo>
                      <a:lnTo>
                        <a:pt x="155" y="1043"/>
                      </a:lnTo>
                      <a:lnTo>
                        <a:pt x="42" y="0"/>
                      </a:lnTo>
                      <a:lnTo>
                        <a:pt x="0" y="0"/>
                      </a:lnTo>
                      <a:lnTo>
                        <a:pt x="113" y="1043"/>
                      </a:lnTo>
                      <a:lnTo>
                        <a:pt x="131" y="1043"/>
                      </a:lnTo>
                      <a:lnTo>
                        <a:pt x="131" y="1043"/>
                      </a:lnTo>
                      <a:close/>
                    </a:path>
                  </a:pathLst>
                </a:custGeom>
                <a:gradFill rotWithShape="0">
                  <a:gsLst>
                    <a:gs pos="0">
                      <a:schemeClr val="bg2"/>
                    </a:gs>
                    <a:gs pos="100000">
                      <a:schemeClr val="bg2">
                        <a:gamma/>
                        <a:shade val="69804"/>
                        <a:invGamma/>
                      </a:scheme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56" name="Freeform 33"/>
                <p:cNvSpPr/>
                <p:nvPr/>
              </p:nvSpPr>
              <p:spPr bwMode="hidden">
                <a:xfrm>
                  <a:off x="1967" y="0"/>
                  <a:ext cx="240" cy="1045"/>
                </a:xfrm>
                <a:custGeom>
                  <a:avLst/>
                  <a:gdLst>
                    <a:gd name="T0" fmla="*/ 221 w 239"/>
                    <a:gd name="T1" fmla="*/ 1043 h 1043"/>
                    <a:gd name="T2" fmla="*/ 239 w 239"/>
                    <a:gd name="T3" fmla="*/ 1043 h 1043"/>
                    <a:gd name="T4" fmla="*/ 36 w 239"/>
                    <a:gd name="T5" fmla="*/ 0 h 1043"/>
                    <a:gd name="T6" fmla="*/ 0 w 239"/>
                    <a:gd name="T7" fmla="*/ 0 h 1043"/>
                    <a:gd name="T8" fmla="*/ 203 w 239"/>
                    <a:gd name="T9" fmla="*/ 1043 h 1043"/>
                    <a:gd name="T10" fmla="*/ 221 w 239"/>
                    <a:gd name="T11" fmla="*/ 1043 h 1043"/>
                    <a:gd name="T12" fmla="*/ 221 w 239"/>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239" h="1043">
                      <a:moveTo>
                        <a:pt x="221" y="1043"/>
                      </a:moveTo>
                      <a:lnTo>
                        <a:pt x="239" y="1043"/>
                      </a:lnTo>
                      <a:lnTo>
                        <a:pt x="36" y="0"/>
                      </a:lnTo>
                      <a:lnTo>
                        <a:pt x="0" y="0"/>
                      </a:lnTo>
                      <a:lnTo>
                        <a:pt x="203" y="1043"/>
                      </a:lnTo>
                      <a:lnTo>
                        <a:pt x="221" y="1043"/>
                      </a:lnTo>
                      <a:lnTo>
                        <a:pt x="221" y="1043"/>
                      </a:lnTo>
                      <a:close/>
                    </a:path>
                  </a:pathLst>
                </a:custGeom>
                <a:gradFill rotWithShape="0">
                  <a:gsLst>
                    <a:gs pos="0">
                      <a:schemeClr val="bg2"/>
                    </a:gs>
                    <a:gs pos="100000">
                      <a:schemeClr val="bg2">
                        <a:gamma/>
                        <a:shade val="69804"/>
                        <a:invGamma/>
                      </a:scheme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57" name="Freeform 34"/>
                <p:cNvSpPr/>
                <p:nvPr/>
              </p:nvSpPr>
              <p:spPr bwMode="hidden">
                <a:xfrm>
                  <a:off x="1554" y="0"/>
                  <a:ext cx="353" cy="1045"/>
                </a:xfrm>
                <a:custGeom>
                  <a:avLst/>
                  <a:gdLst>
                    <a:gd name="T0" fmla="*/ 334 w 352"/>
                    <a:gd name="T1" fmla="*/ 1043 h 1043"/>
                    <a:gd name="T2" fmla="*/ 352 w 352"/>
                    <a:gd name="T3" fmla="*/ 1043 h 1043"/>
                    <a:gd name="T4" fmla="*/ 41 w 352"/>
                    <a:gd name="T5" fmla="*/ 0 h 1043"/>
                    <a:gd name="T6" fmla="*/ 0 w 352"/>
                    <a:gd name="T7" fmla="*/ 0 h 1043"/>
                    <a:gd name="T8" fmla="*/ 311 w 352"/>
                    <a:gd name="T9" fmla="*/ 1043 h 1043"/>
                    <a:gd name="T10" fmla="*/ 334 w 352"/>
                    <a:gd name="T11" fmla="*/ 1043 h 1043"/>
                    <a:gd name="T12" fmla="*/ 334 w 352"/>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352" h="1043">
                      <a:moveTo>
                        <a:pt x="334" y="1043"/>
                      </a:moveTo>
                      <a:lnTo>
                        <a:pt x="352" y="1043"/>
                      </a:lnTo>
                      <a:lnTo>
                        <a:pt x="41" y="0"/>
                      </a:lnTo>
                      <a:lnTo>
                        <a:pt x="0" y="0"/>
                      </a:lnTo>
                      <a:lnTo>
                        <a:pt x="311" y="1043"/>
                      </a:lnTo>
                      <a:lnTo>
                        <a:pt x="334" y="1043"/>
                      </a:lnTo>
                      <a:lnTo>
                        <a:pt x="334" y="1043"/>
                      </a:lnTo>
                      <a:close/>
                    </a:path>
                  </a:pathLst>
                </a:custGeom>
                <a:gradFill rotWithShape="0">
                  <a:gsLst>
                    <a:gs pos="0">
                      <a:schemeClr val="bg2"/>
                    </a:gs>
                    <a:gs pos="100000">
                      <a:schemeClr val="bg2">
                        <a:gamma/>
                        <a:shade val="69804"/>
                        <a:invGamma/>
                      </a:scheme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58" name="Freeform 35"/>
                <p:cNvSpPr/>
                <p:nvPr/>
              </p:nvSpPr>
              <p:spPr bwMode="hidden">
                <a:xfrm>
                  <a:off x="1134" y="0"/>
                  <a:ext cx="450" cy="1045"/>
                </a:xfrm>
                <a:custGeom>
                  <a:avLst/>
                  <a:gdLst>
                    <a:gd name="T0" fmla="*/ 425 w 449"/>
                    <a:gd name="T1" fmla="*/ 1043 h 1043"/>
                    <a:gd name="T2" fmla="*/ 449 w 449"/>
                    <a:gd name="T3" fmla="*/ 1043 h 1043"/>
                    <a:gd name="T4" fmla="*/ 42 w 449"/>
                    <a:gd name="T5" fmla="*/ 0 h 1043"/>
                    <a:gd name="T6" fmla="*/ 0 w 449"/>
                    <a:gd name="T7" fmla="*/ 0 h 1043"/>
                    <a:gd name="T8" fmla="*/ 407 w 449"/>
                    <a:gd name="T9" fmla="*/ 1043 h 1043"/>
                    <a:gd name="T10" fmla="*/ 425 w 449"/>
                    <a:gd name="T11" fmla="*/ 1043 h 1043"/>
                    <a:gd name="T12" fmla="*/ 425 w 449"/>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449" h="1043">
                      <a:moveTo>
                        <a:pt x="425" y="1043"/>
                      </a:moveTo>
                      <a:lnTo>
                        <a:pt x="449" y="1043"/>
                      </a:lnTo>
                      <a:lnTo>
                        <a:pt x="42" y="0"/>
                      </a:lnTo>
                      <a:lnTo>
                        <a:pt x="0" y="0"/>
                      </a:lnTo>
                      <a:lnTo>
                        <a:pt x="407" y="1043"/>
                      </a:lnTo>
                      <a:lnTo>
                        <a:pt x="425" y="1043"/>
                      </a:lnTo>
                      <a:lnTo>
                        <a:pt x="425" y="1043"/>
                      </a:lnTo>
                      <a:close/>
                    </a:path>
                  </a:pathLst>
                </a:custGeom>
                <a:gradFill rotWithShape="0">
                  <a:gsLst>
                    <a:gs pos="0">
                      <a:schemeClr val="bg2"/>
                    </a:gs>
                    <a:gs pos="100000">
                      <a:schemeClr val="bg2">
                        <a:gamma/>
                        <a:shade val="69804"/>
                        <a:invGamma/>
                      </a:scheme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59" name="Freeform 36"/>
                <p:cNvSpPr/>
                <p:nvPr/>
              </p:nvSpPr>
              <p:spPr bwMode="hidden">
                <a:xfrm>
                  <a:off x="714" y="0"/>
                  <a:ext cx="540" cy="1045"/>
                </a:xfrm>
                <a:custGeom>
                  <a:avLst/>
                  <a:gdLst>
                    <a:gd name="T0" fmla="*/ 520 w 538"/>
                    <a:gd name="T1" fmla="*/ 1043 h 1043"/>
                    <a:gd name="T2" fmla="*/ 538 w 538"/>
                    <a:gd name="T3" fmla="*/ 1043 h 1043"/>
                    <a:gd name="T4" fmla="*/ 41 w 538"/>
                    <a:gd name="T5" fmla="*/ 0 h 1043"/>
                    <a:gd name="T6" fmla="*/ 0 w 538"/>
                    <a:gd name="T7" fmla="*/ 0 h 1043"/>
                    <a:gd name="T8" fmla="*/ 496 w 538"/>
                    <a:gd name="T9" fmla="*/ 1043 h 1043"/>
                    <a:gd name="T10" fmla="*/ 520 w 538"/>
                    <a:gd name="T11" fmla="*/ 1043 h 1043"/>
                    <a:gd name="T12" fmla="*/ 520 w 538"/>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538" h="1043">
                      <a:moveTo>
                        <a:pt x="520" y="1043"/>
                      </a:moveTo>
                      <a:lnTo>
                        <a:pt x="538" y="1043"/>
                      </a:lnTo>
                      <a:lnTo>
                        <a:pt x="41" y="0"/>
                      </a:lnTo>
                      <a:lnTo>
                        <a:pt x="0" y="0"/>
                      </a:lnTo>
                      <a:lnTo>
                        <a:pt x="496" y="1043"/>
                      </a:lnTo>
                      <a:lnTo>
                        <a:pt x="520" y="1043"/>
                      </a:lnTo>
                      <a:lnTo>
                        <a:pt x="520" y="1043"/>
                      </a:lnTo>
                      <a:close/>
                    </a:path>
                  </a:pathLst>
                </a:custGeom>
                <a:gradFill rotWithShape="0">
                  <a:gsLst>
                    <a:gs pos="0">
                      <a:schemeClr val="bg2"/>
                    </a:gs>
                    <a:gs pos="100000">
                      <a:schemeClr val="bg2">
                        <a:gamma/>
                        <a:shade val="69804"/>
                        <a:invGamma/>
                      </a:scheme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60" name="Freeform 37"/>
                <p:cNvSpPr/>
                <p:nvPr/>
              </p:nvSpPr>
              <p:spPr bwMode="hidden">
                <a:xfrm>
                  <a:off x="306" y="0"/>
                  <a:ext cx="642" cy="1045"/>
                </a:xfrm>
                <a:custGeom>
                  <a:avLst/>
                  <a:gdLst>
                    <a:gd name="T0" fmla="*/ 622 w 640"/>
                    <a:gd name="T1" fmla="*/ 1043 h 1043"/>
                    <a:gd name="T2" fmla="*/ 640 w 640"/>
                    <a:gd name="T3" fmla="*/ 1043 h 1043"/>
                    <a:gd name="T4" fmla="*/ 48 w 640"/>
                    <a:gd name="T5" fmla="*/ 0 h 1043"/>
                    <a:gd name="T6" fmla="*/ 0 w 640"/>
                    <a:gd name="T7" fmla="*/ 0 h 1043"/>
                    <a:gd name="T8" fmla="*/ 598 w 640"/>
                    <a:gd name="T9" fmla="*/ 1043 h 1043"/>
                    <a:gd name="T10" fmla="*/ 622 w 640"/>
                    <a:gd name="T11" fmla="*/ 1043 h 1043"/>
                    <a:gd name="T12" fmla="*/ 622 w 640"/>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640" h="1043">
                      <a:moveTo>
                        <a:pt x="622" y="1043"/>
                      </a:moveTo>
                      <a:lnTo>
                        <a:pt x="640" y="1043"/>
                      </a:lnTo>
                      <a:lnTo>
                        <a:pt x="48" y="0"/>
                      </a:lnTo>
                      <a:lnTo>
                        <a:pt x="0" y="0"/>
                      </a:lnTo>
                      <a:lnTo>
                        <a:pt x="598" y="1043"/>
                      </a:lnTo>
                      <a:lnTo>
                        <a:pt x="622" y="1043"/>
                      </a:lnTo>
                      <a:lnTo>
                        <a:pt x="622" y="1043"/>
                      </a:lnTo>
                      <a:close/>
                    </a:path>
                  </a:pathLst>
                </a:custGeom>
                <a:gradFill rotWithShape="0">
                  <a:gsLst>
                    <a:gs pos="0">
                      <a:schemeClr val="bg2"/>
                    </a:gs>
                    <a:gs pos="100000">
                      <a:schemeClr val="bg2">
                        <a:gamma/>
                        <a:shade val="69804"/>
                        <a:invGamma/>
                      </a:scheme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61" name="Freeform 38"/>
                <p:cNvSpPr/>
                <p:nvPr/>
              </p:nvSpPr>
              <p:spPr bwMode="hidden">
                <a:xfrm>
                  <a:off x="0" y="108"/>
                  <a:ext cx="630" cy="937"/>
                </a:xfrm>
                <a:custGeom>
                  <a:avLst/>
                  <a:gdLst>
                    <a:gd name="T0" fmla="*/ 604 w 628"/>
                    <a:gd name="T1" fmla="*/ 935 h 935"/>
                    <a:gd name="T2" fmla="*/ 628 w 628"/>
                    <a:gd name="T3" fmla="*/ 935 h 935"/>
                    <a:gd name="T4" fmla="*/ 0 w 628"/>
                    <a:gd name="T5" fmla="*/ 0 h 935"/>
                    <a:gd name="T6" fmla="*/ 0 w 628"/>
                    <a:gd name="T7" fmla="*/ 66 h 935"/>
                    <a:gd name="T8" fmla="*/ 580 w 628"/>
                    <a:gd name="T9" fmla="*/ 935 h 935"/>
                    <a:gd name="T10" fmla="*/ 604 w 628"/>
                    <a:gd name="T11" fmla="*/ 935 h 935"/>
                    <a:gd name="T12" fmla="*/ 604 w 628"/>
                    <a:gd name="T13" fmla="*/ 935 h 935"/>
                  </a:gdLst>
                  <a:ahLst/>
                  <a:cxnLst>
                    <a:cxn ang="0">
                      <a:pos x="T0" y="T1"/>
                    </a:cxn>
                    <a:cxn ang="0">
                      <a:pos x="T2" y="T3"/>
                    </a:cxn>
                    <a:cxn ang="0">
                      <a:pos x="T4" y="T5"/>
                    </a:cxn>
                    <a:cxn ang="0">
                      <a:pos x="T6" y="T7"/>
                    </a:cxn>
                    <a:cxn ang="0">
                      <a:pos x="T8" y="T9"/>
                    </a:cxn>
                    <a:cxn ang="0">
                      <a:pos x="T10" y="T11"/>
                    </a:cxn>
                    <a:cxn ang="0">
                      <a:pos x="T12" y="T13"/>
                    </a:cxn>
                  </a:cxnLst>
                  <a:rect l="0" t="0" r="r" b="b"/>
                  <a:pathLst>
                    <a:path w="628" h="935">
                      <a:moveTo>
                        <a:pt x="604" y="935"/>
                      </a:moveTo>
                      <a:lnTo>
                        <a:pt x="628" y="935"/>
                      </a:lnTo>
                      <a:lnTo>
                        <a:pt x="0" y="0"/>
                      </a:lnTo>
                      <a:lnTo>
                        <a:pt x="0" y="66"/>
                      </a:lnTo>
                      <a:lnTo>
                        <a:pt x="580" y="935"/>
                      </a:lnTo>
                      <a:lnTo>
                        <a:pt x="604" y="935"/>
                      </a:lnTo>
                      <a:lnTo>
                        <a:pt x="604" y="935"/>
                      </a:lnTo>
                      <a:close/>
                    </a:path>
                  </a:pathLst>
                </a:custGeom>
                <a:gradFill rotWithShape="0">
                  <a:gsLst>
                    <a:gs pos="0">
                      <a:schemeClr val="bg2"/>
                    </a:gs>
                    <a:gs pos="100000">
                      <a:schemeClr val="bg2">
                        <a:gamma/>
                        <a:shade val="69804"/>
                        <a:invGamma/>
                      </a:scheme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62" name="Freeform 39"/>
                <p:cNvSpPr/>
                <p:nvPr/>
              </p:nvSpPr>
              <p:spPr bwMode="hidden">
                <a:xfrm>
                  <a:off x="3191" y="0"/>
                  <a:ext cx="155" cy="1045"/>
                </a:xfrm>
                <a:custGeom>
                  <a:avLst/>
                  <a:gdLst>
                    <a:gd name="T0" fmla="*/ 18 w 155"/>
                    <a:gd name="T1" fmla="*/ 1043 h 1043"/>
                    <a:gd name="T2" fmla="*/ 42 w 155"/>
                    <a:gd name="T3" fmla="*/ 1043 h 1043"/>
                    <a:gd name="T4" fmla="*/ 155 w 155"/>
                    <a:gd name="T5" fmla="*/ 0 h 1043"/>
                    <a:gd name="T6" fmla="*/ 114 w 155"/>
                    <a:gd name="T7" fmla="*/ 0 h 1043"/>
                    <a:gd name="T8" fmla="*/ 0 w 155"/>
                    <a:gd name="T9" fmla="*/ 1043 h 1043"/>
                    <a:gd name="T10" fmla="*/ 18 w 155"/>
                    <a:gd name="T11" fmla="*/ 1043 h 1043"/>
                    <a:gd name="T12" fmla="*/ 18 w 155"/>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155" h="1043">
                      <a:moveTo>
                        <a:pt x="18" y="1043"/>
                      </a:moveTo>
                      <a:lnTo>
                        <a:pt x="42" y="1043"/>
                      </a:lnTo>
                      <a:lnTo>
                        <a:pt x="155" y="0"/>
                      </a:lnTo>
                      <a:lnTo>
                        <a:pt x="114"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63" name="Freeform 40"/>
                <p:cNvSpPr/>
                <p:nvPr/>
              </p:nvSpPr>
              <p:spPr bwMode="hidden">
                <a:xfrm>
                  <a:off x="3533" y="0"/>
                  <a:ext cx="240" cy="1045"/>
                </a:xfrm>
                <a:custGeom>
                  <a:avLst/>
                  <a:gdLst>
                    <a:gd name="T0" fmla="*/ 18 w 239"/>
                    <a:gd name="T1" fmla="*/ 1043 h 1043"/>
                    <a:gd name="T2" fmla="*/ 36 w 239"/>
                    <a:gd name="T3" fmla="*/ 1043 h 1043"/>
                    <a:gd name="T4" fmla="*/ 239 w 239"/>
                    <a:gd name="T5" fmla="*/ 0 h 1043"/>
                    <a:gd name="T6" fmla="*/ 203 w 239"/>
                    <a:gd name="T7" fmla="*/ 0 h 1043"/>
                    <a:gd name="T8" fmla="*/ 0 w 239"/>
                    <a:gd name="T9" fmla="*/ 1043 h 1043"/>
                    <a:gd name="T10" fmla="*/ 18 w 239"/>
                    <a:gd name="T11" fmla="*/ 1043 h 1043"/>
                    <a:gd name="T12" fmla="*/ 18 w 239"/>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239" h="1043">
                      <a:moveTo>
                        <a:pt x="18" y="1043"/>
                      </a:moveTo>
                      <a:lnTo>
                        <a:pt x="36" y="1043"/>
                      </a:lnTo>
                      <a:lnTo>
                        <a:pt x="239" y="0"/>
                      </a:lnTo>
                      <a:lnTo>
                        <a:pt x="203"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64" name="Freeform 41"/>
                <p:cNvSpPr/>
                <p:nvPr/>
              </p:nvSpPr>
              <p:spPr bwMode="hidden">
                <a:xfrm>
                  <a:off x="3821" y="0"/>
                  <a:ext cx="359" cy="1045"/>
                </a:xfrm>
                <a:custGeom>
                  <a:avLst/>
                  <a:gdLst>
                    <a:gd name="T0" fmla="*/ 24 w 358"/>
                    <a:gd name="T1" fmla="*/ 1043 h 1043"/>
                    <a:gd name="T2" fmla="*/ 42 w 358"/>
                    <a:gd name="T3" fmla="*/ 1043 h 1043"/>
                    <a:gd name="T4" fmla="*/ 358 w 358"/>
                    <a:gd name="T5" fmla="*/ 0 h 1043"/>
                    <a:gd name="T6" fmla="*/ 317 w 358"/>
                    <a:gd name="T7" fmla="*/ 0 h 1043"/>
                    <a:gd name="T8" fmla="*/ 0 w 358"/>
                    <a:gd name="T9" fmla="*/ 1043 h 1043"/>
                    <a:gd name="T10" fmla="*/ 24 w 358"/>
                    <a:gd name="T11" fmla="*/ 1043 h 1043"/>
                    <a:gd name="T12" fmla="*/ 24 w 358"/>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358" h="1043">
                      <a:moveTo>
                        <a:pt x="24" y="1043"/>
                      </a:moveTo>
                      <a:lnTo>
                        <a:pt x="42" y="1043"/>
                      </a:lnTo>
                      <a:lnTo>
                        <a:pt x="358" y="0"/>
                      </a:lnTo>
                      <a:lnTo>
                        <a:pt x="317" y="0"/>
                      </a:lnTo>
                      <a:lnTo>
                        <a:pt x="0" y="1043"/>
                      </a:lnTo>
                      <a:lnTo>
                        <a:pt x="24" y="1043"/>
                      </a:lnTo>
                      <a:lnTo>
                        <a:pt x="24" y="1043"/>
                      </a:lnTo>
                      <a:close/>
                    </a:path>
                  </a:pathLst>
                </a:custGeom>
                <a:gradFill rotWithShape="0">
                  <a:gsLst>
                    <a:gs pos="0">
                      <a:schemeClr val="bg2"/>
                    </a:gs>
                    <a:gs pos="100000">
                      <a:schemeClr val="bg2">
                        <a:gamma/>
                        <a:shade val="69804"/>
                        <a:invGamma/>
                      </a:scheme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65" name="Freeform 42"/>
                <p:cNvSpPr/>
                <p:nvPr/>
              </p:nvSpPr>
              <p:spPr bwMode="hidden">
                <a:xfrm>
                  <a:off x="4139" y="0"/>
                  <a:ext cx="449" cy="1045"/>
                </a:xfrm>
                <a:custGeom>
                  <a:avLst/>
                  <a:gdLst>
                    <a:gd name="T0" fmla="*/ 18 w 448"/>
                    <a:gd name="T1" fmla="*/ 1043 h 1043"/>
                    <a:gd name="T2" fmla="*/ 41 w 448"/>
                    <a:gd name="T3" fmla="*/ 1043 h 1043"/>
                    <a:gd name="T4" fmla="*/ 448 w 448"/>
                    <a:gd name="T5" fmla="*/ 0 h 1043"/>
                    <a:gd name="T6" fmla="*/ 406 w 448"/>
                    <a:gd name="T7" fmla="*/ 0 h 1043"/>
                    <a:gd name="T8" fmla="*/ 0 w 448"/>
                    <a:gd name="T9" fmla="*/ 1043 h 1043"/>
                    <a:gd name="T10" fmla="*/ 18 w 448"/>
                    <a:gd name="T11" fmla="*/ 1043 h 1043"/>
                    <a:gd name="T12" fmla="*/ 18 w 448"/>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448" h="1043">
                      <a:moveTo>
                        <a:pt x="18" y="1043"/>
                      </a:moveTo>
                      <a:lnTo>
                        <a:pt x="41" y="1043"/>
                      </a:lnTo>
                      <a:lnTo>
                        <a:pt x="448" y="0"/>
                      </a:lnTo>
                      <a:lnTo>
                        <a:pt x="406"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66" name="Freeform 43"/>
                <p:cNvSpPr/>
                <p:nvPr/>
              </p:nvSpPr>
              <p:spPr bwMode="hidden">
                <a:xfrm>
                  <a:off x="4480" y="0"/>
                  <a:ext cx="541" cy="1045"/>
                </a:xfrm>
                <a:custGeom>
                  <a:avLst/>
                  <a:gdLst>
                    <a:gd name="T0" fmla="*/ 18 w 539"/>
                    <a:gd name="T1" fmla="*/ 1043 h 1043"/>
                    <a:gd name="T2" fmla="*/ 42 w 539"/>
                    <a:gd name="T3" fmla="*/ 1043 h 1043"/>
                    <a:gd name="T4" fmla="*/ 539 w 539"/>
                    <a:gd name="T5" fmla="*/ 0 h 1043"/>
                    <a:gd name="T6" fmla="*/ 497 w 539"/>
                    <a:gd name="T7" fmla="*/ 0 h 1043"/>
                    <a:gd name="T8" fmla="*/ 0 w 539"/>
                    <a:gd name="T9" fmla="*/ 1043 h 1043"/>
                    <a:gd name="T10" fmla="*/ 18 w 539"/>
                    <a:gd name="T11" fmla="*/ 1043 h 1043"/>
                    <a:gd name="T12" fmla="*/ 18 w 539"/>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539" h="1043">
                      <a:moveTo>
                        <a:pt x="18" y="1043"/>
                      </a:moveTo>
                      <a:lnTo>
                        <a:pt x="42" y="1043"/>
                      </a:lnTo>
                      <a:lnTo>
                        <a:pt x="539" y="0"/>
                      </a:lnTo>
                      <a:lnTo>
                        <a:pt x="497"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67" name="Freeform 44"/>
                <p:cNvSpPr/>
                <p:nvPr/>
              </p:nvSpPr>
              <p:spPr bwMode="hidden">
                <a:xfrm>
                  <a:off x="4768" y="0"/>
                  <a:ext cx="642" cy="1045"/>
                </a:xfrm>
                <a:custGeom>
                  <a:avLst/>
                  <a:gdLst>
                    <a:gd name="T0" fmla="*/ 18 w 640"/>
                    <a:gd name="T1" fmla="*/ 1043 h 1043"/>
                    <a:gd name="T2" fmla="*/ 42 w 640"/>
                    <a:gd name="T3" fmla="*/ 1043 h 1043"/>
                    <a:gd name="T4" fmla="*/ 640 w 640"/>
                    <a:gd name="T5" fmla="*/ 0 h 1043"/>
                    <a:gd name="T6" fmla="*/ 592 w 640"/>
                    <a:gd name="T7" fmla="*/ 0 h 1043"/>
                    <a:gd name="T8" fmla="*/ 0 w 640"/>
                    <a:gd name="T9" fmla="*/ 1043 h 1043"/>
                    <a:gd name="T10" fmla="*/ 18 w 640"/>
                    <a:gd name="T11" fmla="*/ 1043 h 1043"/>
                    <a:gd name="T12" fmla="*/ 18 w 640"/>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640" h="1043">
                      <a:moveTo>
                        <a:pt x="18" y="1043"/>
                      </a:moveTo>
                      <a:lnTo>
                        <a:pt x="42" y="1043"/>
                      </a:lnTo>
                      <a:lnTo>
                        <a:pt x="640" y="0"/>
                      </a:lnTo>
                      <a:lnTo>
                        <a:pt x="592"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68" name="Freeform 45"/>
                <p:cNvSpPr/>
                <p:nvPr/>
              </p:nvSpPr>
              <p:spPr bwMode="hidden">
                <a:xfrm>
                  <a:off x="5086" y="48"/>
                  <a:ext cx="672" cy="997"/>
                </a:xfrm>
                <a:custGeom>
                  <a:avLst/>
                  <a:gdLst>
                    <a:gd name="T0" fmla="*/ 24 w 670"/>
                    <a:gd name="T1" fmla="*/ 995 h 995"/>
                    <a:gd name="T2" fmla="*/ 48 w 670"/>
                    <a:gd name="T3" fmla="*/ 995 h 995"/>
                    <a:gd name="T4" fmla="*/ 670 w 670"/>
                    <a:gd name="T5" fmla="*/ 72 h 995"/>
                    <a:gd name="T6" fmla="*/ 670 w 670"/>
                    <a:gd name="T7" fmla="*/ 0 h 995"/>
                    <a:gd name="T8" fmla="*/ 0 w 670"/>
                    <a:gd name="T9" fmla="*/ 995 h 995"/>
                    <a:gd name="T10" fmla="*/ 24 w 670"/>
                    <a:gd name="T11" fmla="*/ 995 h 995"/>
                    <a:gd name="T12" fmla="*/ 24 w 670"/>
                    <a:gd name="T13" fmla="*/ 995 h 995"/>
                  </a:gdLst>
                  <a:ahLst/>
                  <a:cxnLst>
                    <a:cxn ang="0">
                      <a:pos x="T0" y="T1"/>
                    </a:cxn>
                    <a:cxn ang="0">
                      <a:pos x="T2" y="T3"/>
                    </a:cxn>
                    <a:cxn ang="0">
                      <a:pos x="T4" y="T5"/>
                    </a:cxn>
                    <a:cxn ang="0">
                      <a:pos x="T6" y="T7"/>
                    </a:cxn>
                    <a:cxn ang="0">
                      <a:pos x="T8" y="T9"/>
                    </a:cxn>
                    <a:cxn ang="0">
                      <a:pos x="T10" y="T11"/>
                    </a:cxn>
                    <a:cxn ang="0">
                      <a:pos x="T12" y="T13"/>
                    </a:cxn>
                  </a:cxnLst>
                  <a:rect l="0" t="0" r="r" b="b"/>
                  <a:pathLst>
                    <a:path w="670" h="995">
                      <a:moveTo>
                        <a:pt x="24" y="995"/>
                      </a:moveTo>
                      <a:lnTo>
                        <a:pt x="48" y="995"/>
                      </a:lnTo>
                      <a:lnTo>
                        <a:pt x="670" y="72"/>
                      </a:lnTo>
                      <a:lnTo>
                        <a:pt x="670" y="0"/>
                      </a:lnTo>
                      <a:lnTo>
                        <a:pt x="0" y="995"/>
                      </a:lnTo>
                      <a:lnTo>
                        <a:pt x="24" y="995"/>
                      </a:lnTo>
                      <a:lnTo>
                        <a:pt x="24" y="995"/>
                      </a:lnTo>
                      <a:close/>
                    </a:path>
                  </a:pathLst>
                </a:custGeom>
                <a:gradFill rotWithShape="0">
                  <a:gsLst>
                    <a:gs pos="0">
                      <a:schemeClr val="bg2"/>
                    </a:gs>
                    <a:gs pos="100000">
                      <a:schemeClr val="bg2">
                        <a:gamma/>
                        <a:shade val="69804"/>
                        <a:invGamma/>
                      </a:scheme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33" name="Group 46"/>
              <p:cNvGrpSpPr/>
              <p:nvPr/>
            </p:nvGrpSpPr>
            <p:grpSpPr bwMode="auto">
              <a:xfrm>
                <a:off x="0" y="558"/>
                <a:ext cx="5758" cy="487"/>
                <a:chOff x="0" y="558"/>
                <a:chExt cx="5758" cy="487"/>
              </a:xfrm>
            </p:grpSpPr>
            <p:sp>
              <p:nvSpPr>
                <p:cNvPr id="52" name="Freeform 47"/>
                <p:cNvSpPr/>
                <p:nvPr/>
              </p:nvSpPr>
              <p:spPr bwMode="hidden">
                <a:xfrm>
                  <a:off x="0" y="618"/>
                  <a:ext cx="306" cy="427"/>
                </a:xfrm>
                <a:custGeom>
                  <a:avLst/>
                  <a:gdLst>
                    <a:gd name="T0" fmla="*/ 282 w 305"/>
                    <a:gd name="T1" fmla="*/ 427 h 426"/>
                    <a:gd name="T2" fmla="*/ 306 w 305"/>
                    <a:gd name="T3" fmla="*/ 427 h 426"/>
                    <a:gd name="T4" fmla="*/ 0 w 305"/>
                    <a:gd name="T5" fmla="*/ 0 h 426"/>
                    <a:gd name="T6" fmla="*/ 0 w 305"/>
                    <a:gd name="T7" fmla="*/ 66 h 426"/>
                    <a:gd name="T8" fmla="*/ 252 w 305"/>
                    <a:gd name="T9" fmla="*/ 427 h 426"/>
                    <a:gd name="T10" fmla="*/ 282 w 305"/>
                    <a:gd name="T11" fmla="*/ 427 h 426"/>
                    <a:gd name="T12" fmla="*/ 282 w 305"/>
                    <a:gd name="T13" fmla="*/ 427 h 4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5" h="426">
                      <a:moveTo>
                        <a:pt x="281" y="426"/>
                      </a:moveTo>
                      <a:lnTo>
                        <a:pt x="305" y="426"/>
                      </a:lnTo>
                      <a:lnTo>
                        <a:pt x="0" y="0"/>
                      </a:lnTo>
                      <a:lnTo>
                        <a:pt x="0" y="66"/>
                      </a:lnTo>
                      <a:lnTo>
                        <a:pt x="251" y="426"/>
                      </a:lnTo>
                      <a:lnTo>
                        <a:pt x="281" y="426"/>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3" name="Freeform 48"/>
                <p:cNvSpPr/>
                <p:nvPr/>
              </p:nvSpPr>
              <p:spPr bwMode="hidden">
                <a:xfrm>
                  <a:off x="5410" y="558"/>
                  <a:ext cx="348" cy="487"/>
                </a:xfrm>
                <a:custGeom>
                  <a:avLst/>
                  <a:gdLst>
                    <a:gd name="T0" fmla="*/ 24 w 347"/>
                    <a:gd name="T1" fmla="*/ 487 h 486"/>
                    <a:gd name="T2" fmla="*/ 48 w 347"/>
                    <a:gd name="T3" fmla="*/ 487 h 486"/>
                    <a:gd name="T4" fmla="*/ 348 w 347"/>
                    <a:gd name="T5" fmla="*/ 72 h 486"/>
                    <a:gd name="T6" fmla="*/ 348 w 347"/>
                    <a:gd name="T7" fmla="*/ 0 h 486"/>
                    <a:gd name="T8" fmla="*/ 0 w 347"/>
                    <a:gd name="T9" fmla="*/ 487 h 486"/>
                    <a:gd name="T10" fmla="*/ 24 w 347"/>
                    <a:gd name="T11" fmla="*/ 487 h 486"/>
                    <a:gd name="T12" fmla="*/ 24 w 347"/>
                    <a:gd name="T13" fmla="*/ 487 h 4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7" h="486">
                      <a:moveTo>
                        <a:pt x="24" y="486"/>
                      </a:moveTo>
                      <a:lnTo>
                        <a:pt x="48" y="486"/>
                      </a:lnTo>
                      <a:lnTo>
                        <a:pt x="347" y="72"/>
                      </a:lnTo>
                      <a:lnTo>
                        <a:pt x="347" y="0"/>
                      </a:lnTo>
                      <a:lnTo>
                        <a:pt x="0" y="486"/>
                      </a:lnTo>
                      <a:lnTo>
                        <a:pt x="24" y="486"/>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34" name="Group 49"/>
              <p:cNvGrpSpPr/>
              <p:nvPr/>
            </p:nvGrpSpPr>
            <p:grpSpPr bwMode="auto">
              <a:xfrm>
                <a:off x="264" y="1039"/>
                <a:ext cx="5200" cy="3280"/>
                <a:chOff x="264" y="1039"/>
                <a:chExt cx="5200" cy="3280"/>
              </a:xfrm>
            </p:grpSpPr>
            <p:sp>
              <p:nvSpPr>
                <p:cNvPr id="43" name="Freeform 50"/>
                <p:cNvSpPr/>
                <p:nvPr/>
              </p:nvSpPr>
              <p:spPr bwMode="hidden">
                <a:xfrm>
                  <a:off x="2849" y="1039"/>
                  <a:ext cx="42" cy="3280"/>
                </a:xfrm>
                <a:custGeom>
                  <a:avLst/>
                  <a:gdLst>
                    <a:gd name="T0" fmla="*/ 18 w 42"/>
                    <a:gd name="T1" fmla="*/ 0 h 3273"/>
                    <a:gd name="T2" fmla="*/ 0 w 42"/>
                    <a:gd name="T3" fmla="*/ 0 h 3273"/>
                    <a:gd name="T4" fmla="*/ 0 w 42"/>
                    <a:gd name="T5" fmla="*/ 3273 h 3273"/>
                    <a:gd name="T6" fmla="*/ 42 w 42"/>
                    <a:gd name="T7" fmla="*/ 3273 h 3273"/>
                    <a:gd name="T8" fmla="*/ 42 w 42"/>
                    <a:gd name="T9" fmla="*/ 0 h 3273"/>
                    <a:gd name="T10" fmla="*/ 18 w 42"/>
                    <a:gd name="T11" fmla="*/ 0 h 3273"/>
                    <a:gd name="T12" fmla="*/ 18 w 42"/>
                    <a:gd name="T13" fmla="*/ 0 h 3273"/>
                  </a:gdLst>
                  <a:ahLst/>
                  <a:cxnLst>
                    <a:cxn ang="0">
                      <a:pos x="T0" y="T1"/>
                    </a:cxn>
                    <a:cxn ang="0">
                      <a:pos x="T2" y="T3"/>
                    </a:cxn>
                    <a:cxn ang="0">
                      <a:pos x="T4" y="T5"/>
                    </a:cxn>
                    <a:cxn ang="0">
                      <a:pos x="T6" y="T7"/>
                    </a:cxn>
                    <a:cxn ang="0">
                      <a:pos x="T8" y="T9"/>
                    </a:cxn>
                    <a:cxn ang="0">
                      <a:pos x="T10" y="T11"/>
                    </a:cxn>
                    <a:cxn ang="0">
                      <a:pos x="T12" y="T13"/>
                    </a:cxn>
                  </a:cxnLst>
                  <a:rect l="0" t="0" r="r" b="b"/>
                  <a:pathLst>
                    <a:path w="42" h="3273">
                      <a:moveTo>
                        <a:pt x="18" y="0"/>
                      </a:moveTo>
                      <a:lnTo>
                        <a:pt x="0" y="0"/>
                      </a:lnTo>
                      <a:lnTo>
                        <a:pt x="0" y="3273"/>
                      </a:lnTo>
                      <a:lnTo>
                        <a:pt x="42" y="3273"/>
                      </a:lnTo>
                      <a:lnTo>
                        <a:pt x="42" y="0"/>
                      </a:lnTo>
                      <a:lnTo>
                        <a:pt x="18" y="0"/>
                      </a:lnTo>
                      <a:lnTo>
                        <a:pt x="18" y="0"/>
                      </a:lnTo>
                      <a:close/>
                    </a:path>
                  </a:pathLst>
                </a:custGeom>
                <a:gradFill rotWithShape="0">
                  <a:gsLst>
                    <a:gs pos="0">
                      <a:schemeClr val="bg2">
                        <a:gamma/>
                        <a:shade val="6980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4" name="Freeform 51"/>
                <p:cNvSpPr/>
                <p:nvPr/>
              </p:nvSpPr>
              <p:spPr bwMode="hidden">
                <a:xfrm>
                  <a:off x="2154" y="1039"/>
                  <a:ext cx="401" cy="3280"/>
                </a:xfrm>
                <a:custGeom>
                  <a:avLst/>
                  <a:gdLst>
                    <a:gd name="T0" fmla="*/ 376 w 400"/>
                    <a:gd name="T1" fmla="*/ 0 h 3273"/>
                    <a:gd name="T2" fmla="*/ 358 w 400"/>
                    <a:gd name="T3" fmla="*/ 0 h 3273"/>
                    <a:gd name="T4" fmla="*/ 0 w 400"/>
                    <a:gd name="T5" fmla="*/ 3273 h 3273"/>
                    <a:gd name="T6" fmla="*/ 41 w 400"/>
                    <a:gd name="T7" fmla="*/ 3273 h 3273"/>
                    <a:gd name="T8" fmla="*/ 400 w 400"/>
                    <a:gd name="T9" fmla="*/ 0 h 3273"/>
                    <a:gd name="T10" fmla="*/ 376 w 400"/>
                    <a:gd name="T11" fmla="*/ 0 h 3273"/>
                    <a:gd name="T12" fmla="*/ 376 w 400"/>
                    <a:gd name="T13" fmla="*/ 0 h 3273"/>
                  </a:gdLst>
                  <a:ahLst/>
                  <a:cxnLst>
                    <a:cxn ang="0">
                      <a:pos x="T0" y="T1"/>
                    </a:cxn>
                    <a:cxn ang="0">
                      <a:pos x="T2" y="T3"/>
                    </a:cxn>
                    <a:cxn ang="0">
                      <a:pos x="T4" y="T5"/>
                    </a:cxn>
                    <a:cxn ang="0">
                      <a:pos x="T6" y="T7"/>
                    </a:cxn>
                    <a:cxn ang="0">
                      <a:pos x="T8" y="T9"/>
                    </a:cxn>
                    <a:cxn ang="0">
                      <a:pos x="T10" y="T11"/>
                    </a:cxn>
                    <a:cxn ang="0">
                      <a:pos x="T12" y="T13"/>
                    </a:cxn>
                  </a:cxnLst>
                  <a:rect l="0" t="0" r="r" b="b"/>
                  <a:pathLst>
                    <a:path w="400" h="3273">
                      <a:moveTo>
                        <a:pt x="376" y="0"/>
                      </a:moveTo>
                      <a:lnTo>
                        <a:pt x="358" y="0"/>
                      </a:lnTo>
                      <a:lnTo>
                        <a:pt x="0" y="3273"/>
                      </a:lnTo>
                      <a:lnTo>
                        <a:pt x="41" y="3273"/>
                      </a:lnTo>
                      <a:lnTo>
                        <a:pt x="400" y="0"/>
                      </a:lnTo>
                      <a:lnTo>
                        <a:pt x="376" y="0"/>
                      </a:lnTo>
                      <a:lnTo>
                        <a:pt x="376" y="0"/>
                      </a:lnTo>
                      <a:close/>
                    </a:path>
                  </a:pathLst>
                </a:custGeom>
                <a:gradFill rotWithShape="0">
                  <a:gsLst>
                    <a:gs pos="0">
                      <a:schemeClr val="bg2">
                        <a:gamma/>
                        <a:shade val="6980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5" name="Freeform 52"/>
                <p:cNvSpPr/>
                <p:nvPr/>
              </p:nvSpPr>
              <p:spPr bwMode="hidden">
                <a:xfrm>
                  <a:off x="1530" y="1039"/>
                  <a:ext cx="677" cy="3280"/>
                </a:xfrm>
                <a:custGeom>
                  <a:avLst/>
                  <a:gdLst>
                    <a:gd name="T0" fmla="*/ 657 w 675"/>
                    <a:gd name="T1" fmla="*/ 0 h 3273"/>
                    <a:gd name="T2" fmla="*/ 639 w 675"/>
                    <a:gd name="T3" fmla="*/ 0 h 3273"/>
                    <a:gd name="T4" fmla="*/ 0 w 675"/>
                    <a:gd name="T5" fmla="*/ 3273 h 3273"/>
                    <a:gd name="T6" fmla="*/ 42 w 675"/>
                    <a:gd name="T7" fmla="*/ 3273 h 3273"/>
                    <a:gd name="T8" fmla="*/ 675 w 675"/>
                    <a:gd name="T9" fmla="*/ 0 h 3273"/>
                    <a:gd name="T10" fmla="*/ 657 w 675"/>
                    <a:gd name="T11" fmla="*/ 0 h 3273"/>
                    <a:gd name="T12" fmla="*/ 657 w 675"/>
                    <a:gd name="T13" fmla="*/ 0 h 3273"/>
                  </a:gdLst>
                  <a:ahLst/>
                  <a:cxnLst>
                    <a:cxn ang="0">
                      <a:pos x="T0" y="T1"/>
                    </a:cxn>
                    <a:cxn ang="0">
                      <a:pos x="T2" y="T3"/>
                    </a:cxn>
                    <a:cxn ang="0">
                      <a:pos x="T4" y="T5"/>
                    </a:cxn>
                    <a:cxn ang="0">
                      <a:pos x="T6" y="T7"/>
                    </a:cxn>
                    <a:cxn ang="0">
                      <a:pos x="T8" y="T9"/>
                    </a:cxn>
                    <a:cxn ang="0">
                      <a:pos x="T10" y="T11"/>
                    </a:cxn>
                    <a:cxn ang="0">
                      <a:pos x="T12" y="T13"/>
                    </a:cxn>
                  </a:cxnLst>
                  <a:rect l="0" t="0" r="r" b="b"/>
                  <a:pathLst>
                    <a:path w="675" h="3273">
                      <a:moveTo>
                        <a:pt x="657" y="0"/>
                      </a:moveTo>
                      <a:lnTo>
                        <a:pt x="639" y="0"/>
                      </a:lnTo>
                      <a:lnTo>
                        <a:pt x="0" y="3273"/>
                      </a:lnTo>
                      <a:lnTo>
                        <a:pt x="42" y="3273"/>
                      </a:lnTo>
                      <a:lnTo>
                        <a:pt x="675" y="0"/>
                      </a:lnTo>
                      <a:lnTo>
                        <a:pt x="657" y="0"/>
                      </a:lnTo>
                      <a:lnTo>
                        <a:pt x="657" y="0"/>
                      </a:lnTo>
                      <a:close/>
                    </a:path>
                  </a:pathLst>
                </a:custGeom>
                <a:gradFill rotWithShape="0">
                  <a:gsLst>
                    <a:gs pos="0">
                      <a:schemeClr val="bg2">
                        <a:gamma/>
                        <a:shade val="6980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6" name="Freeform 53"/>
                <p:cNvSpPr/>
                <p:nvPr/>
              </p:nvSpPr>
              <p:spPr bwMode="hidden">
                <a:xfrm>
                  <a:off x="876" y="1039"/>
                  <a:ext cx="1031" cy="3280"/>
                </a:xfrm>
                <a:custGeom>
                  <a:avLst/>
                  <a:gdLst>
                    <a:gd name="T0" fmla="*/ 1013 w 1031"/>
                    <a:gd name="T1" fmla="*/ 0 h 3280"/>
                    <a:gd name="T2" fmla="*/ 990 w 1031"/>
                    <a:gd name="T3" fmla="*/ 0 h 3280"/>
                    <a:gd name="T4" fmla="*/ 0 w 1031"/>
                    <a:gd name="T5" fmla="*/ 3280 h 3280"/>
                    <a:gd name="T6" fmla="*/ 42 w 1031"/>
                    <a:gd name="T7" fmla="*/ 3280 h 3280"/>
                    <a:gd name="T8" fmla="*/ 1031 w 1031"/>
                    <a:gd name="T9" fmla="*/ 4 h 3280"/>
                    <a:gd name="T10" fmla="*/ 1013 w 1031"/>
                    <a:gd name="T11" fmla="*/ 0 h 3280"/>
                    <a:gd name="T12" fmla="*/ 1013 w 1031"/>
                    <a:gd name="T13" fmla="*/ 0 h 3280"/>
                  </a:gdLst>
                  <a:ahLst/>
                  <a:cxnLst>
                    <a:cxn ang="0">
                      <a:pos x="T0" y="T1"/>
                    </a:cxn>
                    <a:cxn ang="0">
                      <a:pos x="T2" y="T3"/>
                    </a:cxn>
                    <a:cxn ang="0">
                      <a:pos x="T4" y="T5"/>
                    </a:cxn>
                    <a:cxn ang="0">
                      <a:pos x="T6" y="T7"/>
                    </a:cxn>
                    <a:cxn ang="0">
                      <a:pos x="T8" y="T9"/>
                    </a:cxn>
                    <a:cxn ang="0">
                      <a:pos x="T10" y="T11"/>
                    </a:cxn>
                    <a:cxn ang="0">
                      <a:pos x="T12" y="T13"/>
                    </a:cxn>
                  </a:cxnLst>
                  <a:rect l="0" t="0" r="r" b="b"/>
                  <a:pathLst>
                    <a:path w="1031" h="3280">
                      <a:moveTo>
                        <a:pt x="1013" y="0"/>
                      </a:moveTo>
                      <a:lnTo>
                        <a:pt x="990" y="0"/>
                      </a:lnTo>
                      <a:lnTo>
                        <a:pt x="0" y="3280"/>
                      </a:lnTo>
                      <a:lnTo>
                        <a:pt x="42" y="3280"/>
                      </a:lnTo>
                      <a:lnTo>
                        <a:pt x="1031" y="4"/>
                      </a:lnTo>
                      <a:lnTo>
                        <a:pt x="1013" y="0"/>
                      </a:lnTo>
                      <a:lnTo>
                        <a:pt x="1013" y="0"/>
                      </a:lnTo>
                      <a:close/>
                    </a:path>
                  </a:pathLst>
                </a:custGeom>
                <a:gradFill rotWithShape="0">
                  <a:gsLst>
                    <a:gs pos="0">
                      <a:schemeClr val="bg2">
                        <a:gamma/>
                        <a:shade val="6980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7" name="Freeform 54"/>
                <p:cNvSpPr/>
                <p:nvPr/>
              </p:nvSpPr>
              <p:spPr bwMode="hidden">
                <a:xfrm>
                  <a:off x="264" y="1039"/>
                  <a:ext cx="1319" cy="3280"/>
                </a:xfrm>
                <a:custGeom>
                  <a:avLst/>
                  <a:gdLst>
                    <a:gd name="T0" fmla="*/ 1296 w 1319"/>
                    <a:gd name="T1" fmla="*/ 0 h 3280"/>
                    <a:gd name="T2" fmla="*/ 1278 w 1319"/>
                    <a:gd name="T3" fmla="*/ 0 h 3280"/>
                    <a:gd name="T4" fmla="*/ 0 w 1319"/>
                    <a:gd name="T5" fmla="*/ 3280 h 3280"/>
                    <a:gd name="T6" fmla="*/ 42 w 1319"/>
                    <a:gd name="T7" fmla="*/ 3280 h 3280"/>
                    <a:gd name="T8" fmla="*/ 1319 w 1319"/>
                    <a:gd name="T9" fmla="*/ 5 h 3280"/>
                    <a:gd name="T10" fmla="*/ 1296 w 1319"/>
                    <a:gd name="T11" fmla="*/ 0 h 3280"/>
                    <a:gd name="T12" fmla="*/ 1296 w 1319"/>
                    <a:gd name="T13" fmla="*/ 0 h 3280"/>
                  </a:gdLst>
                  <a:ahLst/>
                  <a:cxnLst>
                    <a:cxn ang="0">
                      <a:pos x="T0" y="T1"/>
                    </a:cxn>
                    <a:cxn ang="0">
                      <a:pos x="T2" y="T3"/>
                    </a:cxn>
                    <a:cxn ang="0">
                      <a:pos x="T4" y="T5"/>
                    </a:cxn>
                    <a:cxn ang="0">
                      <a:pos x="T6" y="T7"/>
                    </a:cxn>
                    <a:cxn ang="0">
                      <a:pos x="T8" y="T9"/>
                    </a:cxn>
                    <a:cxn ang="0">
                      <a:pos x="T10" y="T11"/>
                    </a:cxn>
                    <a:cxn ang="0">
                      <a:pos x="T12" y="T13"/>
                    </a:cxn>
                  </a:cxnLst>
                  <a:rect l="0" t="0" r="r" b="b"/>
                  <a:pathLst>
                    <a:path w="1319" h="3280">
                      <a:moveTo>
                        <a:pt x="1296" y="0"/>
                      </a:moveTo>
                      <a:lnTo>
                        <a:pt x="1278" y="0"/>
                      </a:lnTo>
                      <a:lnTo>
                        <a:pt x="0" y="3280"/>
                      </a:lnTo>
                      <a:lnTo>
                        <a:pt x="42" y="3280"/>
                      </a:lnTo>
                      <a:lnTo>
                        <a:pt x="1319" y="5"/>
                      </a:lnTo>
                      <a:lnTo>
                        <a:pt x="1296" y="0"/>
                      </a:lnTo>
                      <a:lnTo>
                        <a:pt x="1296" y="0"/>
                      </a:lnTo>
                      <a:close/>
                    </a:path>
                  </a:pathLst>
                </a:custGeom>
                <a:gradFill rotWithShape="0">
                  <a:gsLst>
                    <a:gs pos="0">
                      <a:schemeClr val="bg2">
                        <a:gamma/>
                        <a:shade val="6980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8" name="Freeform 55"/>
                <p:cNvSpPr/>
                <p:nvPr/>
              </p:nvSpPr>
              <p:spPr bwMode="hidden">
                <a:xfrm>
                  <a:off x="3191" y="1039"/>
                  <a:ext cx="402" cy="3280"/>
                </a:xfrm>
                <a:custGeom>
                  <a:avLst/>
                  <a:gdLst>
                    <a:gd name="T0" fmla="*/ 18 w 401"/>
                    <a:gd name="T1" fmla="*/ 0 h 3273"/>
                    <a:gd name="T2" fmla="*/ 0 w 401"/>
                    <a:gd name="T3" fmla="*/ 0 h 3273"/>
                    <a:gd name="T4" fmla="*/ 359 w 401"/>
                    <a:gd name="T5" fmla="*/ 3273 h 3273"/>
                    <a:gd name="T6" fmla="*/ 401 w 401"/>
                    <a:gd name="T7" fmla="*/ 3273 h 3273"/>
                    <a:gd name="T8" fmla="*/ 42 w 401"/>
                    <a:gd name="T9" fmla="*/ 0 h 3273"/>
                    <a:gd name="T10" fmla="*/ 18 w 401"/>
                    <a:gd name="T11" fmla="*/ 0 h 3273"/>
                    <a:gd name="T12" fmla="*/ 18 w 401"/>
                    <a:gd name="T13" fmla="*/ 0 h 3273"/>
                  </a:gdLst>
                  <a:ahLst/>
                  <a:cxnLst>
                    <a:cxn ang="0">
                      <a:pos x="T0" y="T1"/>
                    </a:cxn>
                    <a:cxn ang="0">
                      <a:pos x="T2" y="T3"/>
                    </a:cxn>
                    <a:cxn ang="0">
                      <a:pos x="T4" y="T5"/>
                    </a:cxn>
                    <a:cxn ang="0">
                      <a:pos x="T6" y="T7"/>
                    </a:cxn>
                    <a:cxn ang="0">
                      <a:pos x="T8" y="T9"/>
                    </a:cxn>
                    <a:cxn ang="0">
                      <a:pos x="T10" y="T11"/>
                    </a:cxn>
                    <a:cxn ang="0">
                      <a:pos x="T12" y="T13"/>
                    </a:cxn>
                  </a:cxnLst>
                  <a:rect l="0" t="0" r="r" b="b"/>
                  <a:pathLst>
                    <a:path w="401" h="3273">
                      <a:moveTo>
                        <a:pt x="18" y="0"/>
                      </a:moveTo>
                      <a:lnTo>
                        <a:pt x="0" y="0"/>
                      </a:lnTo>
                      <a:lnTo>
                        <a:pt x="359" y="3273"/>
                      </a:lnTo>
                      <a:lnTo>
                        <a:pt x="401" y="3273"/>
                      </a:lnTo>
                      <a:lnTo>
                        <a:pt x="42" y="0"/>
                      </a:lnTo>
                      <a:lnTo>
                        <a:pt x="18" y="0"/>
                      </a:lnTo>
                      <a:lnTo>
                        <a:pt x="18" y="0"/>
                      </a:lnTo>
                      <a:close/>
                    </a:path>
                  </a:pathLst>
                </a:custGeom>
                <a:gradFill rotWithShape="0">
                  <a:gsLst>
                    <a:gs pos="0">
                      <a:schemeClr val="bg2">
                        <a:gamma/>
                        <a:shade val="6980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9" name="Freeform 56"/>
                <p:cNvSpPr/>
                <p:nvPr/>
              </p:nvSpPr>
              <p:spPr bwMode="hidden">
                <a:xfrm>
                  <a:off x="3533" y="1039"/>
                  <a:ext cx="677" cy="3280"/>
                </a:xfrm>
                <a:custGeom>
                  <a:avLst/>
                  <a:gdLst>
                    <a:gd name="T0" fmla="*/ 18 w 675"/>
                    <a:gd name="T1" fmla="*/ 0 h 3273"/>
                    <a:gd name="T2" fmla="*/ 0 w 675"/>
                    <a:gd name="T3" fmla="*/ 0 h 3273"/>
                    <a:gd name="T4" fmla="*/ 640 w 675"/>
                    <a:gd name="T5" fmla="*/ 3273 h 3273"/>
                    <a:gd name="T6" fmla="*/ 675 w 675"/>
                    <a:gd name="T7" fmla="*/ 3273 h 3273"/>
                    <a:gd name="T8" fmla="*/ 36 w 675"/>
                    <a:gd name="T9" fmla="*/ 0 h 3273"/>
                    <a:gd name="T10" fmla="*/ 18 w 675"/>
                    <a:gd name="T11" fmla="*/ 0 h 3273"/>
                    <a:gd name="T12" fmla="*/ 18 w 675"/>
                    <a:gd name="T13" fmla="*/ 0 h 3273"/>
                  </a:gdLst>
                  <a:ahLst/>
                  <a:cxnLst>
                    <a:cxn ang="0">
                      <a:pos x="T0" y="T1"/>
                    </a:cxn>
                    <a:cxn ang="0">
                      <a:pos x="T2" y="T3"/>
                    </a:cxn>
                    <a:cxn ang="0">
                      <a:pos x="T4" y="T5"/>
                    </a:cxn>
                    <a:cxn ang="0">
                      <a:pos x="T6" y="T7"/>
                    </a:cxn>
                    <a:cxn ang="0">
                      <a:pos x="T8" y="T9"/>
                    </a:cxn>
                    <a:cxn ang="0">
                      <a:pos x="T10" y="T11"/>
                    </a:cxn>
                    <a:cxn ang="0">
                      <a:pos x="T12" y="T13"/>
                    </a:cxn>
                  </a:cxnLst>
                  <a:rect l="0" t="0" r="r" b="b"/>
                  <a:pathLst>
                    <a:path w="675" h="3273">
                      <a:moveTo>
                        <a:pt x="18" y="0"/>
                      </a:moveTo>
                      <a:lnTo>
                        <a:pt x="0" y="0"/>
                      </a:lnTo>
                      <a:lnTo>
                        <a:pt x="640" y="3273"/>
                      </a:lnTo>
                      <a:lnTo>
                        <a:pt x="675" y="3273"/>
                      </a:lnTo>
                      <a:lnTo>
                        <a:pt x="36" y="0"/>
                      </a:lnTo>
                      <a:lnTo>
                        <a:pt x="18" y="0"/>
                      </a:lnTo>
                      <a:lnTo>
                        <a:pt x="18" y="0"/>
                      </a:lnTo>
                      <a:close/>
                    </a:path>
                  </a:pathLst>
                </a:custGeom>
                <a:gradFill rotWithShape="0">
                  <a:gsLst>
                    <a:gs pos="0">
                      <a:schemeClr val="bg2">
                        <a:gamma/>
                        <a:shade val="6980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50" name="Freeform 57"/>
                <p:cNvSpPr/>
                <p:nvPr/>
              </p:nvSpPr>
              <p:spPr bwMode="hidden">
                <a:xfrm>
                  <a:off x="3822" y="1039"/>
                  <a:ext cx="1036" cy="3280"/>
                </a:xfrm>
                <a:custGeom>
                  <a:avLst/>
                  <a:gdLst>
                    <a:gd name="T0" fmla="*/ 23 w 1036"/>
                    <a:gd name="T1" fmla="*/ 0 h 3280"/>
                    <a:gd name="T2" fmla="*/ 0 w 1036"/>
                    <a:gd name="T3" fmla="*/ 5 h 3280"/>
                    <a:gd name="T4" fmla="*/ 994 w 1036"/>
                    <a:gd name="T5" fmla="*/ 3280 h 3280"/>
                    <a:gd name="T6" fmla="*/ 1036 w 1036"/>
                    <a:gd name="T7" fmla="*/ 3280 h 3280"/>
                    <a:gd name="T8" fmla="*/ 41 w 1036"/>
                    <a:gd name="T9" fmla="*/ 0 h 3280"/>
                    <a:gd name="T10" fmla="*/ 23 w 1036"/>
                    <a:gd name="T11" fmla="*/ 0 h 3280"/>
                    <a:gd name="T12" fmla="*/ 23 w 1036"/>
                    <a:gd name="T13" fmla="*/ 0 h 3280"/>
                  </a:gdLst>
                  <a:ahLst/>
                  <a:cxnLst>
                    <a:cxn ang="0">
                      <a:pos x="T0" y="T1"/>
                    </a:cxn>
                    <a:cxn ang="0">
                      <a:pos x="T2" y="T3"/>
                    </a:cxn>
                    <a:cxn ang="0">
                      <a:pos x="T4" y="T5"/>
                    </a:cxn>
                    <a:cxn ang="0">
                      <a:pos x="T6" y="T7"/>
                    </a:cxn>
                    <a:cxn ang="0">
                      <a:pos x="T8" y="T9"/>
                    </a:cxn>
                    <a:cxn ang="0">
                      <a:pos x="T10" y="T11"/>
                    </a:cxn>
                    <a:cxn ang="0">
                      <a:pos x="T12" y="T13"/>
                    </a:cxn>
                  </a:cxnLst>
                  <a:rect l="0" t="0" r="r" b="b"/>
                  <a:pathLst>
                    <a:path w="1036" h="3280">
                      <a:moveTo>
                        <a:pt x="23" y="0"/>
                      </a:moveTo>
                      <a:lnTo>
                        <a:pt x="0" y="5"/>
                      </a:lnTo>
                      <a:lnTo>
                        <a:pt x="994" y="3280"/>
                      </a:lnTo>
                      <a:lnTo>
                        <a:pt x="1036" y="3280"/>
                      </a:lnTo>
                      <a:lnTo>
                        <a:pt x="41" y="0"/>
                      </a:lnTo>
                      <a:lnTo>
                        <a:pt x="23" y="0"/>
                      </a:lnTo>
                      <a:lnTo>
                        <a:pt x="23" y="0"/>
                      </a:lnTo>
                      <a:close/>
                    </a:path>
                  </a:pathLst>
                </a:custGeom>
                <a:gradFill rotWithShape="0">
                  <a:gsLst>
                    <a:gs pos="0">
                      <a:schemeClr val="bg2">
                        <a:gamma/>
                        <a:shade val="6980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51" name="Freeform 58"/>
                <p:cNvSpPr/>
                <p:nvPr/>
              </p:nvSpPr>
              <p:spPr bwMode="hidden">
                <a:xfrm>
                  <a:off x="4137" y="1039"/>
                  <a:ext cx="1327" cy="3280"/>
                </a:xfrm>
                <a:custGeom>
                  <a:avLst/>
                  <a:gdLst>
                    <a:gd name="T0" fmla="*/ 20 w 1327"/>
                    <a:gd name="T1" fmla="*/ 0 h 3280"/>
                    <a:gd name="T2" fmla="*/ 0 w 1327"/>
                    <a:gd name="T3" fmla="*/ 7 h 3280"/>
                    <a:gd name="T4" fmla="*/ 1285 w 1327"/>
                    <a:gd name="T5" fmla="*/ 3280 h 3280"/>
                    <a:gd name="T6" fmla="*/ 1327 w 1327"/>
                    <a:gd name="T7" fmla="*/ 3280 h 3280"/>
                    <a:gd name="T8" fmla="*/ 43 w 1327"/>
                    <a:gd name="T9" fmla="*/ 0 h 3280"/>
                    <a:gd name="T10" fmla="*/ 20 w 1327"/>
                    <a:gd name="T11" fmla="*/ 0 h 3280"/>
                    <a:gd name="T12" fmla="*/ 20 w 1327"/>
                    <a:gd name="T13" fmla="*/ 0 h 3280"/>
                  </a:gdLst>
                  <a:ahLst/>
                  <a:cxnLst>
                    <a:cxn ang="0">
                      <a:pos x="T0" y="T1"/>
                    </a:cxn>
                    <a:cxn ang="0">
                      <a:pos x="T2" y="T3"/>
                    </a:cxn>
                    <a:cxn ang="0">
                      <a:pos x="T4" y="T5"/>
                    </a:cxn>
                    <a:cxn ang="0">
                      <a:pos x="T6" y="T7"/>
                    </a:cxn>
                    <a:cxn ang="0">
                      <a:pos x="T8" y="T9"/>
                    </a:cxn>
                    <a:cxn ang="0">
                      <a:pos x="T10" y="T11"/>
                    </a:cxn>
                    <a:cxn ang="0">
                      <a:pos x="T12" y="T13"/>
                    </a:cxn>
                  </a:cxnLst>
                  <a:rect l="0" t="0" r="r" b="b"/>
                  <a:pathLst>
                    <a:path w="1327" h="3280">
                      <a:moveTo>
                        <a:pt x="20" y="0"/>
                      </a:moveTo>
                      <a:lnTo>
                        <a:pt x="0" y="7"/>
                      </a:lnTo>
                      <a:lnTo>
                        <a:pt x="1285" y="3280"/>
                      </a:lnTo>
                      <a:lnTo>
                        <a:pt x="1327" y="3280"/>
                      </a:lnTo>
                      <a:lnTo>
                        <a:pt x="43" y="0"/>
                      </a:lnTo>
                      <a:lnTo>
                        <a:pt x="20" y="0"/>
                      </a:lnTo>
                      <a:lnTo>
                        <a:pt x="20" y="0"/>
                      </a:lnTo>
                      <a:close/>
                    </a:path>
                  </a:pathLst>
                </a:custGeom>
                <a:gradFill rotWithShape="0">
                  <a:gsLst>
                    <a:gs pos="0">
                      <a:schemeClr val="bg2">
                        <a:gamma/>
                        <a:shade val="6980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35" name="Freeform 59"/>
              <p:cNvSpPr/>
              <p:nvPr/>
            </p:nvSpPr>
            <p:spPr bwMode="hidden">
              <a:xfrm>
                <a:off x="0" y="1039"/>
                <a:ext cx="1254" cy="2632"/>
              </a:xfrm>
              <a:custGeom>
                <a:avLst/>
                <a:gdLst>
                  <a:gd name="T0" fmla="*/ 1236 w 1254"/>
                  <a:gd name="T1" fmla="*/ 0 h 2632"/>
                  <a:gd name="T2" fmla="*/ 1212 w 1254"/>
                  <a:gd name="T3" fmla="*/ 0 h 2632"/>
                  <a:gd name="T4" fmla="*/ 0 w 1254"/>
                  <a:gd name="T5" fmla="*/ 2542 h 2632"/>
                  <a:gd name="T6" fmla="*/ 0 w 1254"/>
                  <a:gd name="T7" fmla="*/ 2632 h 2632"/>
                  <a:gd name="T8" fmla="*/ 1254 w 1254"/>
                  <a:gd name="T9" fmla="*/ 7 h 2632"/>
                  <a:gd name="T10" fmla="*/ 1236 w 1254"/>
                  <a:gd name="T11" fmla="*/ 0 h 2632"/>
                  <a:gd name="T12" fmla="*/ 1236 w 1254"/>
                  <a:gd name="T13" fmla="*/ 0 h 2632"/>
                </a:gdLst>
                <a:ahLst/>
                <a:cxnLst>
                  <a:cxn ang="0">
                    <a:pos x="T0" y="T1"/>
                  </a:cxn>
                  <a:cxn ang="0">
                    <a:pos x="T2" y="T3"/>
                  </a:cxn>
                  <a:cxn ang="0">
                    <a:pos x="T4" y="T5"/>
                  </a:cxn>
                  <a:cxn ang="0">
                    <a:pos x="T6" y="T7"/>
                  </a:cxn>
                  <a:cxn ang="0">
                    <a:pos x="T8" y="T9"/>
                  </a:cxn>
                  <a:cxn ang="0">
                    <a:pos x="T10" y="T11"/>
                  </a:cxn>
                  <a:cxn ang="0">
                    <a:pos x="T12" y="T13"/>
                  </a:cxn>
                </a:cxnLst>
                <a:rect l="0" t="0" r="r" b="b"/>
                <a:pathLst>
                  <a:path w="1254" h="2632">
                    <a:moveTo>
                      <a:pt x="1236" y="0"/>
                    </a:moveTo>
                    <a:lnTo>
                      <a:pt x="1212" y="0"/>
                    </a:lnTo>
                    <a:lnTo>
                      <a:pt x="0" y="2542"/>
                    </a:lnTo>
                    <a:lnTo>
                      <a:pt x="0" y="2632"/>
                    </a:lnTo>
                    <a:lnTo>
                      <a:pt x="1254" y="7"/>
                    </a:lnTo>
                    <a:lnTo>
                      <a:pt x="1236" y="0"/>
                    </a:lnTo>
                    <a:lnTo>
                      <a:pt x="1236" y="0"/>
                    </a:lnTo>
                    <a:close/>
                  </a:path>
                </a:pathLst>
              </a:custGeom>
              <a:gradFill rotWithShape="0">
                <a:gsLst>
                  <a:gs pos="0">
                    <a:schemeClr val="bg2">
                      <a:gamma/>
                      <a:shade val="6980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36" name="Freeform 60"/>
              <p:cNvSpPr/>
              <p:nvPr/>
            </p:nvSpPr>
            <p:spPr bwMode="hidden">
              <a:xfrm>
                <a:off x="0" y="1039"/>
                <a:ext cx="948" cy="1676"/>
              </a:xfrm>
              <a:custGeom>
                <a:avLst/>
                <a:gdLst>
                  <a:gd name="T0" fmla="*/ 930 w 948"/>
                  <a:gd name="T1" fmla="*/ 0 h 1676"/>
                  <a:gd name="T2" fmla="*/ 906 w 948"/>
                  <a:gd name="T3" fmla="*/ 0 h 1676"/>
                  <a:gd name="T4" fmla="*/ 0 w 948"/>
                  <a:gd name="T5" fmla="*/ 1593 h 1676"/>
                  <a:gd name="T6" fmla="*/ 0 w 948"/>
                  <a:gd name="T7" fmla="*/ 1676 h 1676"/>
                  <a:gd name="T8" fmla="*/ 948 w 948"/>
                  <a:gd name="T9" fmla="*/ 5 h 1676"/>
                  <a:gd name="T10" fmla="*/ 930 w 948"/>
                  <a:gd name="T11" fmla="*/ 0 h 1676"/>
                  <a:gd name="T12" fmla="*/ 930 w 948"/>
                  <a:gd name="T13" fmla="*/ 0 h 167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48" h="1676">
                    <a:moveTo>
                      <a:pt x="930" y="0"/>
                    </a:moveTo>
                    <a:lnTo>
                      <a:pt x="906" y="0"/>
                    </a:lnTo>
                    <a:lnTo>
                      <a:pt x="0" y="1593"/>
                    </a:lnTo>
                    <a:lnTo>
                      <a:pt x="0" y="1676"/>
                    </a:lnTo>
                    <a:lnTo>
                      <a:pt x="948" y="5"/>
                    </a:lnTo>
                    <a:lnTo>
                      <a:pt x="93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 name="Freeform 61"/>
              <p:cNvSpPr/>
              <p:nvPr/>
            </p:nvSpPr>
            <p:spPr bwMode="hidden">
              <a:xfrm>
                <a:off x="0" y="1039"/>
                <a:ext cx="629" cy="937"/>
              </a:xfrm>
              <a:custGeom>
                <a:avLst/>
                <a:gdLst>
                  <a:gd name="T0" fmla="*/ 606 w 629"/>
                  <a:gd name="T1" fmla="*/ 0 h 937"/>
                  <a:gd name="T2" fmla="*/ 582 w 629"/>
                  <a:gd name="T3" fmla="*/ 0 h 937"/>
                  <a:gd name="T4" fmla="*/ 0 w 629"/>
                  <a:gd name="T5" fmla="*/ 871 h 937"/>
                  <a:gd name="T6" fmla="*/ 0 w 629"/>
                  <a:gd name="T7" fmla="*/ 937 h 937"/>
                  <a:gd name="T8" fmla="*/ 629 w 629"/>
                  <a:gd name="T9" fmla="*/ 4 h 937"/>
                  <a:gd name="T10" fmla="*/ 606 w 629"/>
                  <a:gd name="T11" fmla="*/ 0 h 937"/>
                  <a:gd name="T12" fmla="*/ 606 w 629"/>
                  <a:gd name="T13" fmla="*/ 0 h 9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29" h="937">
                    <a:moveTo>
                      <a:pt x="606" y="0"/>
                    </a:moveTo>
                    <a:lnTo>
                      <a:pt x="582" y="0"/>
                    </a:lnTo>
                    <a:lnTo>
                      <a:pt x="0" y="871"/>
                    </a:lnTo>
                    <a:lnTo>
                      <a:pt x="0" y="937"/>
                    </a:lnTo>
                    <a:lnTo>
                      <a:pt x="629" y="4"/>
                    </a:lnTo>
                    <a:lnTo>
                      <a:pt x="606"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 name="Freeform 62"/>
              <p:cNvSpPr/>
              <p:nvPr/>
            </p:nvSpPr>
            <p:spPr bwMode="hidden">
              <a:xfrm>
                <a:off x="0" y="1039"/>
                <a:ext cx="305" cy="427"/>
              </a:xfrm>
              <a:custGeom>
                <a:avLst/>
                <a:gdLst>
                  <a:gd name="T0" fmla="*/ 282 w 305"/>
                  <a:gd name="T1" fmla="*/ 0 h 427"/>
                  <a:gd name="T2" fmla="*/ 252 w 305"/>
                  <a:gd name="T3" fmla="*/ 0 h 427"/>
                  <a:gd name="T4" fmla="*/ 0 w 305"/>
                  <a:gd name="T5" fmla="*/ 361 h 427"/>
                  <a:gd name="T6" fmla="*/ 0 w 305"/>
                  <a:gd name="T7" fmla="*/ 427 h 427"/>
                  <a:gd name="T8" fmla="*/ 305 w 305"/>
                  <a:gd name="T9" fmla="*/ 5 h 427"/>
                  <a:gd name="T10" fmla="*/ 282 w 305"/>
                  <a:gd name="T11" fmla="*/ 0 h 427"/>
                  <a:gd name="T12" fmla="*/ 282 w 305"/>
                  <a:gd name="T13" fmla="*/ 0 h 42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5" h="427">
                    <a:moveTo>
                      <a:pt x="282" y="0"/>
                    </a:moveTo>
                    <a:lnTo>
                      <a:pt x="252" y="0"/>
                    </a:lnTo>
                    <a:lnTo>
                      <a:pt x="0" y="361"/>
                    </a:lnTo>
                    <a:lnTo>
                      <a:pt x="0" y="427"/>
                    </a:lnTo>
                    <a:lnTo>
                      <a:pt x="305" y="5"/>
                    </a:lnTo>
                    <a:lnTo>
                      <a:pt x="282"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 name="Freeform 63"/>
              <p:cNvSpPr/>
              <p:nvPr/>
            </p:nvSpPr>
            <p:spPr bwMode="hidden">
              <a:xfrm>
                <a:off x="4481" y="1039"/>
                <a:ext cx="1277" cy="2686"/>
              </a:xfrm>
              <a:custGeom>
                <a:avLst/>
                <a:gdLst>
                  <a:gd name="T0" fmla="*/ 41 w 1277"/>
                  <a:gd name="T1" fmla="*/ 0 h 2686"/>
                  <a:gd name="T2" fmla="*/ 17 w 1277"/>
                  <a:gd name="T3" fmla="*/ 0 h 2686"/>
                  <a:gd name="T4" fmla="*/ 0 w 1277"/>
                  <a:gd name="T5" fmla="*/ 4 h 2686"/>
                  <a:gd name="T6" fmla="*/ 1277 w 1277"/>
                  <a:gd name="T7" fmla="*/ 2686 h 2686"/>
                  <a:gd name="T8" fmla="*/ 1277 w 1277"/>
                  <a:gd name="T9" fmla="*/ 2596 h 2686"/>
                  <a:gd name="T10" fmla="*/ 41 w 1277"/>
                  <a:gd name="T11" fmla="*/ 0 h 2686"/>
                  <a:gd name="T12" fmla="*/ 41 w 1277"/>
                  <a:gd name="T13" fmla="*/ 0 h 2686"/>
                </a:gdLst>
                <a:ahLst/>
                <a:cxnLst>
                  <a:cxn ang="0">
                    <a:pos x="T0" y="T1"/>
                  </a:cxn>
                  <a:cxn ang="0">
                    <a:pos x="T2" y="T3"/>
                  </a:cxn>
                  <a:cxn ang="0">
                    <a:pos x="T4" y="T5"/>
                  </a:cxn>
                  <a:cxn ang="0">
                    <a:pos x="T6" y="T7"/>
                  </a:cxn>
                  <a:cxn ang="0">
                    <a:pos x="T8" y="T9"/>
                  </a:cxn>
                  <a:cxn ang="0">
                    <a:pos x="T10" y="T11"/>
                  </a:cxn>
                  <a:cxn ang="0">
                    <a:pos x="T12" y="T13"/>
                  </a:cxn>
                </a:cxnLst>
                <a:rect l="0" t="0" r="r" b="b"/>
                <a:pathLst>
                  <a:path w="1277" h="2686">
                    <a:moveTo>
                      <a:pt x="41" y="0"/>
                    </a:moveTo>
                    <a:lnTo>
                      <a:pt x="17" y="0"/>
                    </a:lnTo>
                    <a:lnTo>
                      <a:pt x="0" y="4"/>
                    </a:lnTo>
                    <a:lnTo>
                      <a:pt x="1277" y="2686"/>
                    </a:lnTo>
                    <a:lnTo>
                      <a:pt x="1277" y="2596"/>
                    </a:lnTo>
                    <a:lnTo>
                      <a:pt x="41" y="0"/>
                    </a:lnTo>
                    <a:lnTo>
                      <a:pt x="41" y="0"/>
                    </a:lnTo>
                    <a:close/>
                  </a:path>
                </a:pathLst>
              </a:custGeom>
              <a:gradFill rotWithShape="0">
                <a:gsLst>
                  <a:gs pos="0">
                    <a:schemeClr val="bg2">
                      <a:gamma/>
                      <a:shade val="6980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0" name="Freeform 64"/>
              <p:cNvSpPr/>
              <p:nvPr/>
            </p:nvSpPr>
            <p:spPr bwMode="hidden">
              <a:xfrm>
                <a:off x="4770" y="1039"/>
                <a:ext cx="988" cy="1730"/>
              </a:xfrm>
              <a:custGeom>
                <a:avLst/>
                <a:gdLst>
                  <a:gd name="T0" fmla="*/ 16 w 988"/>
                  <a:gd name="T1" fmla="*/ 0 h 1730"/>
                  <a:gd name="T2" fmla="*/ 0 w 988"/>
                  <a:gd name="T3" fmla="*/ 7 h 1730"/>
                  <a:gd name="T4" fmla="*/ 988 w 988"/>
                  <a:gd name="T5" fmla="*/ 1730 h 1730"/>
                  <a:gd name="T6" fmla="*/ 988 w 988"/>
                  <a:gd name="T7" fmla="*/ 1653 h 1730"/>
                  <a:gd name="T8" fmla="*/ 40 w 988"/>
                  <a:gd name="T9" fmla="*/ 0 h 1730"/>
                  <a:gd name="T10" fmla="*/ 16 w 988"/>
                  <a:gd name="T11" fmla="*/ 0 h 1730"/>
                  <a:gd name="T12" fmla="*/ 16 w 988"/>
                  <a:gd name="T13" fmla="*/ 0 h 17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88" h="1730">
                    <a:moveTo>
                      <a:pt x="16" y="0"/>
                    </a:moveTo>
                    <a:lnTo>
                      <a:pt x="0" y="7"/>
                    </a:lnTo>
                    <a:lnTo>
                      <a:pt x="988" y="1730"/>
                    </a:lnTo>
                    <a:lnTo>
                      <a:pt x="988" y="1653"/>
                    </a:lnTo>
                    <a:lnTo>
                      <a:pt x="40" y="0"/>
                    </a:lnTo>
                    <a:lnTo>
                      <a:pt x="16"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 name="Freeform 65"/>
              <p:cNvSpPr/>
              <p:nvPr/>
            </p:nvSpPr>
            <p:spPr bwMode="hidden">
              <a:xfrm>
                <a:off x="5088" y="1039"/>
                <a:ext cx="670" cy="997"/>
              </a:xfrm>
              <a:custGeom>
                <a:avLst/>
                <a:gdLst>
                  <a:gd name="T0" fmla="*/ 22 w 670"/>
                  <a:gd name="T1" fmla="*/ 0 h 997"/>
                  <a:gd name="T2" fmla="*/ 0 w 670"/>
                  <a:gd name="T3" fmla="*/ 4 h 997"/>
                  <a:gd name="T4" fmla="*/ 670 w 670"/>
                  <a:gd name="T5" fmla="*/ 997 h 997"/>
                  <a:gd name="T6" fmla="*/ 670 w 670"/>
                  <a:gd name="T7" fmla="*/ 925 h 997"/>
                  <a:gd name="T8" fmla="*/ 46 w 670"/>
                  <a:gd name="T9" fmla="*/ 0 h 997"/>
                  <a:gd name="T10" fmla="*/ 22 w 670"/>
                  <a:gd name="T11" fmla="*/ 0 h 997"/>
                  <a:gd name="T12" fmla="*/ 22 w 670"/>
                  <a:gd name="T13" fmla="*/ 0 h 99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70" h="997">
                    <a:moveTo>
                      <a:pt x="22" y="0"/>
                    </a:moveTo>
                    <a:lnTo>
                      <a:pt x="0" y="4"/>
                    </a:lnTo>
                    <a:lnTo>
                      <a:pt x="670" y="997"/>
                    </a:lnTo>
                    <a:lnTo>
                      <a:pt x="670" y="925"/>
                    </a:lnTo>
                    <a:lnTo>
                      <a:pt x="46" y="0"/>
                    </a:lnTo>
                    <a:lnTo>
                      <a:pt x="22"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 name="Freeform 66"/>
              <p:cNvSpPr/>
              <p:nvPr/>
            </p:nvSpPr>
            <p:spPr bwMode="hidden">
              <a:xfrm>
                <a:off x="5412" y="1039"/>
                <a:ext cx="346" cy="487"/>
              </a:xfrm>
              <a:custGeom>
                <a:avLst/>
                <a:gdLst>
                  <a:gd name="T0" fmla="*/ 22 w 346"/>
                  <a:gd name="T1" fmla="*/ 0 h 487"/>
                  <a:gd name="T2" fmla="*/ 0 w 346"/>
                  <a:gd name="T3" fmla="*/ 7 h 487"/>
                  <a:gd name="T4" fmla="*/ 346 w 346"/>
                  <a:gd name="T5" fmla="*/ 487 h 487"/>
                  <a:gd name="T6" fmla="*/ 346 w 346"/>
                  <a:gd name="T7" fmla="*/ 415 h 487"/>
                  <a:gd name="T8" fmla="*/ 46 w 346"/>
                  <a:gd name="T9" fmla="*/ 0 h 487"/>
                  <a:gd name="T10" fmla="*/ 22 w 346"/>
                  <a:gd name="T11" fmla="*/ 0 h 487"/>
                  <a:gd name="T12" fmla="*/ 22 w 346"/>
                  <a:gd name="T13" fmla="*/ 0 h 48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6" h="487">
                    <a:moveTo>
                      <a:pt x="22" y="0"/>
                    </a:moveTo>
                    <a:lnTo>
                      <a:pt x="0" y="7"/>
                    </a:lnTo>
                    <a:lnTo>
                      <a:pt x="346" y="487"/>
                    </a:lnTo>
                    <a:lnTo>
                      <a:pt x="346" y="415"/>
                    </a:lnTo>
                    <a:lnTo>
                      <a:pt x="46" y="0"/>
                    </a:lnTo>
                    <a:lnTo>
                      <a:pt x="22"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sp>
        <p:nvSpPr>
          <p:cNvPr id="5187" name="Rectangle 67"/>
          <p:cNvSpPr>
            <a:spLocks noGrp="1" noChangeArrowheads="1"/>
          </p:cNvSpPr>
          <p:nvPr>
            <p:ph type="ctrTitle" sz="quarter"/>
          </p:nvPr>
        </p:nvSpPr>
        <p:spPr>
          <a:xfrm>
            <a:off x="455613" y="1920875"/>
            <a:ext cx="8226425" cy="1736725"/>
          </a:xfrm>
        </p:spPr>
        <p:txBody>
          <a:bodyPr anchor="b"/>
          <a:lstStyle>
            <a:lvl1pPr>
              <a:defRPr sz="5400"/>
            </a:lvl1pPr>
          </a:lstStyle>
          <a:p>
            <a:pPr lvl="0"/>
            <a:r>
              <a:rPr lang="zh-CN" altLang="en-US" noProof="0"/>
              <a:t>单击此处编辑母版标题样式</a:t>
            </a:r>
          </a:p>
        </p:txBody>
      </p:sp>
      <p:sp>
        <p:nvSpPr>
          <p:cNvPr id="5188" name="Rectangle 68"/>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zh-CN" altLang="en-US" noProof="0"/>
              <a:t>单击此处编辑母版副标题样式</a:t>
            </a:r>
          </a:p>
        </p:txBody>
      </p:sp>
      <p:sp>
        <p:nvSpPr>
          <p:cNvPr id="69" name="Rectangle 69"/>
          <p:cNvSpPr>
            <a:spLocks noGrp="1" noChangeArrowheads="1"/>
          </p:cNvSpPr>
          <p:nvPr>
            <p:ph type="dt" sz="quarter" idx="10"/>
          </p:nvPr>
        </p:nvSpPr>
        <p:spPr/>
        <p:txBody>
          <a:bodyPr/>
          <a:lstStyle>
            <a:lvl1pPr>
              <a:defRPr smtClean="0"/>
            </a:lvl1pPr>
          </a:lstStyle>
          <a:p>
            <a:pPr>
              <a:defRPr/>
            </a:pPr>
            <a:endParaRPr lang="en-US" altLang="zh-CN"/>
          </a:p>
        </p:txBody>
      </p:sp>
      <p:sp>
        <p:nvSpPr>
          <p:cNvPr id="70" name="Rectangle 70"/>
          <p:cNvSpPr>
            <a:spLocks noGrp="1" noChangeArrowheads="1"/>
          </p:cNvSpPr>
          <p:nvPr>
            <p:ph type="ftr" sz="quarter" idx="11"/>
          </p:nvPr>
        </p:nvSpPr>
        <p:spPr/>
        <p:txBody>
          <a:bodyPr/>
          <a:lstStyle>
            <a:lvl1pPr>
              <a:defRPr smtClean="0"/>
            </a:lvl1pPr>
          </a:lstStyle>
          <a:p>
            <a:pPr>
              <a:defRPr/>
            </a:pPr>
            <a:endParaRPr lang="en-US" altLang="zh-CN"/>
          </a:p>
        </p:txBody>
      </p:sp>
      <p:sp>
        <p:nvSpPr>
          <p:cNvPr id="71" name="Rectangle 71"/>
          <p:cNvSpPr>
            <a:spLocks noGrp="1" noChangeArrowheads="1"/>
          </p:cNvSpPr>
          <p:nvPr>
            <p:ph type="sldNum" sz="quarter" idx="12"/>
          </p:nvPr>
        </p:nvSpPr>
        <p:spPr/>
        <p:txBody>
          <a:bodyPr/>
          <a:lstStyle>
            <a:lvl1pPr>
              <a:defRPr smtClean="0"/>
            </a:lvl1pPr>
          </a:lstStyle>
          <a:p>
            <a:pPr>
              <a:defRPr/>
            </a:pPr>
            <a:fld id="{0358C73E-0A9B-426A-8689-AE7EA7941530}" type="slidenum">
              <a:rPr lang="en-US" altLang="zh-CN"/>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smtClean="0"/>
            </a:lvl1pPr>
          </a:lstStyle>
          <a:p>
            <a:pPr>
              <a:defRPr/>
            </a:pPr>
            <a:endParaRPr lang="en-US" altLang="zh-CN"/>
          </a:p>
        </p:txBody>
      </p:sp>
      <p:sp>
        <p:nvSpPr>
          <p:cNvPr id="5" name="页脚占位符 4"/>
          <p:cNvSpPr>
            <a:spLocks noGrp="1"/>
          </p:cNvSpPr>
          <p:nvPr>
            <p:ph type="ftr" sz="quarter" idx="11"/>
          </p:nvPr>
        </p:nvSpPr>
        <p:spPr/>
        <p:txBody>
          <a:bodyPr/>
          <a:lstStyle>
            <a:lvl1pPr>
              <a:defRPr smtClean="0"/>
            </a:lvl1pPr>
          </a:lstStyle>
          <a:p>
            <a:pPr>
              <a:defRPr/>
            </a:pPr>
            <a:endParaRPr lang="en-US" altLang="zh-CN"/>
          </a:p>
        </p:txBody>
      </p:sp>
      <p:sp>
        <p:nvSpPr>
          <p:cNvPr id="6" name="灯片编号占位符 5"/>
          <p:cNvSpPr>
            <a:spLocks noGrp="1"/>
          </p:cNvSpPr>
          <p:nvPr>
            <p:ph type="sldNum" sz="quarter" idx="12"/>
          </p:nvPr>
        </p:nvSpPr>
        <p:spPr/>
        <p:txBody>
          <a:bodyPr/>
          <a:lstStyle>
            <a:lvl1pPr>
              <a:defRPr smtClean="0"/>
            </a:lvl1pPr>
          </a:lstStyle>
          <a:p>
            <a:pPr>
              <a:defRPr/>
            </a:pPr>
            <a:fld id="{236BD38D-3777-484E-AE9F-9C6BFEF38B5F}"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6225" y="273050"/>
            <a:ext cx="2055813" cy="58229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5613" y="273050"/>
            <a:ext cx="6018212" cy="58229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smtClean="0"/>
            </a:lvl1pPr>
          </a:lstStyle>
          <a:p>
            <a:pPr>
              <a:defRPr/>
            </a:pPr>
            <a:endParaRPr lang="en-US" altLang="zh-CN"/>
          </a:p>
        </p:txBody>
      </p:sp>
      <p:sp>
        <p:nvSpPr>
          <p:cNvPr id="5" name="页脚占位符 4"/>
          <p:cNvSpPr>
            <a:spLocks noGrp="1"/>
          </p:cNvSpPr>
          <p:nvPr>
            <p:ph type="ftr" sz="quarter" idx="11"/>
          </p:nvPr>
        </p:nvSpPr>
        <p:spPr/>
        <p:txBody>
          <a:bodyPr/>
          <a:lstStyle>
            <a:lvl1pPr>
              <a:defRPr smtClean="0"/>
            </a:lvl1pPr>
          </a:lstStyle>
          <a:p>
            <a:pPr>
              <a:defRPr/>
            </a:pPr>
            <a:endParaRPr lang="en-US" altLang="zh-CN"/>
          </a:p>
        </p:txBody>
      </p:sp>
      <p:sp>
        <p:nvSpPr>
          <p:cNvPr id="6" name="灯片编号占位符 5"/>
          <p:cNvSpPr>
            <a:spLocks noGrp="1"/>
          </p:cNvSpPr>
          <p:nvPr>
            <p:ph type="sldNum" sz="quarter" idx="12"/>
          </p:nvPr>
        </p:nvSpPr>
        <p:spPr/>
        <p:txBody>
          <a:bodyPr/>
          <a:lstStyle>
            <a:lvl1pPr>
              <a:defRPr smtClean="0"/>
            </a:lvl1pPr>
          </a:lstStyle>
          <a:p>
            <a:pPr>
              <a:defRPr/>
            </a:pPr>
            <a:fld id="{431F9A55-D4B2-442C-8566-008D22DE7E74}" type="slidenum">
              <a:rPr lang="en-US" altLang="zh-CN"/>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5613" y="273050"/>
            <a:ext cx="8226425" cy="1143000"/>
          </a:xfrm>
        </p:spPr>
        <p:txBody>
          <a:bodyPr/>
          <a:lstStyle/>
          <a:p>
            <a:r>
              <a:rPr lang="zh-CN" altLang="en-US"/>
              <a:t>单击此处编辑母版标题样式</a:t>
            </a:r>
          </a:p>
        </p:txBody>
      </p:sp>
      <p:sp>
        <p:nvSpPr>
          <p:cNvPr id="3" name="内容占位符 2"/>
          <p:cNvSpPr>
            <a:spLocks noGrp="1"/>
          </p:cNvSpPr>
          <p:nvPr>
            <p:ph sz="half" idx="1"/>
          </p:nvPr>
        </p:nvSpPr>
        <p:spPr>
          <a:xfrm>
            <a:off x="455613" y="1598613"/>
            <a:ext cx="4037012" cy="44973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5025" y="1598613"/>
            <a:ext cx="4037013" cy="21717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5025" y="3922713"/>
            <a:ext cx="4037013" cy="2173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p:txBody>
          <a:bodyPr/>
          <a:lstStyle>
            <a:lvl1pPr>
              <a:defRPr smtClean="0"/>
            </a:lvl1pPr>
          </a:lstStyle>
          <a:p>
            <a:pPr>
              <a:defRPr/>
            </a:pPr>
            <a:endParaRPr lang="en-US" altLang="zh-CN"/>
          </a:p>
        </p:txBody>
      </p:sp>
      <p:sp>
        <p:nvSpPr>
          <p:cNvPr id="7" name="页脚占位符 6"/>
          <p:cNvSpPr>
            <a:spLocks noGrp="1"/>
          </p:cNvSpPr>
          <p:nvPr>
            <p:ph type="ftr" sz="quarter" idx="11"/>
          </p:nvPr>
        </p:nvSpPr>
        <p:spPr/>
        <p:txBody>
          <a:bodyPr/>
          <a:lstStyle>
            <a:lvl1pPr>
              <a:defRPr smtClean="0"/>
            </a:lvl1pPr>
          </a:lstStyle>
          <a:p>
            <a:pPr>
              <a:defRPr/>
            </a:pPr>
            <a:endParaRPr lang="en-US" altLang="zh-CN"/>
          </a:p>
        </p:txBody>
      </p:sp>
      <p:sp>
        <p:nvSpPr>
          <p:cNvPr id="8" name="灯片编号占位符 7"/>
          <p:cNvSpPr>
            <a:spLocks noGrp="1"/>
          </p:cNvSpPr>
          <p:nvPr>
            <p:ph type="sldNum" sz="quarter" idx="12"/>
          </p:nvPr>
        </p:nvSpPr>
        <p:spPr/>
        <p:txBody>
          <a:bodyPr/>
          <a:lstStyle>
            <a:lvl1pPr>
              <a:defRPr smtClean="0"/>
            </a:lvl1pPr>
          </a:lstStyle>
          <a:p>
            <a:pPr>
              <a:defRPr/>
            </a:pPr>
            <a:fld id="{1D7ABA79-2C0C-452D-B667-A5F1DABFE7A9}" type="slidenum">
              <a:rPr lang="en-US" altLang="zh-CN"/>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灯片编号占位符 2"/>
          <p:cNvSpPr>
            <a:spLocks noGrp="1"/>
          </p:cNvSpPr>
          <p:nvPr>
            <p:ph type="sldNum" sz="quarter" idx="10"/>
          </p:nvPr>
        </p:nvSpPr>
        <p:spPr/>
        <p:txBody>
          <a:bodyPr/>
          <a:lstStyle/>
          <a:p>
            <a:pPr lvl="0" eaLnBrk="1" hangingPunct="1"/>
            <a:fld id="{9A0DB2DC-4C9A-4742-B13C-FB6460FD3503}" type="slidenum">
              <a:rPr lang="en-US" altLang="zh-CN" dirty="0">
                <a:latin typeface="Arial" panose="020B0604020202020204" pitchFamily="34" charset="0"/>
              </a:rPr>
              <a:pPr lvl="0" eaLnBrk="1" hangingPunct="1"/>
              <a:t>‹#›</a:t>
            </a:fld>
            <a:endParaRPr lang="en-US" altLang="zh-CN" dirty="0">
              <a:latin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3_自定义版式">
    <p:spTree>
      <p:nvGrpSpPr>
        <p:cNvPr id="1" name=""/>
        <p:cNvGrpSpPr/>
        <p:nvPr/>
      </p:nvGrpSpPr>
      <p:grpSpPr>
        <a:xfrm>
          <a:off x="0" y="0"/>
          <a:ext cx="0" cy="0"/>
          <a:chOff x="0" y="0"/>
          <a:chExt cx="0" cy="0"/>
        </a:xfrm>
      </p:grpSpPr>
      <p:sp>
        <p:nvSpPr>
          <p:cNvPr id="9" name="文本占位符 8"/>
          <p:cNvSpPr>
            <a:spLocks noGrp="1"/>
          </p:cNvSpPr>
          <p:nvPr>
            <p:ph type="body" sz="quarter" idx="10" hasCustomPrompt="1"/>
          </p:nvPr>
        </p:nvSpPr>
        <p:spPr>
          <a:xfrm>
            <a:off x="0" y="-1"/>
            <a:ext cx="9144000" cy="1188000"/>
          </a:xfrm>
          <a:solidFill>
            <a:srgbClr val="3333B2"/>
          </a:solidFill>
          <a:ln>
            <a:solidFill>
              <a:srgbClr val="3333B2"/>
            </a:solidFill>
          </a:ln>
        </p:spPr>
        <p:txBody>
          <a:bodyPr anchor="ctr" anchorCtr="0">
            <a:normAutofit/>
          </a:bodyPr>
          <a:lstStyle>
            <a:lvl1pPr marL="0" indent="0">
              <a:buNone/>
              <a:defRPr sz="3200" b="1">
                <a:solidFill>
                  <a:schemeClr val="bg1"/>
                </a:solidFill>
                <a:latin typeface="等线" panose="02010600030101010101" pitchFamily="2" charset="-122"/>
                <a:ea typeface="等线" panose="02010600030101010101" pitchFamily="2" charset="-122"/>
              </a:defRPr>
            </a:lvl1pPr>
            <a:lvl2pPr marL="457200" indent="0">
              <a:buNone/>
              <a:defRPr/>
            </a:lvl2pPr>
          </a:lstStyle>
          <a:p>
            <a:pPr lvl="0"/>
            <a:r>
              <a:rPr lang="zh-CN" altLang="en-US" dirty="0"/>
              <a:t> 编辑母版文本样式</a:t>
            </a:r>
          </a:p>
        </p:txBody>
      </p:sp>
      <p:sp>
        <p:nvSpPr>
          <p:cNvPr id="2" name="日期占位符 1">
            <a:extLst>
              <a:ext uri="{FF2B5EF4-FFF2-40B4-BE49-F238E27FC236}">
                <a16:creationId xmlns:a16="http://schemas.microsoft.com/office/drawing/2014/main" id="{91AA48FA-91BC-446E-9AE7-0C80B75CCAB5}"/>
              </a:ext>
            </a:extLst>
          </p:cNvPr>
          <p:cNvSpPr>
            <a:spLocks noGrp="1"/>
          </p:cNvSpPr>
          <p:nvPr>
            <p:ph type="dt" sz="half" idx="11"/>
          </p:nvPr>
        </p:nvSpPr>
        <p:spPr/>
        <p:txBody>
          <a:bodyPr/>
          <a:lstStyle/>
          <a:p>
            <a:fld id="{3566B370-2D8D-4F39-9EED-C3EAF7F8D6ED}" type="datetimeFigureOut">
              <a:rPr lang="zh-CN" altLang="en-US" smtClean="0"/>
              <a:pPr/>
              <a:t>2019/11/9</a:t>
            </a:fld>
            <a:endParaRPr lang="zh-CN" altLang="en-US"/>
          </a:p>
        </p:txBody>
      </p:sp>
      <p:sp>
        <p:nvSpPr>
          <p:cNvPr id="3" name="页脚占位符 2">
            <a:extLst>
              <a:ext uri="{FF2B5EF4-FFF2-40B4-BE49-F238E27FC236}">
                <a16:creationId xmlns:a16="http://schemas.microsoft.com/office/drawing/2014/main" id="{954BBD26-EEE0-49E9-B03B-4B36A46940FB}"/>
              </a:ext>
            </a:extLst>
          </p:cNvPr>
          <p:cNvSpPr>
            <a:spLocks noGrp="1"/>
          </p:cNvSpPr>
          <p:nvPr>
            <p:ph type="ftr" sz="quarter" idx="12"/>
          </p:nvPr>
        </p:nvSpPr>
        <p:spPr/>
        <p:txBody>
          <a:bodyPr/>
          <a:lstStyle/>
          <a:p>
            <a:endParaRPr lang="zh-CN" altLang="en-US"/>
          </a:p>
        </p:txBody>
      </p:sp>
      <p:sp>
        <p:nvSpPr>
          <p:cNvPr id="4" name="灯片编号占位符 3">
            <a:extLst>
              <a:ext uri="{FF2B5EF4-FFF2-40B4-BE49-F238E27FC236}">
                <a16:creationId xmlns:a16="http://schemas.microsoft.com/office/drawing/2014/main" id="{1C468195-9407-4547-B3D3-30D9E787F89F}"/>
              </a:ext>
            </a:extLst>
          </p:cNvPr>
          <p:cNvSpPr>
            <a:spLocks noGrp="1"/>
          </p:cNvSpPr>
          <p:nvPr>
            <p:ph type="sldNum" sz="quarter" idx="13"/>
          </p:nvPr>
        </p:nvSpPr>
        <p:spPr/>
        <p:txBody>
          <a:bodyPr/>
          <a:lstStyle/>
          <a:p>
            <a:fld id="{22A559B3-5284-48C0-A3EB-7EDCE9B3CB62}" type="slidenum">
              <a:rPr lang="zh-CN" altLang="en-US" smtClean="0"/>
              <a:pPr/>
              <a:t>‹#›</a:t>
            </a:fld>
            <a:endParaRPr lang="zh-CN" altLang="en-US"/>
          </a:p>
        </p:txBody>
      </p:sp>
    </p:spTree>
    <p:extLst>
      <p:ext uri="{BB962C8B-B14F-4D97-AF65-F5344CB8AC3E}">
        <p14:creationId xmlns:p14="http://schemas.microsoft.com/office/powerpoint/2010/main" val="1039649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smtClean="0"/>
            </a:lvl1pPr>
          </a:lstStyle>
          <a:p>
            <a:pPr>
              <a:defRPr/>
            </a:pPr>
            <a:endParaRPr lang="en-US" altLang="zh-CN"/>
          </a:p>
        </p:txBody>
      </p:sp>
      <p:sp>
        <p:nvSpPr>
          <p:cNvPr id="5" name="页脚占位符 4"/>
          <p:cNvSpPr>
            <a:spLocks noGrp="1"/>
          </p:cNvSpPr>
          <p:nvPr>
            <p:ph type="ftr" sz="quarter" idx="11"/>
          </p:nvPr>
        </p:nvSpPr>
        <p:spPr/>
        <p:txBody>
          <a:bodyPr/>
          <a:lstStyle>
            <a:lvl1pPr>
              <a:defRPr smtClean="0"/>
            </a:lvl1pPr>
          </a:lstStyle>
          <a:p>
            <a:pPr>
              <a:defRPr/>
            </a:pPr>
            <a:endParaRPr lang="en-US" altLang="zh-CN"/>
          </a:p>
        </p:txBody>
      </p:sp>
      <p:sp>
        <p:nvSpPr>
          <p:cNvPr id="6" name="灯片编号占位符 5"/>
          <p:cNvSpPr>
            <a:spLocks noGrp="1"/>
          </p:cNvSpPr>
          <p:nvPr>
            <p:ph type="sldNum" sz="quarter" idx="12"/>
          </p:nvPr>
        </p:nvSpPr>
        <p:spPr/>
        <p:txBody>
          <a:bodyPr/>
          <a:lstStyle>
            <a:lvl1pPr>
              <a:defRPr smtClean="0"/>
            </a:lvl1pPr>
          </a:lstStyle>
          <a:p>
            <a:pPr>
              <a:defRPr/>
            </a:pPr>
            <a:fld id="{3BB7712E-1B1C-4969-B1E7-24058CA8F4A1}"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smtClean="0"/>
            </a:lvl1pPr>
          </a:lstStyle>
          <a:p>
            <a:pPr>
              <a:defRPr/>
            </a:pPr>
            <a:endParaRPr lang="en-US" altLang="zh-CN"/>
          </a:p>
        </p:txBody>
      </p:sp>
      <p:sp>
        <p:nvSpPr>
          <p:cNvPr id="5" name="页脚占位符 4"/>
          <p:cNvSpPr>
            <a:spLocks noGrp="1"/>
          </p:cNvSpPr>
          <p:nvPr>
            <p:ph type="ftr" sz="quarter" idx="11"/>
          </p:nvPr>
        </p:nvSpPr>
        <p:spPr/>
        <p:txBody>
          <a:bodyPr/>
          <a:lstStyle>
            <a:lvl1pPr>
              <a:defRPr smtClean="0"/>
            </a:lvl1pPr>
          </a:lstStyle>
          <a:p>
            <a:pPr>
              <a:defRPr/>
            </a:pPr>
            <a:endParaRPr lang="en-US" altLang="zh-CN"/>
          </a:p>
        </p:txBody>
      </p:sp>
      <p:sp>
        <p:nvSpPr>
          <p:cNvPr id="6" name="灯片编号占位符 5"/>
          <p:cNvSpPr>
            <a:spLocks noGrp="1"/>
          </p:cNvSpPr>
          <p:nvPr>
            <p:ph type="sldNum" sz="quarter" idx="12"/>
          </p:nvPr>
        </p:nvSpPr>
        <p:spPr/>
        <p:txBody>
          <a:bodyPr/>
          <a:lstStyle>
            <a:lvl1pPr>
              <a:defRPr smtClean="0"/>
            </a:lvl1pPr>
          </a:lstStyle>
          <a:p>
            <a:pPr>
              <a:defRPr/>
            </a:pPr>
            <a:fld id="{D273DBBA-FA9B-4EAE-BC55-D4D61BE5E633}"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5613" y="1598613"/>
            <a:ext cx="4037012" cy="4497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5025" y="1598613"/>
            <a:ext cx="4037013" cy="4497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smtClean="0"/>
            </a:lvl1pPr>
          </a:lstStyle>
          <a:p>
            <a:pPr>
              <a:defRPr/>
            </a:pPr>
            <a:endParaRPr lang="en-US" altLang="zh-CN"/>
          </a:p>
        </p:txBody>
      </p:sp>
      <p:sp>
        <p:nvSpPr>
          <p:cNvPr id="6" name="页脚占位符 5"/>
          <p:cNvSpPr>
            <a:spLocks noGrp="1"/>
          </p:cNvSpPr>
          <p:nvPr>
            <p:ph type="ftr" sz="quarter" idx="11"/>
          </p:nvPr>
        </p:nvSpPr>
        <p:spPr/>
        <p:txBody>
          <a:bodyPr/>
          <a:lstStyle>
            <a:lvl1pPr>
              <a:defRPr smtClean="0"/>
            </a:lvl1pPr>
          </a:lstStyle>
          <a:p>
            <a:pPr>
              <a:defRPr/>
            </a:pPr>
            <a:endParaRPr lang="en-US" altLang="zh-CN"/>
          </a:p>
        </p:txBody>
      </p:sp>
      <p:sp>
        <p:nvSpPr>
          <p:cNvPr id="7" name="灯片编号占位符 6"/>
          <p:cNvSpPr>
            <a:spLocks noGrp="1"/>
          </p:cNvSpPr>
          <p:nvPr>
            <p:ph type="sldNum" sz="quarter" idx="12"/>
          </p:nvPr>
        </p:nvSpPr>
        <p:spPr/>
        <p:txBody>
          <a:bodyPr/>
          <a:lstStyle>
            <a:lvl1pPr>
              <a:defRPr smtClean="0"/>
            </a:lvl1pPr>
          </a:lstStyle>
          <a:p>
            <a:pPr>
              <a:defRPr/>
            </a:pPr>
            <a:fld id="{63D776F1-CD29-45D2-B671-0BF7434D1F7F}"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smtClean="0"/>
            </a:lvl1pPr>
          </a:lstStyle>
          <a:p>
            <a:pPr>
              <a:defRPr/>
            </a:pPr>
            <a:endParaRPr lang="en-US" altLang="zh-CN"/>
          </a:p>
        </p:txBody>
      </p:sp>
      <p:sp>
        <p:nvSpPr>
          <p:cNvPr id="8" name="页脚占位符 7"/>
          <p:cNvSpPr>
            <a:spLocks noGrp="1"/>
          </p:cNvSpPr>
          <p:nvPr>
            <p:ph type="ftr" sz="quarter" idx="11"/>
          </p:nvPr>
        </p:nvSpPr>
        <p:spPr/>
        <p:txBody>
          <a:bodyPr/>
          <a:lstStyle>
            <a:lvl1pPr>
              <a:defRPr smtClean="0"/>
            </a:lvl1pPr>
          </a:lstStyle>
          <a:p>
            <a:pPr>
              <a:defRPr/>
            </a:pPr>
            <a:endParaRPr lang="en-US" altLang="zh-CN"/>
          </a:p>
        </p:txBody>
      </p:sp>
      <p:sp>
        <p:nvSpPr>
          <p:cNvPr id="9" name="灯片编号占位符 8"/>
          <p:cNvSpPr>
            <a:spLocks noGrp="1"/>
          </p:cNvSpPr>
          <p:nvPr>
            <p:ph type="sldNum" sz="quarter" idx="12"/>
          </p:nvPr>
        </p:nvSpPr>
        <p:spPr/>
        <p:txBody>
          <a:bodyPr/>
          <a:lstStyle>
            <a:lvl1pPr>
              <a:defRPr smtClean="0"/>
            </a:lvl1pPr>
          </a:lstStyle>
          <a:p>
            <a:pPr>
              <a:defRPr/>
            </a:pPr>
            <a:fld id="{AAF2DAC5-844A-4894-91F2-CF6D17277923}"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smtClean="0"/>
            </a:lvl1pPr>
          </a:lstStyle>
          <a:p>
            <a:pPr>
              <a:defRPr/>
            </a:pPr>
            <a:endParaRPr lang="en-US" altLang="zh-CN"/>
          </a:p>
        </p:txBody>
      </p:sp>
      <p:sp>
        <p:nvSpPr>
          <p:cNvPr id="4" name="页脚占位符 3"/>
          <p:cNvSpPr>
            <a:spLocks noGrp="1"/>
          </p:cNvSpPr>
          <p:nvPr>
            <p:ph type="ftr" sz="quarter" idx="11"/>
          </p:nvPr>
        </p:nvSpPr>
        <p:spPr/>
        <p:txBody>
          <a:bodyPr/>
          <a:lstStyle>
            <a:lvl1pPr>
              <a:defRPr smtClean="0"/>
            </a:lvl1pPr>
          </a:lstStyle>
          <a:p>
            <a:pPr>
              <a:defRPr/>
            </a:pPr>
            <a:endParaRPr lang="en-US" altLang="zh-CN"/>
          </a:p>
        </p:txBody>
      </p:sp>
      <p:sp>
        <p:nvSpPr>
          <p:cNvPr id="5" name="灯片编号占位符 4"/>
          <p:cNvSpPr>
            <a:spLocks noGrp="1"/>
          </p:cNvSpPr>
          <p:nvPr>
            <p:ph type="sldNum" sz="quarter" idx="12"/>
          </p:nvPr>
        </p:nvSpPr>
        <p:spPr/>
        <p:txBody>
          <a:bodyPr/>
          <a:lstStyle>
            <a:lvl1pPr>
              <a:defRPr smtClean="0"/>
            </a:lvl1pPr>
          </a:lstStyle>
          <a:p>
            <a:pPr>
              <a:defRPr/>
            </a:pPr>
            <a:fld id="{36BFF032-8F5F-4C8B-86A1-853155994724}"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smtClean="0"/>
            </a:lvl1pPr>
          </a:lstStyle>
          <a:p>
            <a:pPr>
              <a:defRPr/>
            </a:pPr>
            <a:endParaRPr lang="en-US" altLang="zh-CN"/>
          </a:p>
        </p:txBody>
      </p:sp>
      <p:sp>
        <p:nvSpPr>
          <p:cNvPr id="3" name="页脚占位符 2"/>
          <p:cNvSpPr>
            <a:spLocks noGrp="1"/>
          </p:cNvSpPr>
          <p:nvPr>
            <p:ph type="ftr" sz="quarter" idx="11"/>
          </p:nvPr>
        </p:nvSpPr>
        <p:spPr/>
        <p:txBody>
          <a:bodyPr/>
          <a:lstStyle>
            <a:lvl1pPr>
              <a:defRPr smtClean="0"/>
            </a:lvl1pPr>
          </a:lstStyle>
          <a:p>
            <a:pPr>
              <a:defRPr/>
            </a:pPr>
            <a:endParaRPr lang="en-US" altLang="zh-CN"/>
          </a:p>
        </p:txBody>
      </p:sp>
      <p:sp>
        <p:nvSpPr>
          <p:cNvPr id="4" name="灯片编号占位符 3"/>
          <p:cNvSpPr>
            <a:spLocks noGrp="1"/>
          </p:cNvSpPr>
          <p:nvPr>
            <p:ph type="sldNum" sz="quarter" idx="12"/>
          </p:nvPr>
        </p:nvSpPr>
        <p:spPr/>
        <p:txBody>
          <a:bodyPr/>
          <a:lstStyle>
            <a:lvl1pPr>
              <a:defRPr smtClean="0"/>
            </a:lvl1pPr>
          </a:lstStyle>
          <a:p>
            <a:pPr>
              <a:defRPr/>
            </a:pPr>
            <a:fld id="{2D0DC02F-2E24-4462-B611-C4792A0F5D16}"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smtClean="0"/>
            </a:lvl1pPr>
          </a:lstStyle>
          <a:p>
            <a:pPr>
              <a:defRPr/>
            </a:pPr>
            <a:endParaRPr lang="en-US" altLang="zh-CN"/>
          </a:p>
        </p:txBody>
      </p:sp>
      <p:sp>
        <p:nvSpPr>
          <p:cNvPr id="6" name="页脚占位符 5"/>
          <p:cNvSpPr>
            <a:spLocks noGrp="1"/>
          </p:cNvSpPr>
          <p:nvPr>
            <p:ph type="ftr" sz="quarter" idx="11"/>
          </p:nvPr>
        </p:nvSpPr>
        <p:spPr/>
        <p:txBody>
          <a:bodyPr/>
          <a:lstStyle>
            <a:lvl1pPr>
              <a:defRPr smtClean="0"/>
            </a:lvl1pPr>
          </a:lstStyle>
          <a:p>
            <a:pPr>
              <a:defRPr/>
            </a:pPr>
            <a:endParaRPr lang="en-US" altLang="zh-CN"/>
          </a:p>
        </p:txBody>
      </p:sp>
      <p:sp>
        <p:nvSpPr>
          <p:cNvPr id="7" name="灯片编号占位符 6"/>
          <p:cNvSpPr>
            <a:spLocks noGrp="1"/>
          </p:cNvSpPr>
          <p:nvPr>
            <p:ph type="sldNum" sz="quarter" idx="12"/>
          </p:nvPr>
        </p:nvSpPr>
        <p:spPr/>
        <p:txBody>
          <a:bodyPr/>
          <a:lstStyle>
            <a:lvl1pPr>
              <a:defRPr smtClean="0"/>
            </a:lvl1pPr>
          </a:lstStyle>
          <a:p>
            <a:pPr>
              <a:defRPr/>
            </a:pPr>
            <a:fld id="{EA202535-FA5E-4CCE-95F4-DA2490A9FE93}"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smtClean="0"/>
            </a:lvl1pPr>
          </a:lstStyle>
          <a:p>
            <a:pPr>
              <a:defRPr/>
            </a:pPr>
            <a:endParaRPr lang="en-US" altLang="zh-CN"/>
          </a:p>
        </p:txBody>
      </p:sp>
      <p:sp>
        <p:nvSpPr>
          <p:cNvPr id="6" name="页脚占位符 5"/>
          <p:cNvSpPr>
            <a:spLocks noGrp="1"/>
          </p:cNvSpPr>
          <p:nvPr>
            <p:ph type="ftr" sz="quarter" idx="11"/>
          </p:nvPr>
        </p:nvSpPr>
        <p:spPr/>
        <p:txBody>
          <a:bodyPr/>
          <a:lstStyle>
            <a:lvl1pPr>
              <a:defRPr smtClean="0"/>
            </a:lvl1pPr>
          </a:lstStyle>
          <a:p>
            <a:pPr>
              <a:defRPr/>
            </a:pPr>
            <a:endParaRPr lang="en-US" altLang="zh-CN"/>
          </a:p>
        </p:txBody>
      </p:sp>
      <p:sp>
        <p:nvSpPr>
          <p:cNvPr id="7" name="灯片编号占位符 6"/>
          <p:cNvSpPr>
            <a:spLocks noGrp="1"/>
          </p:cNvSpPr>
          <p:nvPr>
            <p:ph type="sldNum" sz="quarter" idx="12"/>
          </p:nvPr>
        </p:nvSpPr>
        <p:spPr/>
        <p:txBody>
          <a:bodyPr/>
          <a:lstStyle>
            <a:lvl1pPr>
              <a:defRPr smtClean="0"/>
            </a:lvl1pPr>
          </a:lstStyle>
          <a:p>
            <a:pPr>
              <a:defRPr/>
            </a:pPr>
            <a:fld id="{0B8D1922-25A9-4C9C-8085-F7DCAE103A7A}"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grpSp>
        <p:nvGrpSpPr>
          <p:cNvPr id="1026" name="Group 2"/>
          <p:cNvGrpSpPr/>
          <p:nvPr/>
        </p:nvGrpSpPr>
        <p:grpSpPr bwMode="auto">
          <a:xfrm>
            <a:off x="0" y="0"/>
            <a:ext cx="9142413" cy="6856413"/>
            <a:chOff x="0" y="0"/>
            <a:chExt cx="5759" cy="4319"/>
          </a:xfrm>
        </p:grpSpPr>
        <p:sp>
          <p:nvSpPr>
            <p:cNvPr id="4099" name="Freeform 3"/>
            <p:cNvSpPr/>
            <p:nvPr userDrawn="1"/>
          </p:nvSpPr>
          <p:spPr bwMode="hidden">
            <a:xfrm>
              <a:off x="0" y="0"/>
              <a:ext cx="5758" cy="1043"/>
            </a:xfrm>
            <a:custGeom>
              <a:avLst/>
              <a:gdLst>
                <a:gd name="T0" fmla="*/ 5740 w 5740"/>
                <a:gd name="T1" fmla="*/ 1043 h 1043"/>
                <a:gd name="T2" fmla="*/ 0 w 5740"/>
                <a:gd name="T3" fmla="*/ 1043 h 1043"/>
                <a:gd name="T4" fmla="*/ 0 w 5740"/>
                <a:gd name="T5" fmla="*/ 0 h 1043"/>
                <a:gd name="T6" fmla="*/ 5740 w 5740"/>
                <a:gd name="T7" fmla="*/ 0 h 1043"/>
                <a:gd name="T8" fmla="*/ 5740 w 5740"/>
                <a:gd name="T9" fmla="*/ 1043 h 1043"/>
                <a:gd name="T10" fmla="*/ 5740 w 5740"/>
                <a:gd name="T11" fmla="*/ 1043 h 1043"/>
              </a:gdLst>
              <a:ahLst/>
              <a:cxnLst>
                <a:cxn ang="0">
                  <a:pos x="T0" y="T1"/>
                </a:cxn>
                <a:cxn ang="0">
                  <a:pos x="T2" y="T3"/>
                </a:cxn>
                <a:cxn ang="0">
                  <a:pos x="T4" y="T5"/>
                </a:cxn>
                <a:cxn ang="0">
                  <a:pos x="T6" y="T7"/>
                </a:cxn>
                <a:cxn ang="0">
                  <a:pos x="T8" y="T9"/>
                </a:cxn>
                <a:cxn ang="0">
                  <a:pos x="T10" y="T11"/>
                </a:cxn>
              </a:cxnLst>
              <a:rect l="0" t="0" r="r" b="b"/>
              <a:pathLst>
                <a:path w="5740" h="1043">
                  <a:moveTo>
                    <a:pt x="5740" y="1043"/>
                  </a:moveTo>
                  <a:lnTo>
                    <a:pt x="0" y="1043"/>
                  </a:lnTo>
                  <a:lnTo>
                    <a:pt x="0" y="0"/>
                  </a:lnTo>
                  <a:lnTo>
                    <a:pt x="5740" y="0"/>
                  </a:lnTo>
                  <a:lnTo>
                    <a:pt x="5740" y="1043"/>
                  </a:lnTo>
                  <a:lnTo>
                    <a:pt x="5740" y="1043"/>
                  </a:lnTo>
                  <a:close/>
                </a:path>
              </a:pathLst>
            </a:custGeom>
            <a:gradFill rotWithShape="0">
              <a:gsLst>
                <a:gs pos="0">
                  <a:schemeClr val="bg1"/>
                </a:gs>
                <a:gs pos="100000">
                  <a:schemeClr val="bg1">
                    <a:gamma/>
                    <a:shade val="69804"/>
                    <a:invGamma/>
                  </a:scheme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nvGrpSpPr>
            <p:cNvPr id="1033" name="Group 4"/>
            <p:cNvGrpSpPr/>
            <p:nvPr userDrawn="1"/>
          </p:nvGrpSpPr>
          <p:grpSpPr bwMode="auto">
            <a:xfrm>
              <a:off x="0" y="0"/>
              <a:ext cx="5759" cy="4319"/>
              <a:chOff x="0" y="0"/>
              <a:chExt cx="5759" cy="4319"/>
            </a:xfrm>
          </p:grpSpPr>
          <p:sp>
            <p:nvSpPr>
              <p:cNvPr id="4101" name="Freeform 5"/>
              <p:cNvSpPr/>
              <p:nvPr userDrawn="1"/>
            </p:nvSpPr>
            <p:spPr bwMode="hidden">
              <a:xfrm>
                <a:off x="1" y="1040"/>
                <a:ext cx="5758" cy="18"/>
              </a:xfrm>
              <a:custGeom>
                <a:avLst/>
                <a:gdLst>
                  <a:gd name="T0" fmla="*/ 5740 w 5740"/>
                  <a:gd name="T1" fmla="*/ 0 h 18"/>
                  <a:gd name="T2" fmla="*/ 0 w 5740"/>
                  <a:gd name="T3" fmla="*/ 0 h 18"/>
                  <a:gd name="T4" fmla="*/ 0 w 5740"/>
                  <a:gd name="T5" fmla="*/ 18 h 18"/>
                  <a:gd name="T6" fmla="*/ 5740 w 5740"/>
                  <a:gd name="T7" fmla="*/ 18 h 18"/>
                  <a:gd name="T8" fmla="*/ 5740 w 5740"/>
                  <a:gd name="T9" fmla="*/ 0 h 18"/>
                  <a:gd name="T10" fmla="*/ 5740 w 5740"/>
                  <a:gd name="T11" fmla="*/ 0 h 18"/>
                </a:gdLst>
                <a:ahLst/>
                <a:cxnLst>
                  <a:cxn ang="0">
                    <a:pos x="T0" y="T1"/>
                  </a:cxn>
                  <a:cxn ang="0">
                    <a:pos x="T2" y="T3"/>
                  </a:cxn>
                  <a:cxn ang="0">
                    <a:pos x="T4" y="T5"/>
                  </a:cxn>
                  <a:cxn ang="0">
                    <a:pos x="T6" y="T7"/>
                  </a:cxn>
                  <a:cxn ang="0">
                    <a:pos x="T8" y="T9"/>
                  </a:cxn>
                  <a:cxn ang="0">
                    <a:pos x="T10" y="T11"/>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102" name="Freeform 6"/>
              <p:cNvSpPr/>
              <p:nvPr userDrawn="1"/>
            </p:nvSpPr>
            <p:spPr bwMode="hidden">
              <a:xfrm>
                <a:off x="0" y="3988"/>
                <a:ext cx="5758" cy="42"/>
              </a:xfrm>
              <a:custGeom>
                <a:avLst/>
                <a:gdLst>
                  <a:gd name="T0" fmla="*/ 0 w 5740"/>
                  <a:gd name="T1" fmla="*/ 42 h 42"/>
                  <a:gd name="T2" fmla="*/ 5740 w 5740"/>
                  <a:gd name="T3" fmla="*/ 42 h 42"/>
                  <a:gd name="T4" fmla="*/ 5740 w 5740"/>
                  <a:gd name="T5" fmla="*/ 0 h 42"/>
                  <a:gd name="T6" fmla="*/ 0 w 5740"/>
                  <a:gd name="T7" fmla="*/ 0 h 42"/>
                  <a:gd name="T8" fmla="*/ 0 w 5740"/>
                  <a:gd name="T9" fmla="*/ 42 h 42"/>
                  <a:gd name="T10" fmla="*/ 0 w 5740"/>
                  <a:gd name="T11" fmla="*/ 42 h 42"/>
                </a:gdLst>
                <a:ahLst/>
                <a:cxnLst>
                  <a:cxn ang="0">
                    <a:pos x="T0" y="T1"/>
                  </a:cxn>
                  <a:cxn ang="0">
                    <a:pos x="T2" y="T3"/>
                  </a:cxn>
                  <a:cxn ang="0">
                    <a:pos x="T4" y="T5"/>
                  </a:cxn>
                  <a:cxn ang="0">
                    <a:pos x="T6" y="T7"/>
                  </a:cxn>
                  <a:cxn ang="0">
                    <a:pos x="T8" y="T9"/>
                  </a:cxn>
                  <a:cxn ang="0">
                    <a:pos x="T10" y="T11"/>
                  </a:cxn>
                </a:cxnLst>
                <a:rect l="0" t="0" r="r" b="b"/>
                <a:pathLst>
                  <a:path w="5740" h="42">
                    <a:moveTo>
                      <a:pt x="0" y="42"/>
                    </a:moveTo>
                    <a:lnTo>
                      <a:pt x="5740" y="42"/>
                    </a:lnTo>
                    <a:lnTo>
                      <a:pt x="5740" y="0"/>
                    </a:lnTo>
                    <a:lnTo>
                      <a:pt x="0" y="0"/>
                    </a:lnTo>
                    <a:lnTo>
                      <a:pt x="0" y="42"/>
                    </a:lnTo>
                    <a:lnTo>
                      <a:pt x="0" y="42"/>
                    </a:lnTo>
                    <a:close/>
                  </a:path>
                </a:pathLst>
              </a:custGeom>
              <a:gradFill rotWithShape="0">
                <a:gsLst>
                  <a:gs pos="0">
                    <a:schemeClr val="bg2">
                      <a:gamma/>
                      <a:shade val="9411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103" name="Freeform 7"/>
              <p:cNvSpPr/>
              <p:nvPr userDrawn="1"/>
            </p:nvSpPr>
            <p:spPr bwMode="hidden">
              <a:xfrm>
                <a:off x="0" y="3665"/>
                <a:ext cx="5758" cy="30"/>
              </a:xfrm>
              <a:custGeom>
                <a:avLst/>
                <a:gdLst>
                  <a:gd name="T0" fmla="*/ 0 w 5740"/>
                  <a:gd name="T1" fmla="*/ 30 h 30"/>
                  <a:gd name="T2" fmla="*/ 5740 w 5740"/>
                  <a:gd name="T3" fmla="*/ 30 h 30"/>
                  <a:gd name="T4" fmla="*/ 5740 w 5740"/>
                  <a:gd name="T5" fmla="*/ 0 h 30"/>
                  <a:gd name="T6" fmla="*/ 0 w 5740"/>
                  <a:gd name="T7" fmla="*/ 0 h 30"/>
                  <a:gd name="T8" fmla="*/ 0 w 5740"/>
                  <a:gd name="T9" fmla="*/ 30 h 30"/>
                  <a:gd name="T10" fmla="*/ 0 w 5740"/>
                  <a:gd name="T11" fmla="*/ 30 h 30"/>
                </a:gdLst>
                <a:ahLst/>
                <a:cxnLst>
                  <a:cxn ang="0">
                    <a:pos x="T0" y="T1"/>
                  </a:cxn>
                  <a:cxn ang="0">
                    <a:pos x="T2" y="T3"/>
                  </a:cxn>
                  <a:cxn ang="0">
                    <a:pos x="T4" y="T5"/>
                  </a:cxn>
                  <a:cxn ang="0">
                    <a:pos x="T6" y="T7"/>
                  </a:cxn>
                  <a:cxn ang="0">
                    <a:pos x="T8" y="T9"/>
                  </a:cxn>
                  <a:cxn ang="0">
                    <a:pos x="T10" y="T11"/>
                  </a:cxn>
                </a:cxnLst>
                <a:rect l="0" t="0" r="r" b="b"/>
                <a:pathLst>
                  <a:path w="5740" h="30">
                    <a:moveTo>
                      <a:pt x="0" y="30"/>
                    </a:moveTo>
                    <a:lnTo>
                      <a:pt x="5740" y="30"/>
                    </a:lnTo>
                    <a:lnTo>
                      <a:pt x="5740" y="0"/>
                    </a:lnTo>
                    <a:lnTo>
                      <a:pt x="0" y="0"/>
                    </a:lnTo>
                    <a:lnTo>
                      <a:pt x="0" y="30"/>
                    </a:lnTo>
                    <a:lnTo>
                      <a:pt x="0" y="30"/>
                    </a:lnTo>
                    <a:close/>
                  </a:path>
                </a:pathLst>
              </a:custGeom>
              <a:gradFill rotWithShape="0">
                <a:gsLst>
                  <a:gs pos="0">
                    <a:schemeClr val="bg2">
                      <a:gamma/>
                      <a:shade val="9411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104" name="Freeform 8"/>
              <p:cNvSpPr/>
              <p:nvPr userDrawn="1"/>
            </p:nvSpPr>
            <p:spPr bwMode="hidden">
              <a:xfrm>
                <a:off x="0" y="3364"/>
                <a:ext cx="5758" cy="30"/>
              </a:xfrm>
              <a:custGeom>
                <a:avLst/>
                <a:gdLst>
                  <a:gd name="T0" fmla="*/ 0 w 5740"/>
                  <a:gd name="T1" fmla="*/ 30 h 30"/>
                  <a:gd name="T2" fmla="*/ 5740 w 5740"/>
                  <a:gd name="T3" fmla="*/ 30 h 30"/>
                  <a:gd name="T4" fmla="*/ 5740 w 5740"/>
                  <a:gd name="T5" fmla="*/ 0 h 30"/>
                  <a:gd name="T6" fmla="*/ 0 w 5740"/>
                  <a:gd name="T7" fmla="*/ 0 h 30"/>
                  <a:gd name="T8" fmla="*/ 0 w 5740"/>
                  <a:gd name="T9" fmla="*/ 30 h 30"/>
                  <a:gd name="T10" fmla="*/ 0 w 5740"/>
                  <a:gd name="T11" fmla="*/ 30 h 30"/>
                </a:gdLst>
                <a:ahLst/>
                <a:cxnLst>
                  <a:cxn ang="0">
                    <a:pos x="T0" y="T1"/>
                  </a:cxn>
                  <a:cxn ang="0">
                    <a:pos x="T2" y="T3"/>
                  </a:cxn>
                  <a:cxn ang="0">
                    <a:pos x="T4" y="T5"/>
                  </a:cxn>
                  <a:cxn ang="0">
                    <a:pos x="T6" y="T7"/>
                  </a:cxn>
                  <a:cxn ang="0">
                    <a:pos x="T8" y="T9"/>
                  </a:cxn>
                  <a:cxn ang="0">
                    <a:pos x="T10" y="T11"/>
                  </a:cxn>
                </a:cxnLst>
                <a:rect l="0" t="0" r="r" b="b"/>
                <a:pathLst>
                  <a:path w="5740" h="30">
                    <a:moveTo>
                      <a:pt x="0" y="30"/>
                    </a:moveTo>
                    <a:lnTo>
                      <a:pt x="5740" y="30"/>
                    </a:lnTo>
                    <a:lnTo>
                      <a:pt x="5740" y="0"/>
                    </a:lnTo>
                    <a:lnTo>
                      <a:pt x="0" y="0"/>
                    </a:lnTo>
                    <a:lnTo>
                      <a:pt x="0" y="30"/>
                    </a:lnTo>
                    <a:lnTo>
                      <a:pt x="0" y="30"/>
                    </a:lnTo>
                    <a:close/>
                  </a:path>
                </a:pathLst>
              </a:custGeom>
              <a:gradFill rotWithShape="0">
                <a:gsLst>
                  <a:gs pos="0">
                    <a:schemeClr val="bg2">
                      <a:gamma/>
                      <a:shade val="90980"/>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105" name="Freeform 9"/>
              <p:cNvSpPr/>
              <p:nvPr userDrawn="1"/>
            </p:nvSpPr>
            <p:spPr bwMode="hidden">
              <a:xfrm>
                <a:off x="0" y="3105"/>
                <a:ext cx="5758" cy="31"/>
              </a:xfrm>
              <a:custGeom>
                <a:avLst/>
                <a:gdLst>
                  <a:gd name="T0" fmla="*/ 0 w 5740"/>
                  <a:gd name="T1" fmla="*/ 30 h 30"/>
                  <a:gd name="T2" fmla="*/ 5740 w 5740"/>
                  <a:gd name="T3" fmla="*/ 30 h 30"/>
                  <a:gd name="T4" fmla="*/ 5740 w 5740"/>
                  <a:gd name="T5" fmla="*/ 0 h 30"/>
                  <a:gd name="T6" fmla="*/ 0 w 5740"/>
                  <a:gd name="T7" fmla="*/ 0 h 30"/>
                  <a:gd name="T8" fmla="*/ 0 w 5740"/>
                  <a:gd name="T9" fmla="*/ 30 h 30"/>
                  <a:gd name="T10" fmla="*/ 0 w 5740"/>
                  <a:gd name="T11" fmla="*/ 30 h 30"/>
                </a:gdLst>
                <a:ahLst/>
                <a:cxnLst>
                  <a:cxn ang="0">
                    <a:pos x="T0" y="T1"/>
                  </a:cxn>
                  <a:cxn ang="0">
                    <a:pos x="T2" y="T3"/>
                  </a:cxn>
                  <a:cxn ang="0">
                    <a:pos x="T4" y="T5"/>
                  </a:cxn>
                  <a:cxn ang="0">
                    <a:pos x="T6" y="T7"/>
                  </a:cxn>
                  <a:cxn ang="0">
                    <a:pos x="T8" y="T9"/>
                  </a:cxn>
                  <a:cxn ang="0">
                    <a:pos x="T10" y="T11"/>
                  </a:cxn>
                </a:cxnLst>
                <a:rect l="0" t="0" r="r" b="b"/>
                <a:pathLst>
                  <a:path w="5740" h="30">
                    <a:moveTo>
                      <a:pt x="0" y="30"/>
                    </a:moveTo>
                    <a:lnTo>
                      <a:pt x="5740" y="30"/>
                    </a:lnTo>
                    <a:lnTo>
                      <a:pt x="5740" y="0"/>
                    </a:lnTo>
                    <a:lnTo>
                      <a:pt x="0" y="0"/>
                    </a:lnTo>
                    <a:lnTo>
                      <a:pt x="0" y="30"/>
                    </a:lnTo>
                    <a:lnTo>
                      <a:pt x="0" y="30"/>
                    </a:lnTo>
                    <a:close/>
                  </a:path>
                </a:pathLst>
              </a:custGeom>
              <a:gradFill rotWithShape="0">
                <a:gsLst>
                  <a:gs pos="0">
                    <a:schemeClr val="bg2">
                      <a:gamma/>
                      <a:shade val="90980"/>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106" name="Freeform 10"/>
              <p:cNvSpPr/>
              <p:nvPr userDrawn="1"/>
            </p:nvSpPr>
            <p:spPr bwMode="hidden">
              <a:xfrm>
                <a:off x="0" y="2859"/>
                <a:ext cx="5758" cy="36"/>
              </a:xfrm>
              <a:custGeom>
                <a:avLst/>
                <a:gdLst>
                  <a:gd name="T0" fmla="*/ 5740 w 5740"/>
                  <a:gd name="T1" fmla="*/ 0 h 36"/>
                  <a:gd name="T2" fmla="*/ 0 w 5740"/>
                  <a:gd name="T3" fmla="*/ 0 h 36"/>
                  <a:gd name="T4" fmla="*/ 0 w 5740"/>
                  <a:gd name="T5" fmla="*/ 36 h 36"/>
                  <a:gd name="T6" fmla="*/ 5740 w 5740"/>
                  <a:gd name="T7" fmla="*/ 36 h 36"/>
                  <a:gd name="T8" fmla="*/ 5740 w 5740"/>
                  <a:gd name="T9" fmla="*/ 0 h 36"/>
                  <a:gd name="T10" fmla="*/ 5740 w 5740"/>
                  <a:gd name="T11" fmla="*/ 0 h 36"/>
                </a:gdLst>
                <a:ahLst/>
                <a:cxnLst>
                  <a:cxn ang="0">
                    <a:pos x="T0" y="T1"/>
                  </a:cxn>
                  <a:cxn ang="0">
                    <a:pos x="T2" y="T3"/>
                  </a:cxn>
                  <a:cxn ang="0">
                    <a:pos x="T4" y="T5"/>
                  </a:cxn>
                  <a:cxn ang="0">
                    <a:pos x="T6" y="T7"/>
                  </a:cxn>
                  <a:cxn ang="0">
                    <a:pos x="T8" y="T9"/>
                  </a:cxn>
                  <a:cxn ang="0">
                    <a:pos x="T10" y="T11"/>
                  </a:cxn>
                </a:cxnLst>
                <a:rect l="0" t="0" r="r" b="b"/>
                <a:pathLst>
                  <a:path w="5740" h="36">
                    <a:moveTo>
                      <a:pt x="5740" y="0"/>
                    </a:moveTo>
                    <a:lnTo>
                      <a:pt x="0" y="0"/>
                    </a:lnTo>
                    <a:lnTo>
                      <a:pt x="0" y="36"/>
                    </a:lnTo>
                    <a:lnTo>
                      <a:pt x="5740" y="36"/>
                    </a:lnTo>
                    <a:lnTo>
                      <a:pt x="5740" y="0"/>
                    </a:lnTo>
                    <a:lnTo>
                      <a:pt x="5740" y="0"/>
                    </a:lnTo>
                    <a:close/>
                  </a:path>
                </a:pathLst>
              </a:custGeom>
              <a:gradFill rotWithShape="0">
                <a:gsLst>
                  <a:gs pos="0">
                    <a:schemeClr val="bg2">
                      <a:gamma/>
                      <a:shade val="87843"/>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107" name="Freeform 11"/>
              <p:cNvSpPr/>
              <p:nvPr userDrawn="1"/>
            </p:nvSpPr>
            <p:spPr bwMode="hidden">
              <a:xfrm>
                <a:off x="0" y="2644"/>
                <a:ext cx="5758" cy="30"/>
              </a:xfrm>
              <a:custGeom>
                <a:avLst/>
                <a:gdLst>
                  <a:gd name="T0" fmla="*/ 5740 w 5740"/>
                  <a:gd name="T1" fmla="*/ 0 h 30"/>
                  <a:gd name="T2" fmla="*/ 0 w 5740"/>
                  <a:gd name="T3" fmla="*/ 0 h 30"/>
                  <a:gd name="T4" fmla="*/ 0 w 5740"/>
                  <a:gd name="T5" fmla="*/ 30 h 30"/>
                  <a:gd name="T6" fmla="*/ 5740 w 5740"/>
                  <a:gd name="T7" fmla="*/ 30 h 30"/>
                  <a:gd name="T8" fmla="*/ 5740 w 5740"/>
                  <a:gd name="T9" fmla="*/ 0 h 30"/>
                  <a:gd name="T10" fmla="*/ 5740 w 5740"/>
                  <a:gd name="T11" fmla="*/ 0 h 30"/>
                </a:gdLst>
                <a:ahLst/>
                <a:cxnLst>
                  <a:cxn ang="0">
                    <a:pos x="T0" y="T1"/>
                  </a:cxn>
                  <a:cxn ang="0">
                    <a:pos x="T2" y="T3"/>
                  </a:cxn>
                  <a:cxn ang="0">
                    <a:pos x="T4" y="T5"/>
                  </a:cxn>
                  <a:cxn ang="0">
                    <a:pos x="T6" y="T7"/>
                  </a:cxn>
                  <a:cxn ang="0">
                    <a:pos x="T8" y="T9"/>
                  </a:cxn>
                  <a:cxn ang="0">
                    <a:pos x="T10" y="T11"/>
                  </a:cxn>
                </a:cxnLst>
                <a:rect l="0" t="0" r="r" b="b"/>
                <a:pathLst>
                  <a:path w="5740" h="30">
                    <a:moveTo>
                      <a:pt x="5740" y="0"/>
                    </a:moveTo>
                    <a:lnTo>
                      <a:pt x="0" y="0"/>
                    </a:lnTo>
                    <a:lnTo>
                      <a:pt x="0" y="30"/>
                    </a:lnTo>
                    <a:lnTo>
                      <a:pt x="5740" y="30"/>
                    </a:lnTo>
                    <a:lnTo>
                      <a:pt x="5740" y="0"/>
                    </a:lnTo>
                    <a:lnTo>
                      <a:pt x="5740" y="0"/>
                    </a:lnTo>
                    <a:close/>
                  </a:path>
                </a:pathLst>
              </a:custGeom>
              <a:gradFill rotWithShape="0">
                <a:gsLst>
                  <a:gs pos="0">
                    <a:schemeClr val="bg2">
                      <a:gamma/>
                      <a:shade val="87843"/>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108" name="Freeform 12"/>
              <p:cNvSpPr/>
              <p:nvPr userDrawn="1"/>
            </p:nvSpPr>
            <p:spPr bwMode="hidden">
              <a:xfrm>
                <a:off x="0" y="2433"/>
                <a:ext cx="5758" cy="36"/>
              </a:xfrm>
              <a:custGeom>
                <a:avLst/>
                <a:gdLst>
                  <a:gd name="T0" fmla="*/ 5740 w 5740"/>
                  <a:gd name="T1" fmla="*/ 0 h 36"/>
                  <a:gd name="T2" fmla="*/ 0 w 5740"/>
                  <a:gd name="T3" fmla="*/ 0 h 36"/>
                  <a:gd name="T4" fmla="*/ 0 w 5740"/>
                  <a:gd name="T5" fmla="*/ 36 h 36"/>
                  <a:gd name="T6" fmla="*/ 5740 w 5740"/>
                  <a:gd name="T7" fmla="*/ 36 h 36"/>
                  <a:gd name="T8" fmla="*/ 5740 w 5740"/>
                  <a:gd name="T9" fmla="*/ 0 h 36"/>
                  <a:gd name="T10" fmla="*/ 5740 w 5740"/>
                  <a:gd name="T11" fmla="*/ 0 h 36"/>
                </a:gdLst>
                <a:ahLst/>
                <a:cxnLst>
                  <a:cxn ang="0">
                    <a:pos x="T0" y="T1"/>
                  </a:cxn>
                  <a:cxn ang="0">
                    <a:pos x="T2" y="T3"/>
                  </a:cxn>
                  <a:cxn ang="0">
                    <a:pos x="T4" y="T5"/>
                  </a:cxn>
                  <a:cxn ang="0">
                    <a:pos x="T6" y="T7"/>
                  </a:cxn>
                  <a:cxn ang="0">
                    <a:pos x="T8" y="T9"/>
                  </a:cxn>
                  <a:cxn ang="0">
                    <a:pos x="T10" y="T11"/>
                  </a:cxn>
                </a:cxnLst>
                <a:rect l="0" t="0" r="r" b="b"/>
                <a:pathLst>
                  <a:path w="5740" h="36">
                    <a:moveTo>
                      <a:pt x="5740" y="0"/>
                    </a:moveTo>
                    <a:lnTo>
                      <a:pt x="0" y="0"/>
                    </a:lnTo>
                    <a:lnTo>
                      <a:pt x="0" y="36"/>
                    </a:lnTo>
                    <a:lnTo>
                      <a:pt x="5740" y="36"/>
                    </a:lnTo>
                    <a:lnTo>
                      <a:pt x="5740" y="0"/>
                    </a:lnTo>
                    <a:lnTo>
                      <a:pt x="5740" y="0"/>
                    </a:lnTo>
                    <a:close/>
                  </a:path>
                </a:pathLst>
              </a:custGeom>
              <a:gradFill rotWithShape="0">
                <a:gsLst>
                  <a:gs pos="0">
                    <a:schemeClr val="bg2">
                      <a:gamma/>
                      <a:shade val="84706"/>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109" name="Freeform 13"/>
              <p:cNvSpPr/>
              <p:nvPr userDrawn="1"/>
            </p:nvSpPr>
            <p:spPr bwMode="hidden">
              <a:xfrm>
                <a:off x="0" y="2259"/>
                <a:ext cx="5758" cy="24"/>
              </a:xfrm>
              <a:custGeom>
                <a:avLst/>
                <a:gdLst>
                  <a:gd name="T0" fmla="*/ 5740 w 5740"/>
                  <a:gd name="T1" fmla="*/ 0 h 24"/>
                  <a:gd name="T2" fmla="*/ 0 w 5740"/>
                  <a:gd name="T3" fmla="*/ 0 h 24"/>
                  <a:gd name="T4" fmla="*/ 0 w 5740"/>
                  <a:gd name="T5" fmla="*/ 24 h 24"/>
                  <a:gd name="T6" fmla="*/ 5740 w 5740"/>
                  <a:gd name="T7" fmla="*/ 24 h 24"/>
                  <a:gd name="T8" fmla="*/ 5740 w 5740"/>
                  <a:gd name="T9" fmla="*/ 0 h 24"/>
                  <a:gd name="T10" fmla="*/ 5740 w 5740"/>
                  <a:gd name="T11" fmla="*/ 0 h 24"/>
                </a:gdLst>
                <a:ahLst/>
                <a:cxnLst>
                  <a:cxn ang="0">
                    <a:pos x="T0" y="T1"/>
                  </a:cxn>
                  <a:cxn ang="0">
                    <a:pos x="T2" y="T3"/>
                  </a:cxn>
                  <a:cxn ang="0">
                    <a:pos x="T4" y="T5"/>
                  </a:cxn>
                  <a:cxn ang="0">
                    <a:pos x="T6" y="T7"/>
                  </a:cxn>
                  <a:cxn ang="0">
                    <a:pos x="T8" y="T9"/>
                  </a:cxn>
                  <a:cxn ang="0">
                    <a:pos x="T10" y="T11"/>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84706"/>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110" name="Freeform 14"/>
              <p:cNvSpPr/>
              <p:nvPr userDrawn="1"/>
            </p:nvSpPr>
            <p:spPr bwMode="hidden">
              <a:xfrm>
                <a:off x="0" y="2090"/>
                <a:ext cx="5758" cy="24"/>
              </a:xfrm>
              <a:custGeom>
                <a:avLst/>
                <a:gdLst>
                  <a:gd name="T0" fmla="*/ 5740 w 5740"/>
                  <a:gd name="T1" fmla="*/ 0 h 24"/>
                  <a:gd name="T2" fmla="*/ 0 w 5740"/>
                  <a:gd name="T3" fmla="*/ 0 h 24"/>
                  <a:gd name="T4" fmla="*/ 0 w 5740"/>
                  <a:gd name="T5" fmla="*/ 24 h 24"/>
                  <a:gd name="T6" fmla="*/ 5740 w 5740"/>
                  <a:gd name="T7" fmla="*/ 24 h 24"/>
                  <a:gd name="T8" fmla="*/ 5740 w 5740"/>
                  <a:gd name="T9" fmla="*/ 0 h 24"/>
                  <a:gd name="T10" fmla="*/ 5740 w 5740"/>
                  <a:gd name="T11" fmla="*/ 0 h 24"/>
                </a:gdLst>
                <a:ahLst/>
                <a:cxnLst>
                  <a:cxn ang="0">
                    <a:pos x="T0" y="T1"/>
                  </a:cxn>
                  <a:cxn ang="0">
                    <a:pos x="T2" y="T3"/>
                  </a:cxn>
                  <a:cxn ang="0">
                    <a:pos x="T4" y="T5"/>
                  </a:cxn>
                  <a:cxn ang="0">
                    <a:pos x="T6" y="T7"/>
                  </a:cxn>
                  <a:cxn ang="0">
                    <a:pos x="T8" y="T9"/>
                  </a:cxn>
                  <a:cxn ang="0">
                    <a:pos x="T10" y="T11"/>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81961"/>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111" name="Freeform 15"/>
              <p:cNvSpPr/>
              <p:nvPr userDrawn="1"/>
            </p:nvSpPr>
            <p:spPr bwMode="hidden">
              <a:xfrm>
                <a:off x="0" y="1928"/>
                <a:ext cx="5758" cy="24"/>
              </a:xfrm>
              <a:custGeom>
                <a:avLst/>
                <a:gdLst>
                  <a:gd name="T0" fmla="*/ 5740 w 5740"/>
                  <a:gd name="T1" fmla="*/ 0 h 24"/>
                  <a:gd name="T2" fmla="*/ 0 w 5740"/>
                  <a:gd name="T3" fmla="*/ 0 h 24"/>
                  <a:gd name="T4" fmla="*/ 0 w 5740"/>
                  <a:gd name="T5" fmla="*/ 24 h 24"/>
                  <a:gd name="T6" fmla="*/ 5740 w 5740"/>
                  <a:gd name="T7" fmla="*/ 24 h 24"/>
                  <a:gd name="T8" fmla="*/ 5740 w 5740"/>
                  <a:gd name="T9" fmla="*/ 0 h 24"/>
                  <a:gd name="T10" fmla="*/ 5740 w 5740"/>
                  <a:gd name="T11" fmla="*/ 0 h 24"/>
                </a:gdLst>
                <a:ahLst/>
                <a:cxnLst>
                  <a:cxn ang="0">
                    <a:pos x="T0" y="T1"/>
                  </a:cxn>
                  <a:cxn ang="0">
                    <a:pos x="T2" y="T3"/>
                  </a:cxn>
                  <a:cxn ang="0">
                    <a:pos x="T4" y="T5"/>
                  </a:cxn>
                  <a:cxn ang="0">
                    <a:pos x="T6" y="T7"/>
                  </a:cxn>
                  <a:cxn ang="0">
                    <a:pos x="T8" y="T9"/>
                  </a:cxn>
                  <a:cxn ang="0">
                    <a:pos x="T10" y="T11"/>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7882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112" name="Freeform 16"/>
              <p:cNvSpPr/>
              <p:nvPr userDrawn="1"/>
            </p:nvSpPr>
            <p:spPr bwMode="hidden">
              <a:xfrm>
                <a:off x="0" y="1645"/>
                <a:ext cx="5758" cy="12"/>
              </a:xfrm>
              <a:custGeom>
                <a:avLst/>
                <a:gdLst>
                  <a:gd name="T0" fmla="*/ 5740 w 5740"/>
                  <a:gd name="T1" fmla="*/ 0 h 12"/>
                  <a:gd name="T2" fmla="*/ 0 w 5740"/>
                  <a:gd name="T3" fmla="*/ 0 h 12"/>
                  <a:gd name="T4" fmla="*/ 0 w 5740"/>
                  <a:gd name="T5" fmla="*/ 12 h 12"/>
                  <a:gd name="T6" fmla="*/ 5740 w 5740"/>
                  <a:gd name="T7" fmla="*/ 12 h 12"/>
                  <a:gd name="T8" fmla="*/ 5740 w 5740"/>
                  <a:gd name="T9" fmla="*/ 0 h 12"/>
                  <a:gd name="T10" fmla="*/ 5740 w 5740"/>
                  <a:gd name="T11" fmla="*/ 0 h 12"/>
                </a:gdLst>
                <a:ahLst/>
                <a:cxnLst>
                  <a:cxn ang="0">
                    <a:pos x="T0" y="T1"/>
                  </a:cxn>
                  <a:cxn ang="0">
                    <a:pos x="T2" y="T3"/>
                  </a:cxn>
                  <a:cxn ang="0">
                    <a:pos x="T4" y="T5"/>
                  </a:cxn>
                  <a:cxn ang="0">
                    <a:pos x="T6" y="T7"/>
                  </a:cxn>
                  <a:cxn ang="0">
                    <a:pos x="T8" y="T9"/>
                  </a:cxn>
                  <a:cxn ang="0">
                    <a:pos x="T10" y="T11"/>
                  </a:cxn>
                </a:cxnLst>
                <a:rect l="0" t="0" r="r" b="b"/>
                <a:pathLst>
                  <a:path w="5740" h="12">
                    <a:moveTo>
                      <a:pt x="5740" y="0"/>
                    </a:moveTo>
                    <a:lnTo>
                      <a:pt x="0" y="0"/>
                    </a:lnTo>
                    <a:lnTo>
                      <a:pt x="0" y="12"/>
                    </a:lnTo>
                    <a:lnTo>
                      <a:pt x="5740" y="12"/>
                    </a:lnTo>
                    <a:lnTo>
                      <a:pt x="5740" y="0"/>
                    </a:lnTo>
                    <a:lnTo>
                      <a:pt x="5740" y="0"/>
                    </a:lnTo>
                    <a:close/>
                  </a:path>
                </a:pathLst>
              </a:custGeom>
              <a:gradFill rotWithShape="0">
                <a:gsLst>
                  <a:gs pos="0">
                    <a:schemeClr val="bg2">
                      <a:gamma/>
                      <a:shade val="7882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113" name="Freeform 17"/>
              <p:cNvSpPr/>
              <p:nvPr userDrawn="1"/>
            </p:nvSpPr>
            <p:spPr bwMode="hidden">
              <a:xfrm>
                <a:off x="0" y="1778"/>
                <a:ext cx="5758" cy="24"/>
              </a:xfrm>
              <a:custGeom>
                <a:avLst/>
                <a:gdLst>
                  <a:gd name="T0" fmla="*/ 5740 w 5740"/>
                  <a:gd name="T1" fmla="*/ 0 h 24"/>
                  <a:gd name="T2" fmla="*/ 0 w 5740"/>
                  <a:gd name="T3" fmla="*/ 0 h 24"/>
                  <a:gd name="T4" fmla="*/ 0 w 5740"/>
                  <a:gd name="T5" fmla="*/ 24 h 24"/>
                  <a:gd name="T6" fmla="*/ 5740 w 5740"/>
                  <a:gd name="T7" fmla="*/ 24 h 24"/>
                  <a:gd name="T8" fmla="*/ 5740 w 5740"/>
                  <a:gd name="T9" fmla="*/ 0 h 24"/>
                  <a:gd name="T10" fmla="*/ 5740 w 5740"/>
                  <a:gd name="T11" fmla="*/ 0 h 24"/>
                </a:gdLst>
                <a:ahLst/>
                <a:cxnLst>
                  <a:cxn ang="0">
                    <a:pos x="T0" y="T1"/>
                  </a:cxn>
                  <a:cxn ang="0">
                    <a:pos x="T2" y="T3"/>
                  </a:cxn>
                  <a:cxn ang="0">
                    <a:pos x="T4" y="T5"/>
                  </a:cxn>
                  <a:cxn ang="0">
                    <a:pos x="T6" y="T7"/>
                  </a:cxn>
                  <a:cxn ang="0">
                    <a:pos x="T8" y="T9"/>
                  </a:cxn>
                  <a:cxn ang="0">
                    <a:pos x="T10" y="T11"/>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7882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114" name="Freeform 18"/>
              <p:cNvSpPr/>
              <p:nvPr userDrawn="1"/>
            </p:nvSpPr>
            <p:spPr bwMode="hidden">
              <a:xfrm>
                <a:off x="0" y="1520"/>
                <a:ext cx="5758" cy="12"/>
              </a:xfrm>
              <a:custGeom>
                <a:avLst/>
                <a:gdLst>
                  <a:gd name="T0" fmla="*/ 5740 w 5740"/>
                  <a:gd name="T1" fmla="*/ 0 h 12"/>
                  <a:gd name="T2" fmla="*/ 0 w 5740"/>
                  <a:gd name="T3" fmla="*/ 0 h 12"/>
                  <a:gd name="T4" fmla="*/ 0 w 5740"/>
                  <a:gd name="T5" fmla="*/ 12 h 12"/>
                  <a:gd name="T6" fmla="*/ 5740 w 5740"/>
                  <a:gd name="T7" fmla="*/ 12 h 12"/>
                  <a:gd name="T8" fmla="*/ 5740 w 5740"/>
                  <a:gd name="T9" fmla="*/ 0 h 12"/>
                  <a:gd name="T10" fmla="*/ 5740 w 5740"/>
                  <a:gd name="T11" fmla="*/ 0 h 12"/>
                </a:gdLst>
                <a:ahLst/>
                <a:cxnLst>
                  <a:cxn ang="0">
                    <a:pos x="T0" y="T1"/>
                  </a:cxn>
                  <a:cxn ang="0">
                    <a:pos x="T2" y="T3"/>
                  </a:cxn>
                  <a:cxn ang="0">
                    <a:pos x="T4" y="T5"/>
                  </a:cxn>
                  <a:cxn ang="0">
                    <a:pos x="T6" y="T7"/>
                  </a:cxn>
                  <a:cxn ang="0">
                    <a:pos x="T8" y="T9"/>
                  </a:cxn>
                  <a:cxn ang="0">
                    <a:pos x="T10" y="T11"/>
                  </a:cxn>
                </a:cxnLst>
                <a:rect l="0" t="0" r="r" b="b"/>
                <a:pathLst>
                  <a:path w="5740" h="12">
                    <a:moveTo>
                      <a:pt x="5740" y="0"/>
                    </a:moveTo>
                    <a:lnTo>
                      <a:pt x="0" y="0"/>
                    </a:lnTo>
                    <a:lnTo>
                      <a:pt x="0" y="12"/>
                    </a:lnTo>
                    <a:lnTo>
                      <a:pt x="5740" y="12"/>
                    </a:lnTo>
                    <a:lnTo>
                      <a:pt x="5740" y="0"/>
                    </a:lnTo>
                    <a:lnTo>
                      <a:pt x="5740" y="0"/>
                    </a:lnTo>
                    <a:close/>
                  </a:path>
                </a:pathLst>
              </a:custGeom>
              <a:gradFill rotWithShape="0">
                <a:gsLst>
                  <a:gs pos="0">
                    <a:schemeClr val="bg2">
                      <a:gamma/>
                      <a:shade val="7882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115" name="Freeform 19"/>
              <p:cNvSpPr/>
              <p:nvPr userDrawn="1"/>
            </p:nvSpPr>
            <p:spPr bwMode="hidden">
              <a:xfrm>
                <a:off x="0" y="1394"/>
                <a:ext cx="5758" cy="18"/>
              </a:xfrm>
              <a:custGeom>
                <a:avLst/>
                <a:gdLst>
                  <a:gd name="T0" fmla="*/ 5740 w 5740"/>
                  <a:gd name="T1" fmla="*/ 0 h 18"/>
                  <a:gd name="T2" fmla="*/ 0 w 5740"/>
                  <a:gd name="T3" fmla="*/ 0 h 18"/>
                  <a:gd name="T4" fmla="*/ 0 w 5740"/>
                  <a:gd name="T5" fmla="*/ 18 h 18"/>
                  <a:gd name="T6" fmla="*/ 5740 w 5740"/>
                  <a:gd name="T7" fmla="*/ 18 h 18"/>
                  <a:gd name="T8" fmla="*/ 5740 w 5740"/>
                  <a:gd name="T9" fmla="*/ 0 h 18"/>
                  <a:gd name="T10" fmla="*/ 5740 w 5740"/>
                  <a:gd name="T11" fmla="*/ 0 h 18"/>
                </a:gdLst>
                <a:ahLst/>
                <a:cxnLst>
                  <a:cxn ang="0">
                    <a:pos x="T0" y="T1"/>
                  </a:cxn>
                  <a:cxn ang="0">
                    <a:pos x="T2" y="T3"/>
                  </a:cxn>
                  <a:cxn ang="0">
                    <a:pos x="T4" y="T5"/>
                  </a:cxn>
                  <a:cxn ang="0">
                    <a:pos x="T6" y="T7"/>
                  </a:cxn>
                  <a:cxn ang="0">
                    <a:pos x="T8" y="T9"/>
                  </a:cxn>
                  <a:cxn ang="0">
                    <a:pos x="T10" y="T11"/>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7882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116" name="Freeform 20"/>
              <p:cNvSpPr/>
              <p:nvPr userDrawn="1"/>
            </p:nvSpPr>
            <p:spPr bwMode="hidden">
              <a:xfrm>
                <a:off x="0" y="1280"/>
                <a:ext cx="5758" cy="18"/>
              </a:xfrm>
              <a:custGeom>
                <a:avLst/>
                <a:gdLst>
                  <a:gd name="T0" fmla="*/ 5740 w 5740"/>
                  <a:gd name="T1" fmla="*/ 0 h 18"/>
                  <a:gd name="T2" fmla="*/ 0 w 5740"/>
                  <a:gd name="T3" fmla="*/ 0 h 18"/>
                  <a:gd name="T4" fmla="*/ 0 w 5740"/>
                  <a:gd name="T5" fmla="*/ 18 h 18"/>
                  <a:gd name="T6" fmla="*/ 5740 w 5740"/>
                  <a:gd name="T7" fmla="*/ 18 h 18"/>
                  <a:gd name="T8" fmla="*/ 5740 w 5740"/>
                  <a:gd name="T9" fmla="*/ 0 h 18"/>
                  <a:gd name="T10" fmla="*/ 5740 w 5740"/>
                  <a:gd name="T11" fmla="*/ 0 h 18"/>
                </a:gdLst>
                <a:ahLst/>
                <a:cxnLst>
                  <a:cxn ang="0">
                    <a:pos x="T0" y="T1"/>
                  </a:cxn>
                  <a:cxn ang="0">
                    <a:pos x="T2" y="T3"/>
                  </a:cxn>
                  <a:cxn ang="0">
                    <a:pos x="T4" y="T5"/>
                  </a:cxn>
                  <a:cxn ang="0">
                    <a:pos x="T6" y="T7"/>
                  </a:cxn>
                  <a:cxn ang="0">
                    <a:pos x="T8" y="T9"/>
                  </a:cxn>
                  <a:cxn ang="0">
                    <a:pos x="T10" y="T11"/>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7882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117" name="Freeform 21"/>
              <p:cNvSpPr/>
              <p:nvPr userDrawn="1"/>
            </p:nvSpPr>
            <p:spPr bwMode="hidden">
              <a:xfrm>
                <a:off x="0" y="1177"/>
                <a:ext cx="5758" cy="18"/>
              </a:xfrm>
              <a:custGeom>
                <a:avLst/>
                <a:gdLst>
                  <a:gd name="T0" fmla="*/ 5740 w 5740"/>
                  <a:gd name="T1" fmla="*/ 0 h 18"/>
                  <a:gd name="T2" fmla="*/ 0 w 5740"/>
                  <a:gd name="T3" fmla="*/ 0 h 18"/>
                  <a:gd name="T4" fmla="*/ 0 w 5740"/>
                  <a:gd name="T5" fmla="*/ 18 h 18"/>
                  <a:gd name="T6" fmla="*/ 5740 w 5740"/>
                  <a:gd name="T7" fmla="*/ 18 h 18"/>
                  <a:gd name="T8" fmla="*/ 5740 w 5740"/>
                  <a:gd name="T9" fmla="*/ 0 h 18"/>
                  <a:gd name="T10" fmla="*/ 5740 w 5740"/>
                  <a:gd name="T11" fmla="*/ 0 h 18"/>
                </a:gdLst>
                <a:ahLst/>
                <a:cxnLst>
                  <a:cxn ang="0">
                    <a:pos x="T0" y="T1"/>
                  </a:cxn>
                  <a:cxn ang="0">
                    <a:pos x="T2" y="T3"/>
                  </a:cxn>
                  <a:cxn ang="0">
                    <a:pos x="T4" y="T5"/>
                  </a:cxn>
                  <a:cxn ang="0">
                    <a:pos x="T6" y="T7"/>
                  </a:cxn>
                  <a:cxn ang="0">
                    <a:pos x="T8" y="T9"/>
                  </a:cxn>
                  <a:cxn ang="0">
                    <a:pos x="T10" y="T11"/>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7882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118" name="Freeform 22"/>
              <p:cNvSpPr/>
              <p:nvPr userDrawn="1"/>
            </p:nvSpPr>
            <p:spPr bwMode="hidden">
              <a:xfrm>
                <a:off x="0" y="24"/>
                <a:ext cx="5758" cy="30"/>
              </a:xfrm>
              <a:custGeom>
                <a:avLst/>
                <a:gdLst>
                  <a:gd name="T0" fmla="*/ 5740 w 5740"/>
                  <a:gd name="T1" fmla="*/ 0 h 30"/>
                  <a:gd name="T2" fmla="*/ 0 w 5740"/>
                  <a:gd name="T3" fmla="*/ 0 h 30"/>
                  <a:gd name="T4" fmla="*/ 0 w 5740"/>
                  <a:gd name="T5" fmla="*/ 30 h 30"/>
                  <a:gd name="T6" fmla="*/ 5740 w 5740"/>
                  <a:gd name="T7" fmla="*/ 30 h 30"/>
                  <a:gd name="T8" fmla="*/ 5740 w 5740"/>
                  <a:gd name="T9" fmla="*/ 0 h 30"/>
                  <a:gd name="T10" fmla="*/ 5740 w 5740"/>
                  <a:gd name="T11" fmla="*/ 0 h 30"/>
                </a:gdLst>
                <a:ahLst/>
                <a:cxnLst>
                  <a:cxn ang="0">
                    <a:pos x="T0" y="T1"/>
                  </a:cxn>
                  <a:cxn ang="0">
                    <a:pos x="T2" y="T3"/>
                  </a:cxn>
                  <a:cxn ang="0">
                    <a:pos x="T4" y="T5"/>
                  </a:cxn>
                  <a:cxn ang="0">
                    <a:pos x="T6" y="T7"/>
                  </a:cxn>
                  <a:cxn ang="0">
                    <a:pos x="T8" y="T9"/>
                  </a:cxn>
                  <a:cxn ang="0">
                    <a:pos x="T10" y="T11"/>
                  </a:cxn>
                </a:cxnLst>
                <a:rect l="0" t="0" r="r" b="b"/>
                <a:pathLst>
                  <a:path w="5740" h="30">
                    <a:moveTo>
                      <a:pt x="5740" y="0"/>
                    </a:moveTo>
                    <a:lnTo>
                      <a:pt x="0" y="0"/>
                    </a:lnTo>
                    <a:lnTo>
                      <a:pt x="0" y="30"/>
                    </a:lnTo>
                    <a:lnTo>
                      <a:pt x="5740" y="30"/>
                    </a:lnTo>
                    <a:lnTo>
                      <a:pt x="5740" y="0"/>
                    </a:lnTo>
                    <a:lnTo>
                      <a:pt x="5740" y="0"/>
                    </a:lnTo>
                    <a:close/>
                  </a:path>
                </a:pathLst>
              </a:custGeom>
              <a:gradFill rotWithShape="0">
                <a:gsLst>
                  <a:gs pos="0">
                    <a:schemeClr val="bg2">
                      <a:gamma/>
                      <a:shade val="9411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119" name="Freeform 23"/>
              <p:cNvSpPr/>
              <p:nvPr userDrawn="1"/>
            </p:nvSpPr>
            <p:spPr bwMode="hidden">
              <a:xfrm>
                <a:off x="0" y="186"/>
                <a:ext cx="5758" cy="24"/>
              </a:xfrm>
              <a:custGeom>
                <a:avLst/>
                <a:gdLst>
                  <a:gd name="T0" fmla="*/ 5740 w 5740"/>
                  <a:gd name="T1" fmla="*/ 0 h 24"/>
                  <a:gd name="T2" fmla="*/ 0 w 5740"/>
                  <a:gd name="T3" fmla="*/ 0 h 24"/>
                  <a:gd name="T4" fmla="*/ 0 w 5740"/>
                  <a:gd name="T5" fmla="*/ 24 h 24"/>
                  <a:gd name="T6" fmla="*/ 5740 w 5740"/>
                  <a:gd name="T7" fmla="*/ 24 h 24"/>
                  <a:gd name="T8" fmla="*/ 5740 w 5740"/>
                  <a:gd name="T9" fmla="*/ 0 h 24"/>
                  <a:gd name="T10" fmla="*/ 5740 w 5740"/>
                  <a:gd name="T11" fmla="*/ 0 h 24"/>
                </a:gdLst>
                <a:ahLst/>
                <a:cxnLst>
                  <a:cxn ang="0">
                    <a:pos x="T0" y="T1"/>
                  </a:cxn>
                  <a:cxn ang="0">
                    <a:pos x="T2" y="T3"/>
                  </a:cxn>
                  <a:cxn ang="0">
                    <a:pos x="T4" y="T5"/>
                  </a:cxn>
                  <a:cxn ang="0">
                    <a:pos x="T6" y="T7"/>
                  </a:cxn>
                  <a:cxn ang="0">
                    <a:pos x="T8" y="T9"/>
                  </a:cxn>
                  <a:cxn ang="0">
                    <a:pos x="T10" y="T11"/>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9411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120" name="Freeform 24"/>
              <p:cNvSpPr/>
              <p:nvPr userDrawn="1"/>
            </p:nvSpPr>
            <p:spPr bwMode="hidden">
              <a:xfrm>
                <a:off x="0" y="475"/>
                <a:ext cx="5758" cy="24"/>
              </a:xfrm>
              <a:custGeom>
                <a:avLst/>
                <a:gdLst>
                  <a:gd name="T0" fmla="*/ 5740 w 5740"/>
                  <a:gd name="T1" fmla="*/ 0 h 24"/>
                  <a:gd name="T2" fmla="*/ 0 w 5740"/>
                  <a:gd name="T3" fmla="*/ 0 h 24"/>
                  <a:gd name="T4" fmla="*/ 0 w 5740"/>
                  <a:gd name="T5" fmla="*/ 24 h 24"/>
                  <a:gd name="T6" fmla="*/ 5740 w 5740"/>
                  <a:gd name="T7" fmla="*/ 24 h 24"/>
                  <a:gd name="T8" fmla="*/ 5740 w 5740"/>
                  <a:gd name="T9" fmla="*/ 0 h 24"/>
                  <a:gd name="T10" fmla="*/ 5740 w 5740"/>
                  <a:gd name="T11" fmla="*/ 0 h 24"/>
                </a:gdLst>
                <a:ahLst/>
                <a:cxnLst>
                  <a:cxn ang="0">
                    <a:pos x="T0" y="T1"/>
                  </a:cxn>
                  <a:cxn ang="0">
                    <a:pos x="T2" y="T3"/>
                  </a:cxn>
                  <a:cxn ang="0">
                    <a:pos x="T4" y="T5"/>
                  </a:cxn>
                  <a:cxn ang="0">
                    <a:pos x="T6" y="T7"/>
                  </a:cxn>
                  <a:cxn ang="0">
                    <a:pos x="T8" y="T9"/>
                  </a:cxn>
                  <a:cxn ang="0">
                    <a:pos x="T10" y="T11"/>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87843"/>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121" name="Freeform 25"/>
              <p:cNvSpPr/>
              <p:nvPr userDrawn="1"/>
            </p:nvSpPr>
            <p:spPr bwMode="hidden">
              <a:xfrm>
                <a:off x="0" y="337"/>
                <a:ext cx="5758" cy="24"/>
              </a:xfrm>
              <a:custGeom>
                <a:avLst/>
                <a:gdLst>
                  <a:gd name="T0" fmla="*/ 5740 w 5740"/>
                  <a:gd name="T1" fmla="*/ 0 h 24"/>
                  <a:gd name="T2" fmla="*/ 0 w 5740"/>
                  <a:gd name="T3" fmla="*/ 0 h 24"/>
                  <a:gd name="T4" fmla="*/ 0 w 5740"/>
                  <a:gd name="T5" fmla="*/ 24 h 24"/>
                  <a:gd name="T6" fmla="*/ 5740 w 5740"/>
                  <a:gd name="T7" fmla="*/ 24 h 24"/>
                  <a:gd name="T8" fmla="*/ 5740 w 5740"/>
                  <a:gd name="T9" fmla="*/ 0 h 24"/>
                  <a:gd name="T10" fmla="*/ 5740 w 5740"/>
                  <a:gd name="T11" fmla="*/ 0 h 24"/>
                </a:gdLst>
                <a:ahLst/>
                <a:cxnLst>
                  <a:cxn ang="0">
                    <a:pos x="T0" y="T1"/>
                  </a:cxn>
                  <a:cxn ang="0">
                    <a:pos x="T2" y="T3"/>
                  </a:cxn>
                  <a:cxn ang="0">
                    <a:pos x="T4" y="T5"/>
                  </a:cxn>
                  <a:cxn ang="0">
                    <a:pos x="T6" y="T7"/>
                  </a:cxn>
                  <a:cxn ang="0">
                    <a:pos x="T8" y="T9"/>
                  </a:cxn>
                  <a:cxn ang="0">
                    <a:pos x="T10" y="T11"/>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90980"/>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122" name="Freeform 26"/>
              <p:cNvSpPr/>
              <p:nvPr userDrawn="1"/>
            </p:nvSpPr>
            <p:spPr bwMode="hidden">
              <a:xfrm>
                <a:off x="0" y="600"/>
                <a:ext cx="5758" cy="24"/>
              </a:xfrm>
              <a:custGeom>
                <a:avLst/>
                <a:gdLst>
                  <a:gd name="T0" fmla="*/ 5740 w 5740"/>
                  <a:gd name="T1" fmla="*/ 0 h 24"/>
                  <a:gd name="T2" fmla="*/ 0 w 5740"/>
                  <a:gd name="T3" fmla="*/ 0 h 24"/>
                  <a:gd name="T4" fmla="*/ 0 w 5740"/>
                  <a:gd name="T5" fmla="*/ 24 h 24"/>
                  <a:gd name="T6" fmla="*/ 5740 w 5740"/>
                  <a:gd name="T7" fmla="*/ 24 h 24"/>
                  <a:gd name="T8" fmla="*/ 5740 w 5740"/>
                  <a:gd name="T9" fmla="*/ 0 h 24"/>
                  <a:gd name="T10" fmla="*/ 5740 w 5740"/>
                  <a:gd name="T11" fmla="*/ 0 h 24"/>
                </a:gdLst>
                <a:ahLst/>
                <a:cxnLst>
                  <a:cxn ang="0">
                    <a:pos x="T0" y="T1"/>
                  </a:cxn>
                  <a:cxn ang="0">
                    <a:pos x="T2" y="T3"/>
                  </a:cxn>
                  <a:cxn ang="0">
                    <a:pos x="T4" y="T5"/>
                  </a:cxn>
                  <a:cxn ang="0">
                    <a:pos x="T6" y="T7"/>
                  </a:cxn>
                  <a:cxn ang="0">
                    <a:pos x="T8" y="T9"/>
                  </a:cxn>
                  <a:cxn ang="0">
                    <a:pos x="T10" y="T11"/>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7882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123" name="Freeform 27"/>
              <p:cNvSpPr/>
              <p:nvPr userDrawn="1"/>
            </p:nvSpPr>
            <p:spPr bwMode="hidden">
              <a:xfrm>
                <a:off x="0" y="727"/>
                <a:ext cx="5758" cy="18"/>
              </a:xfrm>
              <a:custGeom>
                <a:avLst/>
                <a:gdLst>
                  <a:gd name="T0" fmla="*/ 5740 w 5740"/>
                  <a:gd name="T1" fmla="*/ 0 h 18"/>
                  <a:gd name="T2" fmla="*/ 0 w 5740"/>
                  <a:gd name="T3" fmla="*/ 0 h 18"/>
                  <a:gd name="T4" fmla="*/ 0 w 5740"/>
                  <a:gd name="T5" fmla="*/ 18 h 18"/>
                  <a:gd name="T6" fmla="*/ 5740 w 5740"/>
                  <a:gd name="T7" fmla="*/ 18 h 18"/>
                  <a:gd name="T8" fmla="*/ 5740 w 5740"/>
                  <a:gd name="T9" fmla="*/ 0 h 18"/>
                  <a:gd name="T10" fmla="*/ 5740 w 5740"/>
                  <a:gd name="T11" fmla="*/ 0 h 18"/>
                </a:gdLst>
                <a:ahLst/>
                <a:cxnLst>
                  <a:cxn ang="0">
                    <a:pos x="T0" y="T1"/>
                  </a:cxn>
                  <a:cxn ang="0">
                    <a:pos x="T2" y="T3"/>
                  </a:cxn>
                  <a:cxn ang="0">
                    <a:pos x="T4" y="T5"/>
                  </a:cxn>
                  <a:cxn ang="0">
                    <a:pos x="T6" y="T7"/>
                  </a:cxn>
                  <a:cxn ang="0">
                    <a:pos x="T8" y="T9"/>
                  </a:cxn>
                  <a:cxn ang="0">
                    <a:pos x="T10" y="T11"/>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124" name="Freeform 28"/>
              <p:cNvSpPr/>
              <p:nvPr userDrawn="1"/>
            </p:nvSpPr>
            <p:spPr bwMode="hidden">
              <a:xfrm>
                <a:off x="0" y="841"/>
                <a:ext cx="5758" cy="18"/>
              </a:xfrm>
              <a:custGeom>
                <a:avLst/>
                <a:gdLst>
                  <a:gd name="T0" fmla="*/ 5740 w 5740"/>
                  <a:gd name="T1" fmla="*/ 0 h 18"/>
                  <a:gd name="T2" fmla="*/ 0 w 5740"/>
                  <a:gd name="T3" fmla="*/ 0 h 18"/>
                  <a:gd name="T4" fmla="*/ 0 w 5740"/>
                  <a:gd name="T5" fmla="*/ 18 h 18"/>
                  <a:gd name="T6" fmla="*/ 5740 w 5740"/>
                  <a:gd name="T7" fmla="*/ 18 h 18"/>
                  <a:gd name="T8" fmla="*/ 5740 w 5740"/>
                  <a:gd name="T9" fmla="*/ 0 h 18"/>
                  <a:gd name="T10" fmla="*/ 5740 w 5740"/>
                  <a:gd name="T11" fmla="*/ 0 h 18"/>
                </a:gdLst>
                <a:ahLst/>
                <a:cxnLst>
                  <a:cxn ang="0">
                    <a:pos x="T0" y="T1"/>
                  </a:cxn>
                  <a:cxn ang="0">
                    <a:pos x="T2" y="T3"/>
                  </a:cxn>
                  <a:cxn ang="0">
                    <a:pos x="T4" y="T5"/>
                  </a:cxn>
                  <a:cxn ang="0">
                    <a:pos x="T6" y="T7"/>
                  </a:cxn>
                  <a:cxn ang="0">
                    <a:pos x="T8" y="T9"/>
                  </a:cxn>
                  <a:cxn ang="0">
                    <a:pos x="T10" y="T11"/>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125" name="Freeform 29"/>
              <p:cNvSpPr/>
              <p:nvPr userDrawn="1"/>
            </p:nvSpPr>
            <p:spPr bwMode="hidden">
              <a:xfrm>
                <a:off x="0" y="943"/>
                <a:ext cx="5758" cy="18"/>
              </a:xfrm>
              <a:custGeom>
                <a:avLst/>
                <a:gdLst>
                  <a:gd name="T0" fmla="*/ 5740 w 5740"/>
                  <a:gd name="T1" fmla="*/ 0 h 18"/>
                  <a:gd name="T2" fmla="*/ 0 w 5740"/>
                  <a:gd name="T3" fmla="*/ 0 h 18"/>
                  <a:gd name="T4" fmla="*/ 0 w 5740"/>
                  <a:gd name="T5" fmla="*/ 18 h 18"/>
                  <a:gd name="T6" fmla="*/ 5740 w 5740"/>
                  <a:gd name="T7" fmla="*/ 18 h 18"/>
                  <a:gd name="T8" fmla="*/ 5740 w 5740"/>
                  <a:gd name="T9" fmla="*/ 0 h 18"/>
                  <a:gd name="T10" fmla="*/ 5740 w 5740"/>
                  <a:gd name="T11" fmla="*/ 0 h 18"/>
                </a:gdLst>
                <a:ahLst/>
                <a:cxnLst>
                  <a:cxn ang="0">
                    <a:pos x="T0" y="T1"/>
                  </a:cxn>
                  <a:cxn ang="0">
                    <a:pos x="T2" y="T3"/>
                  </a:cxn>
                  <a:cxn ang="0">
                    <a:pos x="T4" y="T5"/>
                  </a:cxn>
                  <a:cxn ang="0">
                    <a:pos x="T6" y="T7"/>
                  </a:cxn>
                  <a:cxn ang="0">
                    <a:pos x="T8" y="T9"/>
                  </a:cxn>
                  <a:cxn ang="0">
                    <a:pos x="T10" y="T11"/>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nvGrpSpPr>
              <p:cNvPr id="1059" name="Group 30"/>
              <p:cNvGrpSpPr/>
              <p:nvPr userDrawn="1"/>
            </p:nvGrpSpPr>
            <p:grpSpPr bwMode="auto">
              <a:xfrm>
                <a:off x="0" y="0"/>
                <a:ext cx="5758" cy="1045"/>
                <a:chOff x="0" y="0"/>
                <a:chExt cx="5758" cy="1045"/>
              </a:xfrm>
            </p:grpSpPr>
            <p:sp>
              <p:nvSpPr>
                <p:cNvPr id="4127" name="Freeform 31"/>
                <p:cNvSpPr/>
                <p:nvPr/>
              </p:nvSpPr>
              <p:spPr bwMode="hidden">
                <a:xfrm>
                  <a:off x="2849" y="0"/>
                  <a:ext cx="42" cy="1045"/>
                </a:xfrm>
                <a:custGeom>
                  <a:avLst/>
                  <a:gdLst>
                    <a:gd name="T0" fmla="*/ 18 w 42"/>
                    <a:gd name="T1" fmla="*/ 1043 h 1043"/>
                    <a:gd name="T2" fmla="*/ 42 w 42"/>
                    <a:gd name="T3" fmla="*/ 1043 h 1043"/>
                    <a:gd name="T4" fmla="*/ 42 w 42"/>
                    <a:gd name="T5" fmla="*/ 0 h 1043"/>
                    <a:gd name="T6" fmla="*/ 0 w 42"/>
                    <a:gd name="T7" fmla="*/ 0 h 1043"/>
                    <a:gd name="T8" fmla="*/ 0 w 42"/>
                    <a:gd name="T9" fmla="*/ 1043 h 1043"/>
                    <a:gd name="T10" fmla="*/ 18 w 42"/>
                    <a:gd name="T11" fmla="*/ 1043 h 1043"/>
                    <a:gd name="T12" fmla="*/ 18 w 42"/>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42" h="1043">
                      <a:moveTo>
                        <a:pt x="18" y="1043"/>
                      </a:moveTo>
                      <a:lnTo>
                        <a:pt x="42" y="1043"/>
                      </a:lnTo>
                      <a:lnTo>
                        <a:pt x="42" y="0"/>
                      </a:lnTo>
                      <a:lnTo>
                        <a:pt x="0"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128" name="Freeform 32"/>
                <p:cNvSpPr/>
                <p:nvPr/>
              </p:nvSpPr>
              <p:spPr bwMode="hidden">
                <a:xfrm>
                  <a:off x="2400" y="0"/>
                  <a:ext cx="155" cy="1045"/>
                </a:xfrm>
                <a:custGeom>
                  <a:avLst/>
                  <a:gdLst>
                    <a:gd name="T0" fmla="*/ 131 w 155"/>
                    <a:gd name="T1" fmla="*/ 1043 h 1043"/>
                    <a:gd name="T2" fmla="*/ 155 w 155"/>
                    <a:gd name="T3" fmla="*/ 1043 h 1043"/>
                    <a:gd name="T4" fmla="*/ 42 w 155"/>
                    <a:gd name="T5" fmla="*/ 0 h 1043"/>
                    <a:gd name="T6" fmla="*/ 0 w 155"/>
                    <a:gd name="T7" fmla="*/ 0 h 1043"/>
                    <a:gd name="T8" fmla="*/ 113 w 155"/>
                    <a:gd name="T9" fmla="*/ 1043 h 1043"/>
                    <a:gd name="T10" fmla="*/ 131 w 155"/>
                    <a:gd name="T11" fmla="*/ 1043 h 1043"/>
                    <a:gd name="T12" fmla="*/ 131 w 155"/>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155" h="1043">
                      <a:moveTo>
                        <a:pt x="131" y="1043"/>
                      </a:moveTo>
                      <a:lnTo>
                        <a:pt x="155" y="1043"/>
                      </a:lnTo>
                      <a:lnTo>
                        <a:pt x="42" y="0"/>
                      </a:lnTo>
                      <a:lnTo>
                        <a:pt x="0" y="0"/>
                      </a:lnTo>
                      <a:lnTo>
                        <a:pt x="113" y="1043"/>
                      </a:lnTo>
                      <a:lnTo>
                        <a:pt x="131" y="1043"/>
                      </a:lnTo>
                      <a:lnTo>
                        <a:pt x="131" y="1043"/>
                      </a:lnTo>
                      <a:close/>
                    </a:path>
                  </a:pathLst>
                </a:custGeom>
                <a:gradFill rotWithShape="0">
                  <a:gsLst>
                    <a:gs pos="0">
                      <a:schemeClr val="bg2"/>
                    </a:gs>
                    <a:gs pos="100000">
                      <a:schemeClr val="bg2">
                        <a:gamma/>
                        <a:shade val="69804"/>
                        <a:invGamma/>
                      </a:scheme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129" name="Freeform 33"/>
                <p:cNvSpPr/>
                <p:nvPr/>
              </p:nvSpPr>
              <p:spPr bwMode="hidden">
                <a:xfrm>
                  <a:off x="1967" y="0"/>
                  <a:ext cx="240" cy="1045"/>
                </a:xfrm>
                <a:custGeom>
                  <a:avLst/>
                  <a:gdLst>
                    <a:gd name="T0" fmla="*/ 221 w 239"/>
                    <a:gd name="T1" fmla="*/ 1043 h 1043"/>
                    <a:gd name="T2" fmla="*/ 239 w 239"/>
                    <a:gd name="T3" fmla="*/ 1043 h 1043"/>
                    <a:gd name="T4" fmla="*/ 36 w 239"/>
                    <a:gd name="T5" fmla="*/ 0 h 1043"/>
                    <a:gd name="T6" fmla="*/ 0 w 239"/>
                    <a:gd name="T7" fmla="*/ 0 h 1043"/>
                    <a:gd name="T8" fmla="*/ 203 w 239"/>
                    <a:gd name="T9" fmla="*/ 1043 h 1043"/>
                    <a:gd name="T10" fmla="*/ 221 w 239"/>
                    <a:gd name="T11" fmla="*/ 1043 h 1043"/>
                    <a:gd name="T12" fmla="*/ 221 w 239"/>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239" h="1043">
                      <a:moveTo>
                        <a:pt x="221" y="1043"/>
                      </a:moveTo>
                      <a:lnTo>
                        <a:pt x="239" y="1043"/>
                      </a:lnTo>
                      <a:lnTo>
                        <a:pt x="36" y="0"/>
                      </a:lnTo>
                      <a:lnTo>
                        <a:pt x="0" y="0"/>
                      </a:lnTo>
                      <a:lnTo>
                        <a:pt x="203" y="1043"/>
                      </a:lnTo>
                      <a:lnTo>
                        <a:pt x="221" y="1043"/>
                      </a:lnTo>
                      <a:lnTo>
                        <a:pt x="221" y="1043"/>
                      </a:lnTo>
                      <a:close/>
                    </a:path>
                  </a:pathLst>
                </a:custGeom>
                <a:gradFill rotWithShape="0">
                  <a:gsLst>
                    <a:gs pos="0">
                      <a:schemeClr val="bg2"/>
                    </a:gs>
                    <a:gs pos="100000">
                      <a:schemeClr val="bg2">
                        <a:gamma/>
                        <a:shade val="69804"/>
                        <a:invGamma/>
                      </a:scheme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130" name="Freeform 34"/>
                <p:cNvSpPr/>
                <p:nvPr/>
              </p:nvSpPr>
              <p:spPr bwMode="hidden">
                <a:xfrm>
                  <a:off x="1554" y="0"/>
                  <a:ext cx="353" cy="1045"/>
                </a:xfrm>
                <a:custGeom>
                  <a:avLst/>
                  <a:gdLst>
                    <a:gd name="T0" fmla="*/ 334 w 352"/>
                    <a:gd name="T1" fmla="*/ 1043 h 1043"/>
                    <a:gd name="T2" fmla="*/ 352 w 352"/>
                    <a:gd name="T3" fmla="*/ 1043 h 1043"/>
                    <a:gd name="T4" fmla="*/ 41 w 352"/>
                    <a:gd name="T5" fmla="*/ 0 h 1043"/>
                    <a:gd name="T6" fmla="*/ 0 w 352"/>
                    <a:gd name="T7" fmla="*/ 0 h 1043"/>
                    <a:gd name="T8" fmla="*/ 311 w 352"/>
                    <a:gd name="T9" fmla="*/ 1043 h 1043"/>
                    <a:gd name="T10" fmla="*/ 334 w 352"/>
                    <a:gd name="T11" fmla="*/ 1043 h 1043"/>
                    <a:gd name="T12" fmla="*/ 334 w 352"/>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352" h="1043">
                      <a:moveTo>
                        <a:pt x="334" y="1043"/>
                      </a:moveTo>
                      <a:lnTo>
                        <a:pt x="352" y="1043"/>
                      </a:lnTo>
                      <a:lnTo>
                        <a:pt x="41" y="0"/>
                      </a:lnTo>
                      <a:lnTo>
                        <a:pt x="0" y="0"/>
                      </a:lnTo>
                      <a:lnTo>
                        <a:pt x="311" y="1043"/>
                      </a:lnTo>
                      <a:lnTo>
                        <a:pt x="334" y="1043"/>
                      </a:lnTo>
                      <a:lnTo>
                        <a:pt x="334" y="1043"/>
                      </a:lnTo>
                      <a:close/>
                    </a:path>
                  </a:pathLst>
                </a:custGeom>
                <a:gradFill rotWithShape="0">
                  <a:gsLst>
                    <a:gs pos="0">
                      <a:schemeClr val="bg2"/>
                    </a:gs>
                    <a:gs pos="100000">
                      <a:schemeClr val="bg2">
                        <a:gamma/>
                        <a:shade val="69804"/>
                        <a:invGamma/>
                      </a:scheme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131" name="Freeform 35"/>
                <p:cNvSpPr/>
                <p:nvPr/>
              </p:nvSpPr>
              <p:spPr bwMode="hidden">
                <a:xfrm>
                  <a:off x="1134" y="0"/>
                  <a:ext cx="450" cy="1045"/>
                </a:xfrm>
                <a:custGeom>
                  <a:avLst/>
                  <a:gdLst>
                    <a:gd name="T0" fmla="*/ 425 w 449"/>
                    <a:gd name="T1" fmla="*/ 1043 h 1043"/>
                    <a:gd name="T2" fmla="*/ 449 w 449"/>
                    <a:gd name="T3" fmla="*/ 1043 h 1043"/>
                    <a:gd name="T4" fmla="*/ 42 w 449"/>
                    <a:gd name="T5" fmla="*/ 0 h 1043"/>
                    <a:gd name="T6" fmla="*/ 0 w 449"/>
                    <a:gd name="T7" fmla="*/ 0 h 1043"/>
                    <a:gd name="T8" fmla="*/ 407 w 449"/>
                    <a:gd name="T9" fmla="*/ 1043 h 1043"/>
                    <a:gd name="T10" fmla="*/ 425 w 449"/>
                    <a:gd name="T11" fmla="*/ 1043 h 1043"/>
                    <a:gd name="T12" fmla="*/ 425 w 449"/>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449" h="1043">
                      <a:moveTo>
                        <a:pt x="425" y="1043"/>
                      </a:moveTo>
                      <a:lnTo>
                        <a:pt x="449" y="1043"/>
                      </a:lnTo>
                      <a:lnTo>
                        <a:pt x="42" y="0"/>
                      </a:lnTo>
                      <a:lnTo>
                        <a:pt x="0" y="0"/>
                      </a:lnTo>
                      <a:lnTo>
                        <a:pt x="407" y="1043"/>
                      </a:lnTo>
                      <a:lnTo>
                        <a:pt x="425" y="1043"/>
                      </a:lnTo>
                      <a:lnTo>
                        <a:pt x="425" y="1043"/>
                      </a:lnTo>
                      <a:close/>
                    </a:path>
                  </a:pathLst>
                </a:custGeom>
                <a:gradFill rotWithShape="0">
                  <a:gsLst>
                    <a:gs pos="0">
                      <a:schemeClr val="bg2"/>
                    </a:gs>
                    <a:gs pos="100000">
                      <a:schemeClr val="bg2">
                        <a:gamma/>
                        <a:shade val="69804"/>
                        <a:invGamma/>
                      </a:scheme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132" name="Freeform 36"/>
                <p:cNvSpPr/>
                <p:nvPr/>
              </p:nvSpPr>
              <p:spPr bwMode="hidden">
                <a:xfrm>
                  <a:off x="714" y="0"/>
                  <a:ext cx="540" cy="1045"/>
                </a:xfrm>
                <a:custGeom>
                  <a:avLst/>
                  <a:gdLst>
                    <a:gd name="T0" fmla="*/ 520 w 538"/>
                    <a:gd name="T1" fmla="*/ 1043 h 1043"/>
                    <a:gd name="T2" fmla="*/ 538 w 538"/>
                    <a:gd name="T3" fmla="*/ 1043 h 1043"/>
                    <a:gd name="T4" fmla="*/ 41 w 538"/>
                    <a:gd name="T5" fmla="*/ 0 h 1043"/>
                    <a:gd name="T6" fmla="*/ 0 w 538"/>
                    <a:gd name="T7" fmla="*/ 0 h 1043"/>
                    <a:gd name="T8" fmla="*/ 496 w 538"/>
                    <a:gd name="T9" fmla="*/ 1043 h 1043"/>
                    <a:gd name="T10" fmla="*/ 520 w 538"/>
                    <a:gd name="T11" fmla="*/ 1043 h 1043"/>
                    <a:gd name="T12" fmla="*/ 520 w 538"/>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538" h="1043">
                      <a:moveTo>
                        <a:pt x="520" y="1043"/>
                      </a:moveTo>
                      <a:lnTo>
                        <a:pt x="538" y="1043"/>
                      </a:lnTo>
                      <a:lnTo>
                        <a:pt x="41" y="0"/>
                      </a:lnTo>
                      <a:lnTo>
                        <a:pt x="0" y="0"/>
                      </a:lnTo>
                      <a:lnTo>
                        <a:pt x="496" y="1043"/>
                      </a:lnTo>
                      <a:lnTo>
                        <a:pt x="520" y="1043"/>
                      </a:lnTo>
                      <a:lnTo>
                        <a:pt x="520" y="1043"/>
                      </a:lnTo>
                      <a:close/>
                    </a:path>
                  </a:pathLst>
                </a:custGeom>
                <a:gradFill rotWithShape="0">
                  <a:gsLst>
                    <a:gs pos="0">
                      <a:schemeClr val="bg2"/>
                    </a:gs>
                    <a:gs pos="100000">
                      <a:schemeClr val="bg2">
                        <a:gamma/>
                        <a:shade val="69804"/>
                        <a:invGamma/>
                      </a:scheme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133" name="Freeform 37"/>
                <p:cNvSpPr/>
                <p:nvPr/>
              </p:nvSpPr>
              <p:spPr bwMode="hidden">
                <a:xfrm>
                  <a:off x="306" y="0"/>
                  <a:ext cx="642" cy="1045"/>
                </a:xfrm>
                <a:custGeom>
                  <a:avLst/>
                  <a:gdLst>
                    <a:gd name="T0" fmla="*/ 622 w 640"/>
                    <a:gd name="T1" fmla="*/ 1043 h 1043"/>
                    <a:gd name="T2" fmla="*/ 640 w 640"/>
                    <a:gd name="T3" fmla="*/ 1043 h 1043"/>
                    <a:gd name="T4" fmla="*/ 48 w 640"/>
                    <a:gd name="T5" fmla="*/ 0 h 1043"/>
                    <a:gd name="T6" fmla="*/ 0 w 640"/>
                    <a:gd name="T7" fmla="*/ 0 h 1043"/>
                    <a:gd name="T8" fmla="*/ 598 w 640"/>
                    <a:gd name="T9" fmla="*/ 1043 h 1043"/>
                    <a:gd name="T10" fmla="*/ 622 w 640"/>
                    <a:gd name="T11" fmla="*/ 1043 h 1043"/>
                    <a:gd name="T12" fmla="*/ 622 w 640"/>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640" h="1043">
                      <a:moveTo>
                        <a:pt x="622" y="1043"/>
                      </a:moveTo>
                      <a:lnTo>
                        <a:pt x="640" y="1043"/>
                      </a:lnTo>
                      <a:lnTo>
                        <a:pt x="48" y="0"/>
                      </a:lnTo>
                      <a:lnTo>
                        <a:pt x="0" y="0"/>
                      </a:lnTo>
                      <a:lnTo>
                        <a:pt x="598" y="1043"/>
                      </a:lnTo>
                      <a:lnTo>
                        <a:pt x="622" y="1043"/>
                      </a:lnTo>
                      <a:lnTo>
                        <a:pt x="622" y="1043"/>
                      </a:lnTo>
                      <a:close/>
                    </a:path>
                  </a:pathLst>
                </a:custGeom>
                <a:gradFill rotWithShape="0">
                  <a:gsLst>
                    <a:gs pos="0">
                      <a:schemeClr val="bg2"/>
                    </a:gs>
                    <a:gs pos="100000">
                      <a:schemeClr val="bg2">
                        <a:gamma/>
                        <a:shade val="69804"/>
                        <a:invGamma/>
                      </a:scheme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134" name="Freeform 38"/>
                <p:cNvSpPr/>
                <p:nvPr/>
              </p:nvSpPr>
              <p:spPr bwMode="hidden">
                <a:xfrm>
                  <a:off x="0" y="108"/>
                  <a:ext cx="630" cy="937"/>
                </a:xfrm>
                <a:custGeom>
                  <a:avLst/>
                  <a:gdLst>
                    <a:gd name="T0" fmla="*/ 604 w 628"/>
                    <a:gd name="T1" fmla="*/ 935 h 935"/>
                    <a:gd name="T2" fmla="*/ 628 w 628"/>
                    <a:gd name="T3" fmla="*/ 935 h 935"/>
                    <a:gd name="T4" fmla="*/ 0 w 628"/>
                    <a:gd name="T5" fmla="*/ 0 h 935"/>
                    <a:gd name="T6" fmla="*/ 0 w 628"/>
                    <a:gd name="T7" fmla="*/ 66 h 935"/>
                    <a:gd name="T8" fmla="*/ 580 w 628"/>
                    <a:gd name="T9" fmla="*/ 935 h 935"/>
                    <a:gd name="T10" fmla="*/ 604 w 628"/>
                    <a:gd name="T11" fmla="*/ 935 h 935"/>
                    <a:gd name="T12" fmla="*/ 604 w 628"/>
                    <a:gd name="T13" fmla="*/ 935 h 935"/>
                  </a:gdLst>
                  <a:ahLst/>
                  <a:cxnLst>
                    <a:cxn ang="0">
                      <a:pos x="T0" y="T1"/>
                    </a:cxn>
                    <a:cxn ang="0">
                      <a:pos x="T2" y="T3"/>
                    </a:cxn>
                    <a:cxn ang="0">
                      <a:pos x="T4" y="T5"/>
                    </a:cxn>
                    <a:cxn ang="0">
                      <a:pos x="T6" y="T7"/>
                    </a:cxn>
                    <a:cxn ang="0">
                      <a:pos x="T8" y="T9"/>
                    </a:cxn>
                    <a:cxn ang="0">
                      <a:pos x="T10" y="T11"/>
                    </a:cxn>
                    <a:cxn ang="0">
                      <a:pos x="T12" y="T13"/>
                    </a:cxn>
                  </a:cxnLst>
                  <a:rect l="0" t="0" r="r" b="b"/>
                  <a:pathLst>
                    <a:path w="628" h="935">
                      <a:moveTo>
                        <a:pt x="604" y="935"/>
                      </a:moveTo>
                      <a:lnTo>
                        <a:pt x="628" y="935"/>
                      </a:lnTo>
                      <a:lnTo>
                        <a:pt x="0" y="0"/>
                      </a:lnTo>
                      <a:lnTo>
                        <a:pt x="0" y="66"/>
                      </a:lnTo>
                      <a:lnTo>
                        <a:pt x="580" y="935"/>
                      </a:lnTo>
                      <a:lnTo>
                        <a:pt x="604" y="935"/>
                      </a:lnTo>
                      <a:lnTo>
                        <a:pt x="604" y="935"/>
                      </a:lnTo>
                      <a:close/>
                    </a:path>
                  </a:pathLst>
                </a:custGeom>
                <a:gradFill rotWithShape="0">
                  <a:gsLst>
                    <a:gs pos="0">
                      <a:schemeClr val="bg2"/>
                    </a:gs>
                    <a:gs pos="100000">
                      <a:schemeClr val="bg2">
                        <a:gamma/>
                        <a:shade val="69804"/>
                        <a:invGamma/>
                      </a:scheme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135" name="Freeform 39"/>
                <p:cNvSpPr/>
                <p:nvPr/>
              </p:nvSpPr>
              <p:spPr bwMode="hidden">
                <a:xfrm>
                  <a:off x="3191" y="0"/>
                  <a:ext cx="155" cy="1045"/>
                </a:xfrm>
                <a:custGeom>
                  <a:avLst/>
                  <a:gdLst>
                    <a:gd name="T0" fmla="*/ 18 w 155"/>
                    <a:gd name="T1" fmla="*/ 1043 h 1043"/>
                    <a:gd name="T2" fmla="*/ 42 w 155"/>
                    <a:gd name="T3" fmla="*/ 1043 h 1043"/>
                    <a:gd name="T4" fmla="*/ 155 w 155"/>
                    <a:gd name="T5" fmla="*/ 0 h 1043"/>
                    <a:gd name="T6" fmla="*/ 114 w 155"/>
                    <a:gd name="T7" fmla="*/ 0 h 1043"/>
                    <a:gd name="T8" fmla="*/ 0 w 155"/>
                    <a:gd name="T9" fmla="*/ 1043 h 1043"/>
                    <a:gd name="T10" fmla="*/ 18 w 155"/>
                    <a:gd name="T11" fmla="*/ 1043 h 1043"/>
                    <a:gd name="T12" fmla="*/ 18 w 155"/>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155" h="1043">
                      <a:moveTo>
                        <a:pt x="18" y="1043"/>
                      </a:moveTo>
                      <a:lnTo>
                        <a:pt x="42" y="1043"/>
                      </a:lnTo>
                      <a:lnTo>
                        <a:pt x="155" y="0"/>
                      </a:lnTo>
                      <a:lnTo>
                        <a:pt x="114"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136" name="Freeform 40"/>
                <p:cNvSpPr/>
                <p:nvPr/>
              </p:nvSpPr>
              <p:spPr bwMode="hidden">
                <a:xfrm>
                  <a:off x="3533" y="0"/>
                  <a:ext cx="240" cy="1045"/>
                </a:xfrm>
                <a:custGeom>
                  <a:avLst/>
                  <a:gdLst>
                    <a:gd name="T0" fmla="*/ 18 w 239"/>
                    <a:gd name="T1" fmla="*/ 1043 h 1043"/>
                    <a:gd name="T2" fmla="*/ 36 w 239"/>
                    <a:gd name="T3" fmla="*/ 1043 h 1043"/>
                    <a:gd name="T4" fmla="*/ 239 w 239"/>
                    <a:gd name="T5" fmla="*/ 0 h 1043"/>
                    <a:gd name="T6" fmla="*/ 203 w 239"/>
                    <a:gd name="T7" fmla="*/ 0 h 1043"/>
                    <a:gd name="T8" fmla="*/ 0 w 239"/>
                    <a:gd name="T9" fmla="*/ 1043 h 1043"/>
                    <a:gd name="T10" fmla="*/ 18 w 239"/>
                    <a:gd name="T11" fmla="*/ 1043 h 1043"/>
                    <a:gd name="T12" fmla="*/ 18 w 239"/>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239" h="1043">
                      <a:moveTo>
                        <a:pt x="18" y="1043"/>
                      </a:moveTo>
                      <a:lnTo>
                        <a:pt x="36" y="1043"/>
                      </a:lnTo>
                      <a:lnTo>
                        <a:pt x="239" y="0"/>
                      </a:lnTo>
                      <a:lnTo>
                        <a:pt x="203"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137" name="Freeform 41"/>
                <p:cNvSpPr/>
                <p:nvPr/>
              </p:nvSpPr>
              <p:spPr bwMode="hidden">
                <a:xfrm>
                  <a:off x="3821" y="0"/>
                  <a:ext cx="359" cy="1045"/>
                </a:xfrm>
                <a:custGeom>
                  <a:avLst/>
                  <a:gdLst>
                    <a:gd name="T0" fmla="*/ 24 w 358"/>
                    <a:gd name="T1" fmla="*/ 1043 h 1043"/>
                    <a:gd name="T2" fmla="*/ 42 w 358"/>
                    <a:gd name="T3" fmla="*/ 1043 h 1043"/>
                    <a:gd name="T4" fmla="*/ 358 w 358"/>
                    <a:gd name="T5" fmla="*/ 0 h 1043"/>
                    <a:gd name="T6" fmla="*/ 317 w 358"/>
                    <a:gd name="T7" fmla="*/ 0 h 1043"/>
                    <a:gd name="T8" fmla="*/ 0 w 358"/>
                    <a:gd name="T9" fmla="*/ 1043 h 1043"/>
                    <a:gd name="T10" fmla="*/ 24 w 358"/>
                    <a:gd name="T11" fmla="*/ 1043 h 1043"/>
                    <a:gd name="T12" fmla="*/ 24 w 358"/>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358" h="1043">
                      <a:moveTo>
                        <a:pt x="24" y="1043"/>
                      </a:moveTo>
                      <a:lnTo>
                        <a:pt x="42" y="1043"/>
                      </a:lnTo>
                      <a:lnTo>
                        <a:pt x="358" y="0"/>
                      </a:lnTo>
                      <a:lnTo>
                        <a:pt x="317" y="0"/>
                      </a:lnTo>
                      <a:lnTo>
                        <a:pt x="0" y="1043"/>
                      </a:lnTo>
                      <a:lnTo>
                        <a:pt x="24" y="1043"/>
                      </a:lnTo>
                      <a:lnTo>
                        <a:pt x="24" y="1043"/>
                      </a:lnTo>
                      <a:close/>
                    </a:path>
                  </a:pathLst>
                </a:custGeom>
                <a:gradFill rotWithShape="0">
                  <a:gsLst>
                    <a:gs pos="0">
                      <a:schemeClr val="bg2"/>
                    </a:gs>
                    <a:gs pos="100000">
                      <a:schemeClr val="bg2">
                        <a:gamma/>
                        <a:shade val="69804"/>
                        <a:invGamma/>
                      </a:scheme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138" name="Freeform 42"/>
                <p:cNvSpPr/>
                <p:nvPr/>
              </p:nvSpPr>
              <p:spPr bwMode="hidden">
                <a:xfrm>
                  <a:off x="4139" y="0"/>
                  <a:ext cx="449" cy="1045"/>
                </a:xfrm>
                <a:custGeom>
                  <a:avLst/>
                  <a:gdLst>
                    <a:gd name="T0" fmla="*/ 18 w 448"/>
                    <a:gd name="T1" fmla="*/ 1043 h 1043"/>
                    <a:gd name="T2" fmla="*/ 41 w 448"/>
                    <a:gd name="T3" fmla="*/ 1043 h 1043"/>
                    <a:gd name="T4" fmla="*/ 448 w 448"/>
                    <a:gd name="T5" fmla="*/ 0 h 1043"/>
                    <a:gd name="T6" fmla="*/ 406 w 448"/>
                    <a:gd name="T7" fmla="*/ 0 h 1043"/>
                    <a:gd name="T8" fmla="*/ 0 w 448"/>
                    <a:gd name="T9" fmla="*/ 1043 h 1043"/>
                    <a:gd name="T10" fmla="*/ 18 w 448"/>
                    <a:gd name="T11" fmla="*/ 1043 h 1043"/>
                    <a:gd name="T12" fmla="*/ 18 w 448"/>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448" h="1043">
                      <a:moveTo>
                        <a:pt x="18" y="1043"/>
                      </a:moveTo>
                      <a:lnTo>
                        <a:pt x="41" y="1043"/>
                      </a:lnTo>
                      <a:lnTo>
                        <a:pt x="448" y="0"/>
                      </a:lnTo>
                      <a:lnTo>
                        <a:pt x="406"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139" name="Freeform 43"/>
                <p:cNvSpPr/>
                <p:nvPr/>
              </p:nvSpPr>
              <p:spPr bwMode="hidden">
                <a:xfrm>
                  <a:off x="4480" y="0"/>
                  <a:ext cx="541" cy="1045"/>
                </a:xfrm>
                <a:custGeom>
                  <a:avLst/>
                  <a:gdLst>
                    <a:gd name="T0" fmla="*/ 18 w 539"/>
                    <a:gd name="T1" fmla="*/ 1043 h 1043"/>
                    <a:gd name="T2" fmla="*/ 42 w 539"/>
                    <a:gd name="T3" fmla="*/ 1043 h 1043"/>
                    <a:gd name="T4" fmla="*/ 539 w 539"/>
                    <a:gd name="T5" fmla="*/ 0 h 1043"/>
                    <a:gd name="T6" fmla="*/ 497 w 539"/>
                    <a:gd name="T7" fmla="*/ 0 h 1043"/>
                    <a:gd name="T8" fmla="*/ 0 w 539"/>
                    <a:gd name="T9" fmla="*/ 1043 h 1043"/>
                    <a:gd name="T10" fmla="*/ 18 w 539"/>
                    <a:gd name="T11" fmla="*/ 1043 h 1043"/>
                    <a:gd name="T12" fmla="*/ 18 w 539"/>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539" h="1043">
                      <a:moveTo>
                        <a:pt x="18" y="1043"/>
                      </a:moveTo>
                      <a:lnTo>
                        <a:pt x="42" y="1043"/>
                      </a:lnTo>
                      <a:lnTo>
                        <a:pt x="539" y="0"/>
                      </a:lnTo>
                      <a:lnTo>
                        <a:pt x="497"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140" name="Freeform 44"/>
                <p:cNvSpPr/>
                <p:nvPr/>
              </p:nvSpPr>
              <p:spPr bwMode="hidden">
                <a:xfrm>
                  <a:off x="4768" y="0"/>
                  <a:ext cx="642" cy="1045"/>
                </a:xfrm>
                <a:custGeom>
                  <a:avLst/>
                  <a:gdLst>
                    <a:gd name="T0" fmla="*/ 18 w 640"/>
                    <a:gd name="T1" fmla="*/ 1043 h 1043"/>
                    <a:gd name="T2" fmla="*/ 42 w 640"/>
                    <a:gd name="T3" fmla="*/ 1043 h 1043"/>
                    <a:gd name="T4" fmla="*/ 640 w 640"/>
                    <a:gd name="T5" fmla="*/ 0 h 1043"/>
                    <a:gd name="T6" fmla="*/ 592 w 640"/>
                    <a:gd name="T7" fmla="*/ 0 h 1043"/>
                    <a:gd name="T8" fmla="*/ 0 w 640"/>
                    <a:gd name="T9" fmla="*/ 1043 h 1043"/>
                    <a:gd name="T10" fmla="*/ 18 w 640"/>
                    <a:gd name="T11" fmla="*/ 1043 h 1043"/>
                    <a:gd name="T12" fmla="*/ 18 w 640"/>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640" h="1043">
                      <a:moveTo>
                        <a:pt x="18" y="1043"/>
                      </a:moveTo>
                      <a:lnTo>
                        <a:pt x="42" y="1043"/>
                      </a:lnTo>
                      <a:lnTo>
                        <a:pt x="640" y="0"/>
                      </a:lnTo>
                      <a:lnTo>
                        <a:pt x="592"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141" name="Freeform 45"/>
                <p:cNvSpPr/>
                <p:nvPr/>
              </p:nvSpPr>
              <p:spPr bwMode="hidden">
                <a:xfrm>
                  <a:off x="5086" y="48"/>
                  <a:ext cx="672" cy="997"/>
                </a:xfrm>
                <a:custGeom>
                  <a:avLst/>
                  <a:gdLst>
                    <a:gd name="T0" fmla="*/ 24 w 670"/>
                    <a:gd name="T1" fmla="*/ 995 h 995"/>
                    <a:gd name="T2" fmla="*/ 48 w 670"/>
                    <a:gd name="T3" fmla="*/ 995 h 995"/>
                    <a:gd name="T4" fmla="*/ 670 w 670"/>
                    <a:gd name="T5" fmla="*/ 72 h 995"/>
                    <a:gd name="T6" fmla="*/ 670 w 670"/>
                    <a:gd name="T7" fmla="*/ 0 h 995"/>
                    <a:gd name="T8" fmla="*/ 0 w 670"/>
                    <a:gd name="T9" fmla="*/ 995 h 995"/>
                    <a:gd name="T10" fmla="*/ 24 w 670"/>
                    <a:gd name="T11" fmla="*/ 995 h 995"/>
                    <a:gd name="T12" fmla="*/ 24 w 670"/>
                    <a:gd name="T13" fmla="*/ 995 h 995"/>
                  </a:gdLst>
                  <a:ahLst/>
                  <a:cxnLst>
                    <a:cxn ang="0">
                      <a:pos x="T0" y="T1"/>
                    </a:cxn>
                    <a:cxn ang="0">
                      <a:pos x="T2" y="T3"/>
                    </a:cxn>
                    <a:cxn ang="0">
                      <a:pos x="T4" y="T5"/>
                    </a:cxn>
                    <a:cxn ang="0">
                      <a:pos x="T6" y="T7"/>
                    </a:cxn>
                    <a:cxn ang="0">
                      <a:pos x="T8" y="T9"/>
                    </a:cxn>
                    <a:cxn ang="0">
                      <a:pos x="T10" y="T11"/>
                    </a:cxn>
                    <a:cxn ang="0">
                      <a:pos x="T12" y="T13"/>
                    </a:cxn>
                  </a:cxnLst>
                  <a:rect l="0" t="0" r="r" b="b"/>
                  <a:pathLst>
                    <a:path w="670" h="995">
                      <a:moveTo>
                        <a:pt x="24" y="995"/>
                      </a:moveTo>
                      <a:lnTo>
                        <a:pt x="48" y="995"/>
                      </a:lnTo>
                      <a:lnTo>
                        <a:pt x="670" y="72"/>
                      </a:lnTo>
                      <a:lnTo>
                        <a:pt x="670" y="0"/>
                      </a:lnTo>
                      <a:lnTo>
                        <a:pt x="0" y="995"/>
                      </a:lnTo>
                      <a:lnTo>
                        <a:pt x="24" y="995"/>
                      </a:lnTo>
                      <a:lnTo>
                        <a:pt x="24" y="995"/>
                      </a:lnTo>
                      <a:close/>
                    </a:path>
                  </a:pathLst>
                </a:custGeom>
                <a:gradFill rotWithShape="0">
                  <a:gsLst>
                    <a:gs pos="0">
                      <a:schemeClr val="bg2"/>
                    </a:gs>
                    <a:gs pos="100000">
                      <a:schemeClr val="bg2">
                        <a:gamma/>
                        <a:shade val="69804"/>
                        <a:invGamma/>
                      </a:scheme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1060" name="Group 46"/>
              <p:cNvGrpSpPr/>
              <p:nvPr userDrawn="1"/>
            </p:nvGrpSpPr>
            <p:grpSpPr bwMode="auto">
              <a:xfrm>
                <a:off x="0" y="558"/>
                <a:ext cx="5758" cy="487"/>
                <a:chOff x="0" y="558"/>
                <a:chExt cx="5758" cy="487"/>
              </a:xfrm>
            </p:grpSpPr>
            <p:sp>
              <p:nvSpPr>
                <p:cNvPr id="1079" name="Freeform 47"/>
                <p:cNvSpPr/>
                <p:nvPr/>
              </p:nvSpPr>
              <p:spPr bwMode="hidden">
                <a:xfrm>
                  <a:off x="0" y="618"/>
                  <a:ext cx="306" cy="427"/>
                </a:xfrm>
                <a:custGeom>
                  <a:avLst/>
                  <a:gdLst>
                    <a:gd name="T0" fmla="*/ 282 w 305"/>
                    <a:gd name="T1" fmla="*/ 427 h 426"/>
                    <a:gd name="T2" fmla="*/ 306 w 305"/>
                    <a:gd name="T3" fmla="*/ 427 h 426"/>
                    <a:gd name="T4" fmla="*/ 0 w 305"/>
                    <a:gd name="T5" fmla="*/ 0 h 426"/>
                    <a:gd name="T6" fmla="*/ 0 w 305"/>
                    <a:gd name="T7" fmla="*/ 66 h 426"/>
                    <a:gd name="T8" fmla="*/ 252 w 305"/>
                    <a:gd name="T9" fmla="*/ 427 h 426"/>
                    <a:gd name="T10" fmla="*/ 282 w 305"/>
                    <a:gd name="T11" fmla="*/ 427 h 426"/>
                    <a:gd name="T12" fmla="*/ 282 w 305"/>
                    <a:gd name="T13" fmla="*/ 427 h 4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5" h="426">
                      <a:moveTo>
                        <a:pt x="281" y="426"/>
                      </a:moveTo>
                      <a:lnTo>
                        <a:pt x="305" y="426"/>
                      </a:lnTo>
                      <a:lnTo>
                        <a:pt x="0" y="0"/>
                      </a:lnTo>
                      <a:lnTo>
                        <a:pt x="0" y="66"/>
                      </a:lnTo>
                      <a:lnTo>
                        <a:pt x="251" y="426"/>
                      </a:lnTo>
                      <a:lnTo>
                        <a:pt x="281" y="426"/>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80" name="Freeform 48"/>
                <p:cNvSpPr/>
                <p:nvPr/>
              </p:nvSpPr>
              <p:spPr bwMode="hidden">
                <a:xfrm>
                  <a:off x="5410" y="558"/>
                  <a:ext cx="348" cy="487"/>
                </a:xfrm>
                <a:custGeom>
                  <a:avLst/>
                  <a:gdLst>
                    <a:gd name="T0" fmla="*/ 24 w 347"/>
                    <a:gd name="T1" fmla="*/ 487 h 486"/>
                    <a:gd name="T2" fmla="*/ 48 w 347"/>
                    <a:gd name="T3" fmla="*/ 487 h 486"/>
                    <a:gd name="T4" fmla="*/ 348 w 347"/>
                    <a:gd name="T5" fmla="*/ 72 h 486"/>
                    <a:gd name="T6" fmla="*/ 348 w 347"/>
                    <a:gd name="T7" fmla="*/ 0 h 486"/>
                    <a:gd name="T8" fmla="*/ 0 w 347"/>
                    <a:gd name="T9" fmla="*/ 487 h 486"/>
                    <a:gd name="T10" fmla="*/ 24 w 347"/>
                    <a:gd name="T11" fmla="*/ 487 h 486"/>
                    <a:gd name="T12" fmla="*/ 24 w 347"/>
                    <a:gd name="T13" fmla="*/ 487 h 4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7" h="486">
                      <a:moveTo>
                        <a:pt x="24" y="486"/>
                      </a:moveTo>
                      <a:lnTo>
                        <a:pt x="48" y="486"/>
                      </a:lnTo>
                      <a:lnTo>
                        <a:pt x="347" y="72"/>
                      </a:lnTo>
                      <a:lnTo>
                        <a:pt x="347" y="0"/>
                      </a:lnTo>
                      <a:lnTo>
                        <a:pt x="0" y="486"/>
                      </a:lnTo>
                      <a:lnTo>
                        <a:pt x="24" y="486"/>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061" name="Group 49"/>
              <p:cNvGrpSpPr/>
              <p:nvPr userDrawn="1"/>
            </p:nvGrpSpPr>
            <p:grpSpPr bwMode="auto">
              <a:xfrm>
                <a:off x="264" y="1039"/>
                <a:ext cx="5200" cy="3280"/>
                <a:chOff x="264" y="1039"/>
                <a:chExt cx="5200" cy="3280"/>
              </a:xfrm>
            </p:grpSpPr>
            <p:sp>
              <p:nvSpPr>
                <p:cNvPr id="4146" name="Freeform 50"/>
                <p:cNvSpPr/>
                <p:nvPr/>
              </p:nvSpPr>
              <p:spPr bwMode="hidden">
                <a:xfrm>
                  <a:off x="2849" y="1039"/>
                  <a:ext cx="42" cy="3280"/>
                </a:xfrm>
                <a:custGeom>
                  <a:avLst/>
                  <a:gdLst>
                    <a:gd name="T0" fmla="*/ 18 w 42"/>
                    <a:gd name="T1" fmla="*/ 0 h 3273"/>
                    <a:gd name="T2" fmla="*/ 0 w 42"/>
                    <a:gd name="T3" fmla="*/ 0 h 3273"/>
                    <a:gd name="T4" fmla="*/ 0 w 42"/>
                    <a:gd name="T5" fmla="*/ 3273 h 3273"/>
                    <a:gd name="T6" fmla="*/ 42 w 42"/>
                    <a:gd name="T7" fmla="*/ 3273 h 3273"/>
                    <a:gd name="T8" fmla="*/ 42 w 42"/>
                    <a:gd name="T9" fmla="*/ 0 h 3273"/>
                    <a:gd name="T10" fmla="*/ 18 w 42"/>
                    <a:gd name="T11" fmla="*/ 0 h 3273"/>
                    <a:gd name="T12" fmla="*/ 18 w 42"/>
                    <a:gd name="T13" fmla="*/ 0 h 3273"/>
                  </a:gdLst>
                  <a:ahLst/>
                  <a:cxnLst>
                    <a:cxn ang="0">
                      <a:pos x="T0" y="T1"/>
                    </a:cxn>
                    <a:cxn ang="0">
                      <a:pos x="T2" y="T3"/>
                    </a:cxn>
                    <a:cxn ang="0">
                      <a:pos x="T4" y="T5"/>
                    </a:cxn>
                    <a:cxn ang="0">
                      <a:pos x="T6" y="T7"/>
                    </a:cxn>
                    <a:cxn ang="0">
                      <a:pos x="T8" y="T9"/>
                    </a:cxn>
                    <a:cxn ang="0">
                      <a:pos x="T10" y="T11"/>
                    </a:cxn>
                    <a:cxn ang="0">
                      <a:pos x="T12" y="T13"/>
                    </a:cxn>
                  </a:cxnLst>
                  <a:rect l="0" t="0" r="r" b="b"/>
                  <a:pathLst>
                    <a:path w="42" h="3273">
                      <a:moveTo>
                        <a:pt x="18" y="0"/>
                      </a:moveTo>
                      <a:lnTo>
                        <a:pt x="0" y="0"/>
                      </a:lnTo>
                      <a:lnTo>
                        <a:pt x="0" y="3273"/>
                      </a:lnTo>
                      <a:lnTo>
                        <a:pt x="42" y="3273"/>
                      </a:lnTo>
                      <a:lnTo>
                        <a:pt x="42" y="0"/>
                      </a:lnTo>
                      <a:lnTo>
                        <a:pt x="18" y="0"/>
                      </a:lnTo>
                      <a:lnTo>
                        <a:pt x="18" y="0"/>
                      </a:lnTo>
                      <a:close/>
                    </a:path>
                  </a:pathLst>
                </a:custGeom>
                <a:gradFill rotWithShape="0">
                  <a:gsLst>
                    <a:gs pos="0">
                      <a:schemeClr val="bg2">
                        <a:gamma/>
                        <a:shade val="6980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147" name="Freeform 51"/>
                <p:cNvSpPr/>
                <p:nvPr/>
              </p:nvSpPr>
              <p:spPr bwMode="hidden">
                <a:xfrm>
                  <a:off x="2154" y="1039"/>
                  <a:ext cx="401" cy="3280"/>
                </a:xfrm>
                <a:custGeom>
                  <a:avLst/>
                  <a:gdLst>
                    <a:gd name="T0" fmla="*/ 376 w 400"/>
                    <a:gd name="T1" fmla="*/ 0 h 3273"/>
                    <a:gd name="T2" fmla="*/ 358 w 400"/>
                    <a:gd name="T3" fmla="*/ 0 h 3273"/>
                    <a:gd name="T4" fmla="*/ 0 w 400"/>
                    <a:gd name="T5" fmla="*/ 3273 h 3273"/>
                    <a:gd name="T6" fmla="*/ 41 w 400"/>
                    <a:gd name="T7" fmla="*/ 3273 h 3273"/>
                    <a:gd name="T8" fmla="*/ 400 w 400"/>
                    <a:gd name="T9" fmla="*/ 0 h 3273"/>
                    <a:gd name="T10" fmla="*/ 376 w 400"/>
                    <a:gd name="T11" fmla="*/ 0 h 3273"/>
                    <a:gd name="T12" fmla="*/ 376 w 400"/>
                    <a:gd name="T13" fmla="*/ 0 h 3273"/>
                  </a:gdLst>
                  <a:ahLst/>
                  <a:cxnLst>
                    <a:cxn ang="0">
                      <a:pos x="T0" y="T1"/>
                    </a:cxn>
                    <a:cxn ang="0">
                      <a:pos x="T2" y="T3"/>
                    </a:cxn>
                    <a:cxn ang="0">
                      <a:pos x="T4" y="T5"/>
                    </a:cxn>
                    <a:cxn ang="0">
                      <a:pos x="T6" y="T7"/>
                    </a:cxn>
                    <a:cxn ang="0">
                      <a:pos x="T8" y="T9"/>
                    </a:cxn>
                    <a:cxn ang="0">
                      <a:pos x="T10" y="T11"/>
                    </a:cxn>
                    <a:cxn ang="0">
                      <a:pos x="T12" y="T13"/>
                    </a:cxn>
                  </a:cxnLst>
                  <a:rect l="0" t="0" r="r" b="b"/>
                  <a:pathLst>
                    <a:path w="400" h="3273">
                      <a:moveTo>
                        <a:pt x="376" y="0"/>
                      </a:moveTo>
                      <a:lnTo>
                        <a:pt x="358" y="0"/>
                      </a:lnTo>
                      <a:lnTo>
                        <a:pt x="0" y="3273"/>
                      </a:lnTo>
                      <a:lnTo>
                        <a:pt x="41" y="3273"/>
                      </a:lnTo>
                      <a:lnTo>
                        <a:pt x="400" y="0"/>
                      </a:lnTo>
                      <a:lnTo>
                        <a:pt x="376" y="0"/>
                      </a:lnTo>
                      <a:lnTo>
                        <a:pt x="376" y="0"/>
                      </a:lnTo>
                      <a:close/>
                    </a:path>
                  </a:pathLst>
                </a:custGeom>
                <a:gradFill rotWithShape="0">
                  <a:gsLst>
                    <a:gs pos="0">
                      <a:schemeClr val="bg2">
                        <a:gamma/>
                        <a:shade val="6980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148" name="Freeform 52"/>
                <p:cNvSpPr/>
                <p:nvPr/>
              </p:nvSpPr>
              <p:spPr bwMode="hidden">
                <a:xfrm>
                  <a:off x="1530" y="1039"/>
                  <a:ext cx="677" cy="3280"/>
                </a:xfrm>
                <a:custGeom>
                  <a:avLst/>
                  <a:gdLst>
                    <a:gd name="T0" fmla="*/ 657 w 675"/>
                    <a:gd name="T1" fmla="*/ 0 h 3273"/>
                    <a:gd name="T2" fmla="*/ 639 w 675"/>
                    <a:gd name="T3" fmla="*/ 0 h 3273"/>
                    <a:gd name="T4" fmla="*/ 0 w 675"/>
                    <a:gd name="T5" fmla="*/ 3273 h 3273"/>
                    <a:gd name="T6" fmla="*/ 42 w 675"/>
                    <a:gd name="T7" fmla="*/ 3273 h 3273"/>
                    <a:gd name="T8" fmla="*/ 675 w 675"/>
                    <a:gd name="T9" fmla="*/ 0 h 3273"/>
                    <a:gd name="T10" fmla="*/ 657 w 675"/>
                    <a:gd name="T11" fmla="*/ 0 h 3273"/>
                    <a:gd name="T12" fmla="*/ 657 w 675"/>
                    <a:gd name="T13" fmla="*/ 0 h 3273"/>
                  </a:gdLst>
                  <a:ahLst/>
                  <a:cxnLst>
                    <a:cxn ang="0">
                      <a:pos x="T0" y="T1"/>
                    </a:cxn>
                    <a:cxn ang="0">
                      <a:pos x="T2" y="T3"/>
                    </a:cxn>
                    <a:cxn ang="0">
                      <a:pos x="T4" y="T5"/>
                    </a:cxn>
                    <a:cxn ang="0">
                      <a:pos x="T6" y="T7"/>
                    </a:cxn>
                    <a:cxn ang="0">
                      <a:pos x="T8" y="T9"/>
                    </a:cxn>
                    <a:cxn ang="0">
                      <a:pos x="T10" y="T11"/>
                    </a:cxn>
                    <a:cxn ang="0">
                      <a:pos x="T12" y="T13"/>
                    </a:cxn>
                  </a:cxnLst>
                  <a:rect l="0" t="0" r="r" b="b"/>
                  <a:pathLst>
                    <a:path w="675" h="3273">
                      <a:moveTo>
                        <a:pt x="657" y="0"/>
                      </a:moveTo>
                      <a:lnTo>
                        <a:pt x="639" y="0"/>
                      </a:lnTo>
                      <a:lnTo>
                        <a:pt x="0" y="3273"/>
                      </a:lnTo>
                      <a:lnTo>
                        <a:pt x="42" y="3273"/>
                      </a:lnTo>
                      <a:lnTo>
                        <a:pt x="675" y="0"/>
                      </a:lnTo>
                      <a:lnTo>
                        <a:pt x="657" y="0"/>
                      </a:lnTo>
                      <a:lnTo>
                        <a:pt x="657" y="0"/>
                      </a:lnTo>
                      <a:close/>
                    </a:path>
                  </a:pathLst>
                </a:custGeom>
                <a:gradFill rotWithShape="0">
                  <a:gsLst>
                    <a:gs pos="0">
                      <a:schemeClr val="bg2">
                        <a:gamma/>
                        <a:shade val="6980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149" name="Freeform 53"/>
                <p:cNvSpPr/>
                <p:nvPr/>
              </p:nvSpPr>
              <p:spPr bwMode="hidden">
                <a:xfrm>
                  <a:off x="876" y="1039"/>
                  <a:ext cx="1031" cy="3280"/>
                </a:xfrm>
                <a:custGeom>
                  <a:avLst/>
                  <a:gdLst>
                    <a:gd name="T0" fmla="*/ 1013 w 1031"/>
                    <a:gd name="T1" fmla="*/ 0 h 3280"/>
                    <a:gd name="T2" fmla="*/ 990 w 1031"/>
                    <a:gd name="T3" fmla="*/ 0 h 3280"/>
                    <a:gd name="T4" fmla="*/ 0 w 1031"/>
                    <a:gd name="T5" fmla="*/ 3280 h 3280"/>
                    <a:gd name="T6" fmla="*/ 42 w 1031"/>
                    <a:gd name="T7" fmla="*/ 3280 h 3280"/>
                    <a:gd name="T8" fmla="*/ 1031 w 1031"/>
                    <a:gd name="T9" fmla="*/ 4 h 3280"/>
                    <a:gd name="T10" fmla="*/ 1013 w 1031"/>
                    <a:gd name="T11" fmla="*/ 0 h 3280"/>
                    <a:gd name="T12" fmla="*/ 1013 w 1031"/>
                    <a:gd name="T13" fmla="*/ 0 h 3280"/>
                  </a:gdLst>
                  <a:ahLst/>
                  <a:cxnLst>
                    <a:cxn ang="0">
                      <a:pos x="T0" y="T1"/>
                    </a:cxn>
                    <a:cxn ang="0">
                      <a:pos x="T2" y="T3"/>
                    </a:cxn>
                    <a:cxn ang="0">
                      <a:pos x="T4" y="T5"/>
                    </a:cxn>
                    <a:cxn ang="0">
                      <a:pos x="T6" y="T7"/>
                    </a:cxn>
                    <a:cxn ang="0">
                      <a:pos x="T8" y="T9"/>
                    </a:cxn>
                    <a:cxn ang="0">
                      <a:pos x="T10" y="T11"/>
                    </a:cxn>
                    <a:cxn ang="0">
                      <a:pos x="T12" y="T13"/>
                    </a:cxn>
                  </a:cxnLst>
                  <a:rect l="0" t="0" r="r" b="b"/>
                  <a:pathLst>
                    <a:path w="1031" h="3280">
                      <a:moveTo>
                        <a:pt x="1013" y="0"/>
                      </a:moveTo>
                      <a:lnTo>
                        <a:pt x="990" y="0"/>
                      </a:lnTo>
                      <a:lnTo>
                        <a:pt x="0" y="3280"/>
                      </a:lnTo>
                      <a:lnTo>
                        <a:pt x="42" y="3280"/>
                      </a:lnTo>
                      <a:lnTo>
                        <a:pt x="1031" y="4"/>
                      </a:lnTo>
                      <a:lnTo>
                        <a:pt x="1013" y="0"/>
                      </a:lnTo>
                      <a:lnTo>
                        <a:pt x="1013" y="0"/>
                      </a:lnTo>
                      <a:close/>
                    </a:path>
                  </a:pathLst>
                </a:custGeom>
                <a:gradFill rotWithShape="0">
                  <a:gsLst>
                    <a:gs pos="0">
                      <a:schemeClr val="bg2">
                        <a:gamma/>
                        <a:shade val="6980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150" name="Freeform 54"/>
                <p:cNvSpPr/>
                <p:nvPr/>
              </p:nvSpPr>
              <p:spPr bwMode="hidden">
                <a:xfrm>
                  <a:off x="264" y="1039"/>
                  <a:ext cx="1319" cy="3280"/>
                </a:xfrm>
                <a:custGeom>
                  <a:avLst/>
                  <a:gdLst>
                    <a:gd name="T0" fmla="*/ 1296 w 1319"/>
                    <a:gd name="T1" fmla="*/ 0 h 3280"/>
                    <a:gd name="T2" fmla="*/ 1278 w 1319"/>
                    <a:gd name="T3" fmla="*/ 0 h 3280"/>
                    <a:gd name="T4" fmla="*/ 0 w 1319"/>
                    <a:gd name="T5" fmla="*/ 3280 h 3280"/>
                    <a:gd name="T6" fmla="*/ 42 w 1319"/>
                    <a:gd name="T7" fmla="*/ 3280 h 3280"/>
                    <a:gd name="T8" fmla="*/ 1319 w 1319"/>
                    <a:gd name="T9" fmla="*/ 5 h 3280"/>
                    <a:gd name="T10" fmla="*/ 1296 w 1319"/>
                    <a:gd name="T11" fmla="*/ 0 h 3280"/>
                    <a:gd name="T12" fmla="*/ 1296 w 1319"/>
                    <a:gd name="T13" fmla="*/ 0 h 3280"/>
                  </a:gdLst>
                  <a:ahLst/>
                  <a:cxnLst>
                    <a:cxn ang="0">
                      <a:pos x="T0" y="T1"/>
                    </a:cxn>
                    <a:cxn ang="0">
                      <a:pos x="T2" y="T3"/>
                    </a:cxn>
                    <a:cxn ang="0">
                      <a:pos x="T4" y="T5"/>
                    </a:cxn>
                    <a:cxn ang="0">
                      <a:pos x="T6" y="T7"/>
                    </a:cxn>
                    <a:cxn ang="0">
                      <a:pos x="T8" y="T9"/>
                    </a:cxn>
                    <a:cxn ang="0">
                      <a:pos x="T10" y="T11"/>
                    </a:cxn>
                    <a:cxn ang="0">
                      <a:pos x="T12" y="T13"/>
                    </a:cxn>
                  </a:cxnLst>
                  <a:rect l="0" t="0" r="r" b="b"/>
                  <a:pathLst>
                    <a:path w="1319" h="3280">
                      <a:moveTo>
                        <a:pt x="1296" y="0"/>
                      </a:moveTo>
                      <a:lnTo>
                        <a:pt x="1278" y="0"/>
                      </a:lnTo>
                      <a:lnTo>
                        <a:pt x="0" y="3280"/>
                      </a:lnTo>
                      <a:lnTo>
                        <a:pt x="42" y="3280"/>
                      </a:lnTo>
                      <a:lnTo>
                        <a:pt x="1319" y="5"/>
                      </a:lnTo>
                      <a:lnTo>
                        <a:pt x="1296" y="0"/>
                      </a:lnTo>
                      <a:lnTo>
                        <a:pt x="1296" y="0"/>
                      </a:lnTo>
                      <a:close/>
                    </a:path>
                  </a:pathLst>
                </a:custGeom>
                <a:gradFill rotWithShape="0">
                  <a:gsLst>
                    <a:gs pos="0">
                      <a:schemeClr val="bg2">
                        <a:gamma/>
                        <a:shade val="6980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151" name="Freeform 55"/>
                <p:cNvSpPr/>
                <p:nvPr/>
              </p:nvSpPr>
              <p:spPr bwMode="hidden">
                <a:xfrm>
                  <a:off x="3191" y="1039"/>
                  <a:ext cx="402" cy="3280"/>
                </a:xfrm>
                <a:custGeom>
                  <a:avLst/>
                  <a:gdLst>
                    <a:gd name="T0" fmla="*/ 18 w 401"/>
                    <a:gd name="T1" fmla="*/ 0 h 3273"/>
                    <a:gd name="T2" fmla="*/ 0 w 401"/>
                    <a:gd name="T3" fmla="*/ 0 h 3273"/>
                    <a:gd name="T4" fmla="*/ 359 w 401"/>
                    <a:gd name="T5" fmla="*/ 3273 h 3273"/>
                    <a:gd name="T6" fmla="*/ 401 w 401"/>
                    <a:gd name="T7" fmla="*/ 3273 h 3273"/>
                    <a:gd name="T8" fmla="*/ 42 w 401"/>
                    <a:gd name="T9" fmla="*/ 0 h 3273"/>
                    <a:gd name="T10" fmla="*/ 18 w 401"/>
                    <a:gd name="T11" fmla="*/ 0 h 3273"/>
                    <a:gd name="T12" fmla="*/ 18 w 401"/>
                    <a:gd name="T13" fmla="*/ 0 h 3273"/>
                  </a:gdLst>
                  <a:ahLst/>
                  <a:cxnLst>
                    <a:cxn ang="0">
                      <a:pos x="T0" y="T1"/>
                    </a:cxn>
                    <a:cxn ang="0">
                      <a:pos x="T2" y="T3"/>
                    </a:cxn>
                    <a:cxn ang="0">
                      <a:pos x="T4" y="T5"/>
                    </a:cxn>
                    <a:cxn ang="0">
                      <a:pos x="T6" y="T7"/>
                    </a:cxn>
                    <a:cxn ang="0">
                      <a:pos x="T8" y="T9"/>
                    </a:cxn>
                    <a:cxn ang="0">
                      <a:pos x="T10" y="T11"/>
                    </a:cxn>
                    <a:cxn ang="0">
                      <a:pos x="T12" y="T13"/>
                    </a:cxn>
                  </a:cxnLst>
                  <a:rect l="0" t="0" r="r" b="b"/>
                  <a:pathLst>
                    <a:path w="401" h="3273">
                      <a:moveTo>
                        <a:pt x="18" y="0"/>
                      </a:moveTo>
                      <a:lnTo>
                        <a:pt x="0" y="0"/>
                      </a:lnTo>
                      <a:lnTo>
                        <a:pt x="359" y="3273"/>
                      </a:lnTo>
                      <a:lnTo>
                        <a:pt x="401" y="3273"/>
                      </a:lnTo>
                      <a:lnTo>
                        <a:pt x="42" y="0"/>
                      </a:lnTo>
                      <a:lnTo>
                        <a:pt x="18" y="0"/>
                      </a:lnTo>
                      <a:lnTo>
                        <a:pt x="18" y="0"/>
                      </a:lnTo>
                      <a:close/>
                    </a:path>
                  </a:pathLst>
                </a:custGeom>
                <a:gradFill rotWithShape="0">
                  <a:gsLst>
                    <a:gs pos="0">
                      <a:schemeClr val="bg2">
                        <a:gamma/>
                        <a:shade val="6980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152" name="Freeform 56"/>
                <p:cNvSpPr/>
                <p:nvPr/>
              </p:nvSpPr>
              <p:spPr bwMode="hidden">
                <a:xfrm>
                  <a:off x="3533" y="1039"/>
                  <a:ext cx="677" cy="3280"/>
                </a:xfrm>
                <a:custGeom>
                  <a:avLst/>
                  <a:gdLst>
                    <a:gd name="T0" fmla="*/ 18 w 675"/>
                    <a:gd name="T1" fmla="*/ 0 h 3273"/>
                    <a:gd name="T2" fmla="*/ 0 w 675"/>
                    <a:gd name="T3" fmla="*/ 0 h 3273"/>
                    <a:gd name="T4" fmla="*/ 640 w 675"/>
                    <a:gd name="T5" fmla="*/ 3273 h 3273"/>
                    <a:gd name="T6" fmla="*/ 675 w 675"/>
                    <a:gd name="T7" fmla="*/ 3273 h 3273"/>
                    <a:gd name="T8" fmla="*/ 36 w 675"/>
                    <a:gd name="T9" fmla="*/ 0 h 3273"/>
                    <a:gd name="T10" fmla="*/ 18 w 675"/>
                    <a:gd name="T11" fmla="*/ 0 h 3273"/>
                    <a:gd name="T12" fmla="*/ 18 w 675"/>
                    <a:gd name="T13" fmla="*/ 0 h 3273"/>
                  </a:gdLst>
                  <a:ahLst/>
                  <a:cxnLst>
                    <a:cxn ang="0">
                      <a:pos x="T0" y="T1"/>
                    </a:cxn>
                    <a:cxn ang="0">
                      <a:pos x="T2" y="T3"/>
                    </a:cxn>
                    <a:cxn ang="0">
                      <a:pos x="T4" y="T5"/>
                    </a:cxn>
                    <a:cxn ang="0">
                      <a:pos x="T6" y="T7"/>
                    </a:cxn>
                    <a:cxn ang="0">
                      <a:pos x="T8" y="T9"/>
                    </a:cxn>
                    <a:cxn ang="0">
                      <a:pos x="T10" y="T11"/>
                    </a:cxn>
                    <a:cxn ang="0">
                      <a:pos x="T12" y="T13"/>
                    </a:cxn>
                  </a:cxnLst>
                  <a:rect l="0" t="0" r="r" b="b"/>
                  <a:pathLst>
                    <a:path w="675" h="3273">
                      <a:moveTo>
                        <a:pt x="18" y="0"/>
                      </a:moveTo>
                      <a:lnTo>
                        <a:pt x="0" y="0"/>
                      </a:lnTo>
                      <a:lnTo>
                        <a:pt x="640" y="3273"/>
                      </a:lnTo>
                      <a:lnTo>
                        <a:pt x="675" y="3273"/>
                      </a:lnTo>
                      <a:lnTo>
                        <a:pt x="36" y="0"/>
                      </a:lnTo>
                      <a:lnTo>
                        <a:pt x="18" y="0"/>
                      </a:lnTo>
                      <a:lnTo>
                        <a:pt x="18" y="0"/>
                      </a:lnTo>
                      <a:close/>
                    </a:path>
                  </a:pathLst>
                </a:custGeom>
                <a:gradFill rotWithShape="0">
                  <a:gsLst>
                    <a:gs pos="0">
                      <a:schemeClr val="bg2">
                        <a:gamma/>
                        <a:shade val="6980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153" name="Freeform 57"/>
                <p:cNvSpPr/>
                <p:nvPr/>
              </p:nvSpPr>
              <p:spPr bwMode="hidden">
                <a:xfrm>
                  <a:off x="3822" y="1039"/>
                  <a:ext cx="1036" cy="3280"/>
                </a:xfrm>
                <a:custGeom>
                  <a:avLst/>
                  <a:gdLst>
                    <a:gd name="T0" fmla="*/ 23 w 1036"/>
                    <a:gd name="T1" fmla="*/ 0 h 3280"/>
                    <a:gd name="T2" fmla="*/ 0 w 1036"/>
                    <a:gd name="T3" fmla="*/ 5 h 3280"/>
                    <a:gd name="T4" fmla="*/ 994 w 1036"/>
                    <a:gd name="T5" fmla="*/ 3280 h 3280"/>
                    <a:gd name="T6" fmla="*/ 1036 w 1036"/>
                    <a:gd name="T7" fmla="*/ 3280 h 3280"/>
                    <a:gd name="T8" fmla="*/ 41 w 1036"/>
                    <a:gd name="T9" fmla="*/ 0 h 3280"/>
                    <a:gd name="T10" fmla="*/ 23 w 1036"/>
                    <a:gd name="T11" fmla="*/ 0 h 3280"/>
                    <a:gd name="T12" fmla="*/ 23 w 1036"/>
                    <a:gd name="T13" fmla="*/ 0 h 3280"/>
                  </a:gdLst>
                  <a:ahLst/>
                  <a:cxnLst>
                    <a:cxn ang="0">
                      <a:pos x="T0" y="T1"/>
                    </a:cxn>
                    <a:cxn ang="0">
                      <a:pos x="T2" y="T3"/>
                    </a:cxn>
                    <a:cxn ang="0">
                      <a:pos x="T4" y="T5"/>
                    </a:cxn>
                    <a:cxn ang="0">
                      <a:pos x="T6" y="T7"/>
                    </a:cxn>
                    <a:cxn ang="0">
                      <a:pos x="T8" y="T9"/>
                    </a:cxn>
                    <a:cxn ang="0">
                      <a:pos x="T10" y="T11"/>
                    </a:cxn>
                    <a:cxn ang="0">
                      <a:pos x="T12" y="T13"/>
                    </a:cxn>
                  </a:cxnLst>
                  <a:rect l="0" t="0" r="r" b="b"/>
                  <a:pathLst>
                    <a:path w="1036" h="3280">
                      <a:moveTo>
                        <a:pt x="23" y="0"/>
                      </a:moveTo>
                      <a:lnTo>
                        <a:pt x="0" y="5"/>
                      </a:lnTo>
                      <a:lnTo>
                        <a:pt x="994" y="3280"/>
                      </a:lnTo>
                      <a:lnTo>
                        <a:pt x="1036" y="3280"/>
                      </a:lnTo>
                      <a:lnTo>
                        <a:pt x="41" y="0"/>
                      </a:lnTo>
                      <a:lnTo>
                        <a:pt x="23" y="0"/>
                      </a:lnTo>
                      <a:lnTo>
                        <a:pt x="23" y="0"/>
                      </a:lnTo>
                      <a:close/>
                    </a:path>
                  </a:pathLst>
                </a:custGeom>
                <a:gradFill rotWithShape="0">
                  <a:gsLst>
                    <a:gs pos="0">
                      <a:schemeClr val="bg2">
                        <a:gamma/>
                        <a:shade val="6980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154" name="Freeform 58"/>
                <p:cNvSpPr/>
                <p:nvPr/>
              </p:nvSpPr>
              <p:spPr bwMode="hidden">
                <a:xfrm>
                  <a:off x="4137" y="1039"/>
                  <a:ext cx="1327" cy="3280"/>
                </a:xfrm>
                <a:custGeom>
                  <a:avLst/>
                  <a:gdLst>
                    <a:gd name="T0" fmla="*/ 20 w 1327"/>
                    <a:gd name="T1" fmla="*/ 0 h 3280"/>
                    <a:gd name="T2" fmla="*/ 0 w 1327"/>
                    <a:gd name="T3" fmla="*/ 7 h 3280"/>
                    <a:gd name="T4" fmla="*/ 1285 w 1327"/>
                    <a:gd name="T5" fmla="*/ 3280 h 3280"/>
                    <a:gd name="T6" fmla="*/ 1327 w 1327"/>
                    <a:gd name="T7" fmla="*/ 3280 h 3280"/>
                    <a:gd name="T8" fmla="*/ 43 w 1327"/>
                    <a:gd name="T9" fmla="*/ 0 h 3280"/>
                    <a:gd name="T10" fmla="*/ 20 w 1327"/>
                    <a:gd name="T11" fmla="*/ 0 h 3280"/>
                    <a:gd name="T12" fmla="*/ 20 w 1327"/>
                    <a:gd name="T13" fmla="*/ 0 h 3280"/>
                  </a:gdLst>
                  <a:ahLst/>
                  <a:cxnLst>
                    <a:cxn ang="0">
                      <a:pos x="T0" y="T1"/>
                    </a:cxn>
                    <a:cxn ang="0">
                      <a:pos x="T2" y="T3"/>
                    </a:cxn>
                    <a:cxn ang="0">
                      <a:pos x="T4" y="T5"/>
                    </a:cxn>
                    <a:cxn ang="0">
                      <a:pos x="T6" y="T7"/>
                    </a:cxn>
                    <a:cxn ang="0">
                      <a:pos x="T8" y="T9"/>
                    </a:cxn>
                    <a:cxn ang="0">
                      <a:pos x="T10" y="T11"/>
                    </a:cxn>
                    <a:cxn ang="0">
                      <a:pos x="T12" y="T13"/>
                    </a:cxn>
                  </a:cxnLst>
                  <a:rect l="0" t="0" r="r" b="b"/>
                  <a:pathLst>
                    <a:path w="1327" h="3280">
                      <a:moveTo>
                        <a:pt x="20" y="0"/>
                      </a:moveTo>
                      <a:lnTo>
                        <a:pt x="0" y="7"/>
                      </a:lnTo>
                      <a:lnTo>
                        <a:pt x="1285" y="3280"/>
                      </a:lnTo>
                      <a:lnTo>
                        <a:pt x="1327" y="3280"/>
                      </a:lnTo>
                      <a:lnTo>
                        <a:pt x="43" y="0"/>
                      </a:lnTo>
                      <a:lnTo>
                        <a:pt x="20" y="0"/>
                      </a:lnTo>
                      <a:lnTo>
                        <a:pt x="20" y="0"/>
                      </a:lnTo>
                      <a:close/>
                    </a:path>
                  </a:pathLst>
                </a:custGeom>
                <a:gradFill rotWithShape="0">
                  <a:gsLst>
                    <a:gs pos="0">
                      <a:schemeClr val="bg2">
                        <a:gamma/>
                        <a:shade val="6980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4155" name="Freeform 59"/>
              <p:cNvSpPr/>
              <p:nvPr userDrawn="1"/>
            </p:nvSpPr>
            <p:spPr bwMode="hidden">
              <a:xfrm>
                <a:off x="0" y="1039"/>
                <a:ext cx="1254" cy="2632"/>
              </a:xfrm>
              <a:custGeom>
                <a:avLst/>
                <a:gdLst>
                  <a:gd name="T0" fmla="*/ 1236 w 1254"/>
                  <a:gd name="T1" fmla="*/ 0 h 2632"/>
                  <a:gd name="T2" fmla="*/ 1212 w 1254"/>
                  <a:gd name="T3" fmla="*/ 0 h 2632"/>
                  <a:gd name="T4" fmla="*/ 0 w 1254"/>
                  <a:gd name="T5" fmla="*/ 2542 h 2632"/>
                  <a:gd name="T6" fmla="*/ 0 w 1254"/>
                  <a:gd name="T7" fmla="*/ 2632 h 2632"/>
                  <a:gd name="T8" fmla="*/ 1254 w 1254"/>
                  <a:gd name="T9" fmla="*/ 7 h 2632"/>
                  <a:gd name="T10" fmla="*/ 1236 w 1254"/>
                  <a:gd name="T11" fmla="*/ 0 h 2632"/>
                  <a:gd name="T12" fmla="*/ 1236 w 1254"/>
                  <a:gd name="T13" fmla="*/ 0 h 2632"/>
                </a:gdLst>
                <a:ahLst/>
                <a:cxnLst>
                  <a:cxn ang="0">
                    <a:pos x="T0" y="T1"/>
                  </a:cxn>
                  <a:cxn ang="0">
                    <a:pos x="T2" y="T3"/>
                  </a:cxn>
                  <a:cxn ang="0">
                    <a:pos x="T4" y="T5"/>
                  </a:cxn>
                  <a:cxn ang="0">
                    <a:pos x="T6" y="T7"/>
                  </a:cxn>
                  <a:cxn ang="0">
                    <a:pos x="T8" y="T9"/>
                  </a:cxn>
                  <a:cxn ang="0">
                    <a:pos x="T10" y="T11"/>
                  </a:cxn>
                  <a:cxn ang="0">
                    <a:pos x="T12" y="T13"/>
                  </a:cxn>
                </a:cxnLst>
                <a:rect l="0" t="0" r="r" b="b"/>
                <a:pathLst>
                  <a:path w="1254" h="2632">
                    <a:moveTo>
                      <a:pt x="1236" y="0"/>
                    </a:moveTo>
                    <a:lnTo>
                      <a:pt x="1212" y="0"/>
                    </a:lnTo>
                    <a:lnTo>
                      <a:pt x="0" y="2542"/>
                    </a:lnTo>
                    <a:lnTo>
                      <a:pt x="0" y="2632"/>
                    </a:lnTo>
                    <a:lnTo>
                      <a:pt x="1254" y="7"/>
                    </a:lnTo>
                    <a:lnTo>
                      <a:pt x="1236" y="0"/>
                    </a:lnTo>
                    <a:lnTo>
                      <a:pt x="1236" y="0"/>
                    </a:lnTo>
                    <a:close/>
                  </a:path>
                </a:pathLst>
              </a:custGeom>
              <a:gradFill rotWithShape="0">
                <a:gsLst>
                  <a:gs pos="0">
                    <a:schemeClr val="bg2">
                      <a:gamma/>
                      <a:shade val="6980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063" name="Freeform 60"/>
              <p:cNvSpPr/>
              <p:nvPr userDrawn="1"/>
            </p:nvSpPr>
            <p:spPr bwMode="hidden">
              <a:xfrm>
                <a:off x="0" y="1039"/>
                <a:ext cx="948" cy="1676"/>
              </a:xfrm>
              <a:custGeom>
                <a:avLst/>
                <a:gdLst>
                  <a:gd name="T0" fmla="*/ 930 w 948"/>
                  <a:gd name="T1" fmla="*/ 0 h 1676"/>
                  <a:gd name="T2" fmla="*/ 906 w 948"/>
                  <a:gd name="T3" fmla="*/ 0 h 1676"/>
                  <a:gd name="T4" fmla="*/ 0 w 948"/>
                  <a:gd name="T5" fmla="*/ 1593 h 1676"/>
                  <a:gd name="T6" fmla="*/ 0 w 948"/>
                  <a:gd name="T7" fmla="*/ 1676 h 1676"/>
                  <a:gd name="T8" fmla="*/ 948 w 948"/>
                  <a:gd name="T9" fmla="*/ 5 h 1676"/>
                  <a:gd name="T10" fmla="*/ 930 w 948"/>
                  <a:gd name="T11" fmla="*/ 0 h 1676"/>
                  <a:gd name="T12" fmla="*/ 930 w 948"/>
                  <a:gd name="T13" fmla="*/ 0 h 167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48" h="1676">
                    <a:moveTo>
                      <a:pt x="930" y="0"/>
                    </a:moveTo>
                    <a:lnTo>
                      <a:pt x="906" y="0"/>
                    </a:lnTo>
                    <a:lnTo>
                      <a:pt x="0" y="1593"/>
                    </a:lnTo>
                    <a:lnTo>
                      <a:pt x="0" y="1676"/>
                    </a:lnTo>
                    <a:lnTo>
                      <a:pt x="948" y="5"/>
                    </a:lnTo>
                    <a:lnTo>
                      <a:pt x="930" y="0"/>
                    </a:lnTo>
                    <a:close/>
                  </a:path>
                </a:pathLst>
              </a:custGeom>
              <a:solidFill>
                <a:schemeClr val="accent2"/>
              </a:solidFill>
              <a:ln>
                <a:noFill/>
              </a:ln>
              <a:extLst>
                <a:ext uri="{91240B29-F687-4F45-9708-019B960494DF}">
                  <a14:hiddenLine xmlns:a14="http://schemas.microsoft.com/office/drawing/2010/main" w="9525">
                    <a:solidFill>
                      <a:schemeClr val="accent2"/>
                    </a:solidFill>
                    <a:round/>
                  </a14:hiddenLine>
                </a:ext>
              </a:extLst>
            </p:spPr>
            <p:txBody>
              <a:bodyPr/>
              <a:lstStyle/>
              <a:p>
                <a:endParaRPr lang="zh-CN" altLang="en-US"/>
              </a:p>
            </p:txBody>
          </p:sp>
          <p:sp>
            <p:nvSpPr>
              <p:cNvPr id="1064" name="Freeform 61"/>
              <p:cNvSpPr/>
              <p:nvPr userDrawn="1"/>
            </p:nvSpPr>
            <p:spPr bwMode="hidden">
              <a:xfrm>
                <a:off x="0" y="1039"/>
                <a:ext cx="629" cy="937"/>
              </a:xfrm>
              <a:custGeom>
                <a:avLst/>
                <a:gdLst>
                  <a:gd name="T0" fmla="*/ 606 w 629"/>
                  <a:gd name="T1" fmla="*/ 0 h 937"/>
                  <a:gd name="T2" fmla="*/ 582 w 629"/>
                  <a:gd name="T3" fmla="*/ 0 h 937"/>
                  <a:gd name="T4" fmla="*/ 0 w 629"/>
                  <a:gd name="T5" fmla="*/ 871 h 937"/>
                  <a:gd name="T6" fmla="*/ 0 w 629"/>
                  <a:gd name="T7" fmla="*/ 937 h 937"/>
                  <a:gd name="T8" fmla="*/ 629 w 629"/>
                  <a:gd name="T9" fmla="*/ 4 h 937"/>
                  <a:gd name="T10" fmla="*/ 606 w 629"/>
                  <a:gd name="T11" fmla="*/ 0 h 937"/>
                  <a:gd name="T12" fmla="*/ 606 w 629"/>
                  <a:gd name="T13" fmla="*/ 0 h 9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29" h="937">
                    <a:moveTo>
                      <a:pt x="606" y="0"/>
                    </a:moveTo>
                    <a:lnTo>
                      <a:pt x="582" y="0"/>
                    </a:lnTo>
                    <a:lnTo>
                      <a:pt x="0" y="871"/>
                    </a:lnTo>
                    <a:lnTo>
                      <a:pt x="0" y="937"/>
                    </a:lnTo>
                    <a:lnTo>
                      <a:pt x="629" y="4"/>
                    </a:lnTo>
                    <a:lnTo>
                      <a:pt x="606" y="0"/>
                    </a:lnTo>
                    <a:close/>
                  </a:path>
                </a:pathLst>
              </a:custGeom>
              <a:solidFill>
                <a:schemeClr val="accent2"/>
              </a:solidFill>
              <a:ln>
                <a:noFill/>
              </a:ln>
              <a:extLst>
                <a:ext uri="{91240B29-F687-4F45-9708-019B960494DF}">
                  <a14:hiddenLine xmlns:a14="http://schemas.microsoft.com/office/drawing/2010/main" w="9525">
                    <a:solidFill>
                      <a:schemeClr val="accent2"/>
                    </a:solidFill>
                    <a:round/>
                  </a14:hiddenLine>
                </a:ext>
              </a:extLst>
            </p:spPr>
            <p:txBody>
              <a:bodyPr/>
              <a:lstStyle/>
              <a:p>
                <a:endParaRPr lang="zh-CN" altLang="en-US"/>
              </a:p>
            </p:txBody>
          </p:sp>
          <p:sp>
            <p:nvSpPr>
              <p:cNvPr id="1065" name="Freeform 62"/>
              <p:cNvSpPr/>
              <p:nvPr userDrawn="1"/>
            </p:nvSpPr>
            <p:spPr bwMode="hidden">
              <a:xfrm>
                <a:off x="0" y="1039"/>
                <a:ext cx="305" cy="427"/>
              </a:xfrm>
              <a:custGeom>
                <a:avLst/>
                <a:gdLst>
                  <a:gd name="T0" fmla="*/ 282 w 305"/>
                  <a:gd name="T1" fmla="*/ 0 h 427"/>
                  <a:gd name="T2" fmla="*/ 252 w 305"/>
                  <a:gd name="T3" fmla="*/ 0 h 427"/>
                  <a:gd name="T4" fmla="*/ 0 w 305"/>
                  <a:gd name="T5" fmla="*/ 361 h 427"/>
                  <a:gd name="T6" fmla="*/ 0 w 305"/>
                  <a:gd name="T7" fmla="*/ 427 h 427"/>
                  <a:gd name="T8" fmla="*/ 305 w 305"/>
                  <a:gd name="T9" fmla="*/ 5 h 427"/>
                  <a:gd name="T10" fmla="*/ 282 w 305"/>
                  <a:gd name="T11" fmla="*/ 0 h 427"/>
                  <a:gd name="T12" fmla="*/ 282 w 305"/>
                  <a:gd name="T13" fmla="*/ 0 h 42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5" h="427">
                    <a:moveTo>
                      <a:pt x="282" y="0"/>
                    </a:moveTo>
                    <a:lnTo>
                      <a:pt x="252" y="0"/>
                    </a:lnTo>
                    <a:lnTo>
                      <a:pt x="0" y="361"/>
                    </a:lnTo>
                    <a:lnTo>
                      <a:pt x="0" y="427"/>
                    </a:lnTo>
                    <a:lnTo>
                      <a:pt x="305" y="5"/>
                    </a:lnTo>
                    <a:lnTo>
                      <a:pt x="282" y="0"/>
                    </a:lnTo>
                    <a:close/>
                  </a:path>
                </a:pathLst>
              </a:custGeom>
              <a:solidFill>
                <a:schemeClr val="accent2"/>
              </a:solidFill>
              <a:ln>
                <a:noFill/>
              </a:ln>
              <a:extLst>
                <a:ext uri="{91240B29-F687-4F45-9708-019B960494DF}">
                  <a14:hiddenLine xmlns:a14="http://schemas.microsoft.com/office/drawing/2010/main" w="9525">
                    <a:solidFill>
                      <a:schemeClr val="accent2"/>
                    </a:solidFill>
                    <a:round/>
                  </a14:hiddenLine>
                </a:ext>
              </a:extLst>
            </p:spPr>
            <p:txBody>
              <a:bodyPr/>
              <a:lstStyle/>
              <a:p>
                <a:endParaRPr lang="zh-CN" altLang="en-US"/>
              </a:p>
            </p:txBody>
          </p:sp>
          <p:sp>
            <p:nvSpPr>
              <p:cNvPr id="4159" name="Freeform 63"/>
              <p:cNvSpPr/>
              <p:nvPr userDrawn="1"/>
            </p:nvSpPr>
            <p:spPr bwMode="hidden">
              <a:xfrm>
                <a:off x="4481" y="1039"/>
                <a:ext cx="1277" cy="2686"/>
              </a:xfrm>
              <a:custGeom>
                <a:avLst/>
                <a:gdLst>
                  <a:gd name="T0" fmla="*/ 41 w 1277"/>
                  <a:gd name="T1" fmla="*/ 0 h 2686"/>
                  <a:gd name="T2" fmla="*/ 17 w 1277"/>
                  <a:gd name="T3" fmla="*/ 0 h 2686"/>
                  <a:gd name="T4" fmla="*/ 0 w 1277"/>
                  <a:gd name="T5" fmla="*/ 4 h 2686"/>
                  <a:gd name="T6" fmla="*/ 1277 w 1277"/>
                  <a:gd name="T7" fmla="*/ 2686 h 2686"/>
                  <a:gd name="T8" fmla="*/ 1277 w 1277"/>
                  <a:gd name="T9" fmla="*/ 2596 h 2686"/>
                  <a:gd name="T10" fmla="*/ 41 w 1277"/>
                  <a:gd name="T11" fmla="*/ 0 h 2686"/>
                  <a:gd name="T12" fmla="*/ 41 w 1277"/>
                  <a:gd name="T13" fmla="*/ 0 h 2686"/>
                </a:gdLst>
                <a:ahLst/>
                <a:cxnLst>
                  <a:cxn ang="0">
                    <a:pos x="T0" y="T1"/>
                  </a:cxn>
                  <a:cxn ang="0">
                    <a:pos x="T2" y="T3"/>
                  </a:cxn>
                  <a:cxn ang="0">
                    <a:pos x="T4" y="T5"/>
                  </a:cxn>
                  <a:cxn ang="0">
                    <a:pos x="T6" y="T7"/>
                  </a:cxn>
                  <a:cxn ang="0">
                    <a:pos x="T8" y="T9"/>
                  </a:cxn>
                  <a:cxn ang="0">
                    <a:pos x="T10" y="T11"/>
                  </a:cxn>
                  <a:cxn ang="0">
                    <a:pos x="T12" y="T13"/>
                  </a:cxn>
                </a:cxnLst>
                <a:rect l="0" t="0" r="r" b="b"/>
                <a:pathLst>
                  <a:path w="1277" h="2686">
                    <a:moveTo>
                      <a:pt x="41" y="0"/>
                    </a:moveTo>
                    <a:lnTo>
                      <a:pt x="17" y="0"/>
                    </a:lnTo>
                    <a:lnTo>
                      <a:pt x="0" y="4"/>
                    </a:lnTo>
                    <a:lnTo>
                      <a:pt x="1277" y="2686"/>
                    </a:lnTo>
                    <a:lnTo>
                      <a:pt x="1277" y="2596"/>
                    </a:lnTo>
                    <a:lnTo>
                      <a:pt x="41" y="0"/>
                    </a:lnTo>
                    <a:lnTo>
                      <a:pt x="41" y="0"/>
                    </a:lnTo>
                    <a:close/>
                  </a:path>
                </a:pathLst>
              </a:custGeom>
              <a:gradFill rotWithShape="0">
                <a:gsLst>
                  <a:gs pos="0">
                    <a:schemeClr val="bg2">
                      <a:gamma/>
                      <a:shade val="6980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067" name="Freeform 64"/>
              <p:cNvSpPr/>
              <p:nvPr userDrawn="1"/>
            </p:nvSpPr>
            <p:spPr bwMode="hidden">
              <a:xfrm>
                <a:off x="4770" y="1039"/>
                <a:ext cx="988" cy="1730"/>
              </a:xfrm>
              <a:custGeom>
                <a:avLst/>
                <a:gdLst>
                  <a:gd name="T0" fmla="*/ 16 w 988"/>
                  <a:gd name="T1" fmla="*/ 0 h 1730"/>
                  <a:gd name="T2" fmla="*/ 0 w 988"/>
                  <a:gd name="T3" fmla="*/ 7 h 1730"/>
                  <a:gd name="T4" fmla="*/ 988 w 988"/>
                  <a:gd name="T5" fmla="*/ 1730 h 1730"/>
                  <a:gd name="T6" fmla="*/ 988 w 988"/>
                  <a:gd name="T7" fmla="*/ 1653 h 1730"/>
                  <a:gd name="T8" fmla="*/ 40 w 988"/>
                  <a:gd name="T9" fmla="*/ 0 h 1730"/>
                  <a:gd name="T10" fmla="*/ 16 w 988"/>
                  <a:gd name="T11" fmla="*/ 0 h 1730"/>
                  <a:gd name="T12" fmla="*/ 16 w 988"/>
                  <a:gd name="T13" fmla="*/ 0 h 17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88" h="1730">
                    <a:moveTo>
                      <a:pt x="16" y="0"/>
                    </a:moveTo>
                    <a:lnTo>
                      <a:pt x="0" y="7"/>
                    </a:lnTo>
                    <a:lnTo>
                      <a:pt x="988" y="1730"/>
                    </a:lnTo>
                    <a:lnTo>
                      <a:pt x="988" y="1653"/>
                    </a:lnTo>
                    <a:lnTo>
                      <a:pt x="40" y="0"/>
                    </a:lnTo>
                    <a:lnTo>
                      <a:pt x="16"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68" name="Freeform 65"/>
              <p:cNvSpPr/>
              <p:nvPr userDrawn="1"/>
            </p:nvSpPr>
            <p:spPr bwMode="hidden">
              <a:xfrm>
                <a:off x="5088" y="1039"/>
                <a:ext cx="670" cy="997"/>
              </a:xfrm>
              <a:custGeom>
                <a:avLst/>
                <a:gdLst>
                  <a:gd name="T0" fmla="*/ 22 w 670"/>
                  <a:gd name="T1" fmla="*/ 0 h 997"/>
                  <a:gd name="T2" fmla="*/ 0 w 670"/>
                  <a:gd name="T3" fmla="*/ 4 h 997"/>
                  <a:gd name="T4" fmla="*/ 670 w 670"/>
                  <a:gd name="T5" fmla="*/ 997 h 997"/>
                  <a:gd name="T6" fmla="*/ 670 w 670"/>
                  <a:gd name="T7" fmla="*/ 925 h 997"/>
                  <a:gd name="T8" fmla="*/ 46 w 670"/>
                  <a:gd name="T9" fmla="*/ 0 h 997"/>
                  <a:gd name="T10" fmla="*/ 22 w 670"/>
                  <a:gd name="T11" fmla="*/ 0 h 997"/>
                  <a:gd name="T12" fmla="*/ 22 w 670"/>
                  <a:gd name="T13" fmla="*/ 0 h 99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70" h="997">
                    <a:moveTo>
                      <a:pt x="22" y="0"/>
                    </a:moveTo>
                    <a:lnTo>
                      <a:pt x="0" y="4"/>
                    </a:lnTo>
                    <a:lnTo>
                      <a:pt x="670" y="997"/>
                    </a:lnTo>
                    <a:lnTo>
                      <a:pt x="670" y="925"/>
                    </a:lnTo>
                    <a:lnTo>
                      <a:pt x="46" y="0"/>
                    </a:lnTo>
                    <a:lnTo>
                      <a:pt x="22"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69" name="Freeform 66"/>
              <p:cNvSpPr/>
              <p:nvPr userDrawn="1"/>
            </p:nvSpPr>
            <p:spPr bwMode="hidden">
              <a:xfrm>
                <a:off x="5412" y="1039"/>
                <a:ext cx="346" cy="487"/>
              </a:xfrm>
              <a:custGeom>
                <a:avLst/>
                <a:gdLst>
                  <a:gd name="T0" fmla="*/ 22 w 346"/>
                  <a:gd name="T1" fmla="*/ 0 h 487"/>
                  <a:gd name="T2" fmla="*/ 0 w 346"/>
                  <a:gd name="T3" fmla="*/ 7 h 487"/>
                  <a:gd name="T4" fmla="*/ 346 w 346"/>
                  <a:gd name="T5" fmla="*/ 487 h 487"/>
                  <a:gd name="T6" fmla="*/ 346 w 346"/>
                  <a:gd name="T7" fmla="*/ 415 h 487"/>
                  <a:gd name="T8" fmla="*/ 46 w 346"/>
                  <a:gd name="T9" fmla="*/ 0 h 487"/>
                  <a:gd name="T10" fmla="*/ 22 w 346"/>
                  <a:gd name="T11" fmla="*/ 0 h 487"/>
                  <a:gd name="T12" fmla="*/ 22 w 346"/>
                  <a:gd name="T13" fmla="*/ 0 h 48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6" h="487">
                    <a:moveTo>
                      <a:pt x="22" y="0"/>
                    </a:moveTo>
                    <a:lnTo>
                      <a:pt x="0" y="7"/>
                    </a:lnTo>
                    <a:lnTo>
                      <a:pt x="346" y="487"/>
                    </a:lnTo>
                    <a:lnTo>
                      <a:pt x="346" y="415"/>
                    </a:lnTo>
                    <a:lnTo>
                      <a:pt x="46" y="0"/>
                    </a:lnTo>
                    <a:lnTo>
                      <a:pt x="22"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sp>
        <p:nvSpPr>
          <p:cNvPr id="4163" name="Rectangle 67"/>
          <p:cNvSpPr>
            <a:spLocks noGrp="1" noChangeArrowheads="1"/>
          </p:cNvSpPr>
          <p:nvPr>
            <p:ph type="title"/>
          </p:nvPr>
        </p:nvSpPr>
        <p:spPr bwMode="auto">
          <a:xfrm>
            <a:off x="455613" y="273050"/>
            <a:ext cx="8226425"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lstStyle/>
          <a:p>
            <a:pPr lvl="0"/>
            <a:r>
              <a:rPr lang="zh-CN" altLang="en-US"/>
              <a:t>单击此处编辑母版标题样式</a:t>
            </a:r>
          </a:p>
        </p:txBody>
      </p:sp>
      <p:sp>
        <p:nvSpPr>
          <p:cNvPr id="4164" name="Rectangle 68"/>
          <p:cNvSpPr>
            <a:spLocks noGrp="1" noChangeArrowheads="1"/>
          </p:cNvSpPr>
          <p:nvPr>
            <p:ph type="dt" sz="half" idx="2"/>
          </p:nvPr>
        </p:nvSpPr>
        <p:spPr bwMode="auto">
          <a:xfrm>
            <a:off x="455613" y="624205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000" smtClean="0">
                <a:effectLst>
                  <a:outerShdw blurRad="38100" dist="38100" dir="2700000" algn="tl">
                    <a:srgbClr val="000000"/>
                  </a:outerShdw>
                </a:effectLst>
              </a:defRPr>
            </a:lvl1pPr>
          </a:lstStyle>
          <a:p>
            <a:pPr>
              <a:defRPr/>
            </a:pPr>
            <a:endParaRPr lang="en-US" altLang="zh-CN"/>
          </a:p>
        </p:txBody>
      </p:sp>
      <p:sp>
        <p:nvSpPr>
          <p:cNvPr id="4165" name="Rectangle 69"/>
          <p:cNvSpPr>
            <a:spLocks noGrp="1" noChangeArrowheads="1"/>
          </p:cNvSpPr>
          <p:nvPr>
            <p:ph type="ftr" sz="quarter" idx="3"/>
          </p:nvPr>
        </p:nvSpPr>
        <p:spPr bwMode="auto">
          <a:xfrm>
            <a:off x="3124200" y="6242050"/>
            <a:ext cx="2895600"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000" smtClean="0">
                <a:effectLst>
                  <a:outerShdw blurRad="38100" dist="38100" dir="2700000" algn="tl">
                    <a:srgbClr val="000000"/>
                  </a:outerShdw>
                </a:effectLst>
              </a:defRPr>
            </a:lvl1pPr>
          </a:lstStyle>
          <a:p>
            <a:pPr>
              <a:defRPr/>
            </a:pPr>
            <a:endParaRPr lang="en-US" altLang="zh-CN"/>
          </a:p>
        </p:txBody>
      </p:sp>
      <p:sp>
        <p:nvSpPr>
          <p:cNvPr id="4166" name="Rectangle 70"/>
          <p:cNvSpPr>
            <a:spLocks noGrp="1" noChangeArrowheads="1"/>
          </p:cNvSpPr>
          <p:nvPr>
            <p:ph type="sldNum" sz="quarter" idx="4"/>
          </p:nvPr>
        </p:nvSpPr>
        <p:spPr bwMode="auto">
          <a:xfrm>
            <a:off x="6553200" y="624205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000" smtClean="0">
                <a:effectLst>
                  <a:outerShdw blurRad="38100" dist="38100" dir="2700000" algn="tl">
                    <a:srgbClr val="000000"/>
                  </a:outerShdw>
                </a:effectLst>
              </a:defRPr>
            </a:lvl1pPr>
          </a:lstStyle>
          <a:p>
            <a:pPr>
              <a:defRPr/>
            </a:pPr>
            <a:fld id="{EAD2047E-40C6-4972-9FB5-6700BE39DAE5}" type="slidenum">
              <a:rPr lang="en-US" altLang="zh-CN"/>
              <a:pPr>
                <a:defRPr/>
              </a:pPr>
              <a:t>‹#›</a:t>
            </a:fld>
            <a:endParaRPr lang="en-US" altLang="zh-CN"/>
          </a:p>
        </p:txBody>
      </p:sp>
      <p:sp>
        <p:nvSpPr>
          <p:cNvPr id="4167" name="Rectangle 71"/>
          <p:cNvSpPr>
            <a:spLocks noGrp="1" noChangeArrowheads="1"/>
          </p:cNvSpPr>
          <p:nvPr>
            <p:ph type="body" idx="1"/>
          </p:nvPr>
        </p:nvSpPr>
        <p:spPr bwMode="auto">
          <a:xfrm>
            <a:off x="455613" y="1598613"/>
            <a:ext cx="8226425" cy="4497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tx2"/>
        </a:buClr>
        <a:buSzPct val="115000"/>
        <a:buFont typeface="Wingdings" panose="05000000000000000000" pitchFamily="2" charset="2"/>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115000"/>
        <a:buFont typeface="Wingdings" panose="05000000000000000000" pitchFamily="2" charset="2"/>
        <a:buChar char="§"/>
        <a:defRPr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5.jpeg"/><Relationship Id="rId4" Type="http://schemas.openxmlformats.org/officeDocument/2006/relationships/image" Target="../media/image6.wmf"/></Relationships>
</file>

<file path=ppt/slides/_rels/slide100.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oleObject" Target="../embeddings/oleObject463.bin"/><Relationship Id="rId7" Type="http://schemas.openxmlformats.org/officeDocument/2006/relationships/oleObject" Target="../embeddings/oleObject465.bin"/><Relationship Id="rId2" Type="http://schemas.openxmlformats.org/officeDocument/2006/relationships/slideLayout" Target="../slideLayouts/slideLayout7.xml"/><Relationship Id="rId1" Type="http://schemas.openxmlformats.org/officeDocument/2006/relationships/vmlDrawing" Target="../drawings/vmlDrawing81.vml"/><Relationship Id="rId6" Type="http://schemas.openxmlformats.org/officeDocument/2006/relationships/image" Target="../media/image8.wmf"/><Relationship Id="rId5" Type="http://schemas.openxmlformats.org/officeDocument/2006/relationships/oleObject" Target="../embeddings/oleObject464.bin"/><Relationship Id="rId4" Type="http://schemas.openxmlformats.org/officeDocument/2006/relationships/image" Target="../media/image434.emf"/></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466.bin"/><Relationship Id="rId2" Type="http://schemas.openxmlformats.org/officeDocument/2006/relationships/slideLayout" Target="../slideLayouts/slideLayout12.xml"/><Relationship Id="rId1" Type="http://schemas.openxmlformats.org/officeDocument/2006/relationships/vmlDrawing" Target="../drawings/vmlDrawing82.vml"/><Relationship Id="rId6" Type="http://schemas.openxmlformats.org/officeDocument/2006/relationships/image" Target="../media/image436.emf"/><Relationship Id="rId5" Type="http://schemas.openxmlformats.org/officeDocument/2006/relationships/oleObject" Target="../embeddings/oleObject467.bin"/><Relationship Id="rId4" Type="http://schemas.openxmlformats.org/officeDocument/2006/relationships/image" Target="../media/image435.emf"/></Relationships>
</file>

<file path=ppt/slides/_rels/slide102.xml.rels><?xml version="1.0" encoding="UTF-8" standalone="yes"?>
<Relationships xmlns="http://schemas.openxmlformats.org/package/2006/relationships"><Relationship Id="rId8" Type="http://schemas.openxmlformats.org/officeDocument/2006/relationships/image" Target="../media/image439.emf"/><Relationship Id="rId13" Type="http://schemas.openxmlformats.org/officeDocument/2006/relationships/oleObject" Target="../embeddings/oleObject473.bin"/><Relationship Id="rId3" Type="http://schemas.openxmlformats.org/officeDocument/2006/relationships/oleObject" Target="../embeddings/oleObject468.bin"/><Relationship Id="rId7" Type="http://schemas.openxmlformats.org/officeDocument/2006/relationships/oleObject" Target="../embeddings/oleObject470.bin"/><Relationship Id="rId12" Type="http://schemas.openxmlformats.org/officeDocument/2006/relationships/image" Target="../media/image441.emf"/><Relationship Id="rId2" Type="http://schemas.openxmlformats.org/officeDocument/2006/relationships/slideLayout" Target="../slideLayouts/slideLayout7.xml"/><Relationship Id="rId1" Type="http://schemas.openxmlformats.org/officeDocument/2006/relationships/vmlDrawing" Target="../drawings/vmlDrawing83.vml"/><Relationship Id="rId6" Type="http://schemas.openxmlformats.org/officeDocument/2006/relationships/image" Target="../media/image438.emf"/><Relationship Id="rId11" Type="http://schemas.openxmlformats.org/officeDocument/2006/relationships/oleObject" Target="../embeddings/oleObject472.bin"/><Relationship Id="rId5" Type="http://schemas.openxmlformats.org/officeDocument/2006/relationships/oleObject" Target="../embeddings/oleObject469.bin"/><Relationship Id="rId10" Type="http://schemas.openxmlformats.org/officeDocument/2006/relationships/image" Target="../media/image440.emf"/><Relationship Id="rId4" Type="http://schemas.openxmlformats.org/officeDocument/2006/relationships/image" Target="../media/image437.emf"/><Relationship Id="rId9" Type="http://schemas.openxmlformats.org/officeDocument/2006/relationships/oleObject" Target="../embeddings/oleObject471.bin"/><Relationship Id="rId14" Type="http://schemas.openxmlformats.org/officeDocument/2006/relationships/image" Target="../media/image442.emf"/></Relationships>
</file>

<file path=ppt/slides/_rels/slide103.xml.rels><?xml version="1.0" encoding="UTF-8" standalone="yes"?>
<Relationships xmlns="http://schemas.openxmlformats.org/package/2006/relationships"><Relationship Id="rId8" Type="http://schemas.openxmlformats.org/officeDocument/2006/relationships/image" Target="../media/image297.wmf"/><Relationship Id="rId3" Type="http://schemas.openxmlformats.org/officeDocument/2006/relationships/oleObject" Target="../embeddings/oleObject474.bin"/><Relationship Id="rId7" Type="http://schemas.openxmlformats.org/officeDocument/2006/relationships/oleObject" Target="../embeddings/oleObject476.bin"/><Relationship Id="rId2" Type="http://schemas.openxmlformats.org/officeDocument/2006/relationships/slideLayout" Target="../slideLayouts/slideLayout7.xml"/><Relationship Id="rId1" Type="http://schemas.openxmlformats.org/officeDocument/2006/relationships/vmlDrawing" Target="../drawings/vmlDrawing84.vml"/><Relationship Id="rId6" Type="http://schemas.openxmlformats.org/officeDocument/2006/relationships/image" Target="../media/image444.emf"/><Relationship Id="rId5" Type="http://schemas.openxmlformats.org/officeDocument/2006/relationships/oleObject" Target="../embeddings/oleObject475.bin"/><Relationship Id="rId10" Type="http://schemas.openxmlformats.org/officeDocument/2006/relationships/image" Target="../media/image445.emf"/><Relationship Id="rId4" Type="http://schemas.openxmlformats.org/officeDocument/2006/relationships/image" Target="../media/image443.emf"/><Relationship Id="rId9" Type="http://schemas.openxmlformats.org/officeDocument/2006/relationships/oleObject" Target="../embeddings/oleObject477.bin"/></Relationships>
</file>

<file path=ppt/slides/_rels/slide104.xml.rels><?xml version="1.0" encoding="UTF-8" standalone="yes"?>
<Relationships xmlns="http://schemas.openxmlformats.org/package/2006/relationships"><Relationship Id="rId8" Type="http://schemas.openxmlformats.org/officeDocument/2006/relationships/image" Target="../media/image448.emf"/><Relationship Id="rId3" Type="http://schemas.openxmlformats.org/officeDocument/2006/relationships/oleObject" Target="../embeddings/oleObject478.bin"/><Relationship Id="rId7" Type="http://schemas.openxmlformats.org/officeDocument/2006/relationships/oleObject" Target="../embeddings/oleObject480.bin"/><Relationship Id="rId2" Type="http://schemas.openxmlformats.org/officeDocument/2006/relationships/slideLayout" Target="../slideLayouts/slideLayout7.xml"/><Relationship Id="rId1" Type="http://schemas.openxmlformats.org/officeDocument/2006/relationships/vmlDrawing" Target="../drawings/vmlDrawing85.vml"/><Relationship Id="rId6" Type="http://schemas.openxmlformats.org/officeDocument/2006/relationships/image" Target="../media/image447.emf"/><Relationship Id="rId5" Type="http://schemas.openxmlformats.org/officeDocument/2006/relationships/oleObject" Target="../embeddings/oleObject479.bin"/><Relationship Id="rId4" Type="http://schemas.openxmlformats.org/officeDocument/2006/relationships/image" Target="../media/image446.emf"/></Relationships>
</file>

<file path=ppt/slides/_rels/slide105.xml.rels><?xml version="1.0" encoding="UTF-8" standalone="yes"?>
<Relationships xmlns="http://schemas.openxmlformats.org/package/2006/relationships"><Relationship Id="rId8" Type="http://schemas.openxmlformats.org/officeDocument/2006/relationships/image" Target="../media/image451.emf"/><Relationship Id="rId3" Type="http://schemas.openxmlformats.org/officeDocument/2006/relationships/oleObject" Target="../embeddings/oleObject481.bin"/><Relationship Id="rId7" Type="http://schemas.openxmlformats.org/officeDocument/2006/relationships/oleObject" Target="../embeddings/oleObject483.bin"/><Relationship Id="rId2" Type="http://schemas.openxmlformats.org/officeDocument/2006/relationships/slideLayout" Target="../slideLayouts/slideLayout2.xml"/><Relationship Id="rId1" Type="http://schemas.openxmlformats.org/officeDocument/2006/relationships/vmlDrawing" Target="../drawings/vmlDrawing86.vml"/><Relationship Id="rId6" Type="http://schemas.openxmlformats.org/officeDocument/2006/relationships/image" Target="../media/image450.emf"/><Relationship Id="rId5" Type="http://schemas.openxmlformats.org/officeDocument/2006/relationships/oleObject" Target="../embeddings/oleObject482.bin"/><Relationship Id="rId10" Type="http://schemas.openxmlformats.org/officeDocument/2006/relationships/image" Target="../media/image452.emf"/><Relationship Id="rId4" Type="http://schemas.openxmlformats.org/officeDocument/2006/relationships/image" Target="../media/image449.emf"/><Relationship Id="rId9" Type="http://schemas.openxmlformats.org/officeDocument/2006/relationships/oleObject" Target="../embeddings/oleObject484.bin"/></Relationships>
</file>

<file path=ppt/slides/_rels/slide106.xml.rels><?xml version="1.0" encoding="UTF-8" standalone="yes"?>
<Relationships xmlns="http://schemas.openxmlformats.org/package/2006/relationships"><Relationship Id="rId8" Type="http://schemas.openxmlformats.org/officeDocument/2006/relationships/image" Target="../media/image455.emf"/><Relationship Id="rId3" Type="http://schemas.openxmlformats.org/officeDocument/2006/relationships/oleObject" Target="../embeddings/oleObject485.bin"/><Relationship Id="rId7" Type="http://schemas.openxmlformats.org/officeDocument/2006/relationships/oleObject" Target="../embeddings/oleObject487.bin"/><Relationship Id="rId2" Type="http://schemas.openxmlformats.org/officeDocument/2006/relationships/slideLayout" Target="../slideLayouts/slideLayout7.xml"/><Relationship Id="rId1" Type="http://schemas.openxmlformats.org/officeDocument/2006/relationships/vmlDrawing" Target="../drawings/vmlDrawing87.vml"/><Relationship Id="rId6" Type="http://schemas.openxmlformats.org/officeDocument/2006/relationships/image" Target="../media/image454.emf"/><Relationship Id="rId5" Type="http://schemas.openxmlformats.org/officeDocument/2006/relationships/oleObject" Target="../embeddings/oleObject486.bin"/><Relationship Id="rId10" Type="http://schemas.openxmlformats.org/officeDocument/2006/relationships/image" Target="../media/image422.wmf"/><Relationship Id="rId4" Type="http://schemas.openxmlformats.org/officeDocument/2006/relationships/image" Target="../media/image453.emf"/><Relationship Id="rId9" Type="http://schemas.openxmlformats.org/officeDocument/2006/relationships/oleObject" Target="../embeddings/oleObject488.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7.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9.wmf"/><Relationship Id="rId5" Type="http://schemas.openxmlformats.org/officeDocument/2006/relationships/oleObject" Target="../embeddings/oleObject6.bin"/><Relationship Id="rId4" Type="http://schemas.openxmlformats.org/officeDocument/2006/relationships/image" Target="../media/image8.wmf"/></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oleObject" Target="../embeddings/oleObject11.bin"/><Relationship Id="rId18" Type="http://schemas.openxmlformats.org/officeDocument/2006/relationships/image" Target="../media/image16.wmf"/><Relationship Id="rId3" Type="http://schemas.openxmlformats.org/officeDocument/2006/relationships/image" Target="../media/image18.jpeg"/><Relationship Id="rId7" Type="http://schemas.openxmlformats.org/officeDocument/2006/relationships/image" Target="../media/image11.emf"/><Relationship Id="rId12" Type="http://schemas.openxmlformats.org/officeDocument/2006/relationships/image" Target="../media/image13.emf"/><Relationship Id="rId17" Type="http://schemas.openxmlformats.org/officeDocument/2006/relationships/oleObject" Target="../embeddings/oleObject13.bin"/><Relationship Id="rId2" Type="http://schemas.openxmlformats.org/officeDocument/2006/relationships/slideLayout" Target="../slideLayouts/slideLayout7.xml"/><Relationship Id="rId16" Type="http://schemas.openxmlformats.org/officeDocument/2006/relationships/image" Target="../media/image15.emf"/><Relationship Id="rId20" Type="http://schemas.openxmlformats.org/officeDocument/2006/relationships/image" Target="../media/image17.wmf"/><Relationship Id="rId1" Type="http://schemas.openxmlformats.org/officeDocument/2006/relationships/vmlDrawing" Target="../drawings/vmlDrawing6.vml"/><Relationship Id="rId6" Type="http://schemas.openxmlformats.org/officeDocument/2006/relationships/oleObject" Target="../embeddings/oleObject8.bin"/><Relationship Id="rId11" Type="http://schemas.openxmlformats.org/officeDocument/2006/relationships/oleObject" Target="../embeddings/oleObject10.bin"/><Relationship Id="rId5" Type="http://schemas.openxmlformats.org/officeDocument/2006/relationships/image" Target="../media/image10.emf"/><Relationship Id="rId15" Type="http://schemas.openxmlformats.org/officeDocument/2006/relationships/oleObject" Target="../embeddings/oleObject12.bin"/><Relationship Id="rId10" Type="http://schemas.openxmlformats.org/officeDocument/2006/relationships/image" Target="../media/image19.jpeg"/><Relationship Id="rId19" Type="http://schemas.openxmlformats.org/officeDocument/2006/relationships/oleObject" Target="../embeddings/oleObject14.bin"/><Relationship Id="rId4" Type="http://schemas.openxmlformats.org/officeDocument/2006/relationships/oleObject" Target="../embeddings/oleObject7.bin"/><Relationship Id="rId9" Type="http://schemas.openxmlformats.org/officeDocument/2006/relationships/image" Target="../media/image12.emf"/><Relationship Id="rId14" Type="http://schemas.openxmlformats.org/officeDocument/2006/relationships/image" Target="../media/image14.emf"/></Relationships>
</file>

<file path=ppt/slides/_rels/slide16.xml.rels><?xml version="1.0" encoding="UTF-8" standalone="yes"?>
<Relationships xmlns="http://schemas.openxmlformats.org/package/2006/relationships"><Relationship Id="rId8" Type="http://schemas.openxmlformats.org/officeDocument/2006/relationships/image" Target="../media/image21.emf"/><Relationship Id="rId13" Type="http://schemas.openxmlformats.org/officeDocument/2006/relationships/oleObject" Target="../embeddings/oleObject19.bin"/><Relationship Id="rId18" Type="http://schemas.openxmlformats.org/officeDocument/2006/relationships/image" Target="../media/image26.emf"/><Relationship Id="rId3" Type="http://schemas.openxmlformats.org/officeDocument/2006/relationships/image" Target="../media/image28.jpeg"/><Relationship Id="rId7" Type="http://schemas.openxmlformats.org/officeDocument/2006/relationships/oleObject" Target="../embeddings/oleObject16.bin"/><Relationship Id="rId12" Type="http://schemas.openxmlformats.org/officeDocument/2006/relationships/image" Target="../media/image23.wmf"/><Relationship Id="rId17" Type="http://schemas.openxmlformats.org/officeDocument/2006/relationships/oleObject" Target="../embeddings/oleObject21.bin"/><Relationship Id="rId2" Type="http://schemas.openxmlformats.org/officeDocument/2006/relationships/slideLayout" Target="../slideLayouts/slideLayout7.xml"/><Relationship Id="rId16" Type="http://schemas.openxmlformats.org/officeDocument/2006/relationships/image" Target="../media/image25.emf"/><Relationship Id="rId20" Type="http://schemas.openxmlformats.org/officeDocument/2006/relationships/image" Target="../media/image27.wmf"/><Relationship Id="rId1" Type="http://schemas.openxmlformats.org/officeDocument/2006/relationships/vmlDrawing" Target="../drawings/vmlDrawing7.vml"/><Relationship Id="rId6" Type="http://schemas.openxmlformats.org/officeDocument/2006/relationships/image" Target="../media/image20.emf"/><Relationship Id="rId11" Type="http://schemas.openxmlformats.org/officeDocument/2006/relationships/oleObject" Target="../embeddings/oleObject18.bin"/><Relationship Id="rId5" Type="http://schemas.openxmlformats.org/officeDocument/2006/relationships/oleObject" Target="../embeddings/oleObject15.bin"/><Relationship Id="rId15" Type="http://schemas.openxmlformats.org/officeDocument/2006/relationships/oleObject" Target="../embeddings/oleObject20.bin"/><Relationship Id="rId10" Type="http://schemas.openxmlformats.org/officeDocument/2006/relationships/image" Target="../media/image22.emf"/><Relationship Id="rId19" Type="http://schemas.openxmlformats.org/officeDocument/2006/relationships/oleObject" Target="../embeddings/oleObject22.bin"/><Relationship Id="rId4" Type="http://schemas.openxmlformats.org/officeDocument/2006/relationships/image" Target="../media/image29.jpeg"/><Relationship Id="rId9" Type="http://schemas.openxmlformats.org/officeDocument/2006/relationships/oleObject" Target="../embeddings/oleObject17.bin"/><Relationship Id="rId14" Type="http://schemas.openxmlformats.org/officeDocument/2006/relationships/image" Target="../media/image24.emf"/></Relationships>
</file>

<file path=ppt/slides/_rels/slide17.xml.rels><?xml version="1.0" encoding="UTF-8" standalone="yes"?>
<Relationships xmlns="http://schemas.openxmlformats.org/package/2006/relationships"><Relationship Id="rId8" Type="http://schemas.openxmlformats.org/officeDocument/2006/relationships/image" Target="../media/image32.emf"/><Relationship Id="rId13" Type="http://schemas.openxmlformats.org/officeDocument/2006/relationships/oleObject" Target="../embeddings/oleObject28.bin"/><Relationship Id="rId3" Type="http://schemas.openxmlformats.org/officeDocument/2006/relationships/oleObject" Target="../embeddings/oleObject23.bin"/><Relationship Id="rId7" Type="http://schemas.openxmlformats.org/officeDocument/2006/relationships/oleObject" Target="../embeddings/oleObject25.bin"/><Relationship Id="rId12" Type="http://schemas.openxmlformats.org/officeDocument/2006/relationships/image" Target="../media/image34.emf"/><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31.emf"/><Relationship Id="rId11" Type="http://schemas.openxmlformats.org/officeDocument/2006/relationships/oleObject" Target="../embeddings/oleObject27.bin"/><Relationship Id="rId5" Type="http://schemas.openxmlformats.org/officeDocument/2006/relationships/oleObject" Target="../embeddings/oleObject24.bin"/><Relationship Id="rId10" Type="http://schemas.openxmlformats.org/officeDocument/2006/relationships/image" Target="../media/image33.emf"/><Relationship Id="rId4" Type="http://schemas.openxmlformats.org/officeDocument/2006/relationships/image" Target="../media/image30.emf"/><Relationship Id="rId9" Type="http://schemas.openxmlformats.org/officeDocument/2006/relationships/oleObject" Target="../embeddings/oleObject26.bin"/><Relationship Id="rId14" Type="http://schemas.openxmlformats.org/officeDocument/2006/relationships/image" Target="../media/image35.e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37.emf"/><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oleObject" Target="../embeddings/oleObject30.bin"/><Relationship Id="rId5" Type="http://schemas.openxmlformats.org/officeDocument/2006/relationships/image" Target="../media/image36.emf"/><Relationship Id="rId4" Type="http://schemas.openxmlformats.org/officeDocument/2006/relationships/oleObject" Target="../embeddings/oleObject29.bin"/></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33.bin"/><Relationship Id="rId13" Type="http://schemas.openxmlformats.org/officeDocument/2006/relationships/image" Target="../media/image44.wmf"/><Relationship Id="rId18" Type="http://schemas.openxmlformats.org/officeDocument/2006/relationships/oleObject" Target="../embeddings/oleObject40.bin"/><Relationship Id="rId3" Type="http://schemas.openxmlformats.org/officeDocument/2006/relationships/notesSlide" Target="../notesSlides/notesSlide5.xml"/><Relationship Id="rId21" Type="http://schemas.openxmlformats.org/officeDocument/2006/relationships/oleObject" Target="../embeddings/oleObject42.bin"/><Relationship Id="rId7" Type="http://schemas.openxmlformats.org/officeDocument/2006/relationships/image" Target="../media/image41.wmf"/><Relationship Id="rId12" Type="http://schemas.openxmlformats.org/officeDocument/2006/relationships/oleObject" Target="../embeddings/oleObject35.bin"/><Relationship Id="rId17" Type="http://schemas.openxmlformats.org/officeDocument/2006/relationships/oleObject" Target="../embeddings/oleObject39.bin"/><Relationship Id="rId2" Type="http://schemas.openxmlformats.org/officeDocument/2006/relationships/slideLayout" Target="../slideLayouts/slideLayout13.xml"/><Relationship Id="rId16" Type="http://schemas.openxmlformats.org/officeDocument/2006/relationships/oleObject" Target="../embeddings/oleObject38.bin"/><Relationship Id="rId20" Type="http://schemas.openxmlformats.org/officeDocument/2006/relationships/image" Target="../media/image45.wmf"/><Relationship Id="rId1" Type="http://schemas.openxmlformats.org/officeDocument/2006/relationships/vmlDrawing" Target="../drawings/vmlDrawing10.vml"/><Relationship Id="rId6" Type="http://schemas.openxmlformats.org/officeDocument/2006/relationships/oleObject" Target="../embeddings/oleObject32.bin"/><Relationship Id="rId11" Type="http://schemas.openxmlformats.org/officeDocument/2006/relationships/image" Target="../media/image43.wmf"/><Relationship Id="rId24" Type="http://schemas.openxmlformats.org/officeDocument/2006/relationships/image" Target="../media/image47.wmf"/><Relationship Id="rId5" Type="http://schemas.openxmlformats.org/officeDocument/2006/relationships/image" Target="../media/image40.wmf"/><Relationship Id="rId15" Type="http://schemas.openxmlformats.org/officeDocument/2006/relationships/oleObject" Target="../embeddings/oleObject37.bin"/><Relationship Id="rId23" Type="http://schemas.openxmlformats.org/officeDocument/2006/relationships/oleObject" Target="../embeddings/oleObject43.bin"/><Relationship Id="rId10" Type="http://schemas.openxmlformats.org/officeDocument/2006/relationships/oleObject" Target="../embeddings/oleObject34.bin"/><Relationship Id="rId19" Type="http://schemas.openxmlformats.org/officeDocument/2006/relationships/oleObject" Target="../embeddings/oleObject41.bin"/><Relationship Id="rId4" Type="http://schemas.openxmlformats.org/officeDocument/2006/relationships/oleObject" Target="../embeddings/oleObject31.bin"/><Relationship Id="rId9" Type="http://schemas.openxmlformats.org/officeDocument/2006/relationships/image" Target="../media/image42.wmf"/><Relationship Id="rId14" Type="http://schemas.openxmlformats.org/officeDocument/2006/relationships/oleObject" Target="../embeddings/oleObject36.bin"/><Relationship Id="rId22" Type="http://schemas.openxmlformats.org/officeDocument/2006/relationships/image" Target="../media/image46.wmf"/></Relationships>
</file>

<file path=ppt/slides/_rels/slide22.xml.rels><?xml version="1.0" encoding="UTF-8" standalone="yes"?>
<Relationships xmlns="http://schemas.openxmlformats.org/package/2006/relationships"><Relationship Id="rId8" Type="http://schemas.openxmlformats.org/officeDocument/2006/relationships/image" Target="../media/image50.wmf"/><Relationship Id="rId13" Type="http://schemas.openxmlformats.org/officeDocument/2006/relationships/oleObject" Target="../embeddings/oleObject49.bin"/><Relationship Id="rId18" Type="http://schemas.openxmlformats.org/officeDocument/2006/relationships/oleObject" Target="../embeddings/oleObject52.bin"/><Relationship Id="rId3" Type="http://schemas.openxmlformats.org/officeDocument/2006/relationships/oleObject" Target="../embeddings/oleObject44.bin"/><Relationship Id="rId21" Type="http://schemas.openxmlformats.org/officeDocument/2006/relationships/oleObject" Target="../embeddings/oleObject54.bin"/><Relationship Id="rId7" Type="http://schemas.openxmlformats.org/officeDocument/2006/relationships/oleObject" Target="../embeddings/oleObject46.bin"/><Relationship Id="rId12" Type="http://schemas.openxmlformats.org/officeDocument/2006/relationships/image" Target="../media/image52.wmf"/><Relationship Id="rId17" Type="http://schemas.openxmlformats.org/officeDocument/2006/relationships/oleObject" Target="../embeddings/oleObject51.bin"/><Relationship Id="rId2" Type="http://schemas.openxmlformats.org/officeDocument/2006/relationships/slideLayout" Target="../slideLayouts/slideLayout7.xml"/><Relationship Id="rId16" Type="http://schemas.openxmlformats.org/officeDocument/2006/relationships/image" Target="../media/image54.wmf"/><Relationship Id="rId20" Type="http://schemas.openxmlformats.org/officeDocument/2006/relationships/image" Target="../media/image55.wmf"/><Relationship Id="rId1" Type="http://schemas.openxmlformats.org/officeDocument/2006/relationships/vmlDrawing" Target="../drawings/vmlDrawing11.vml"/><Relationship Id="rId6" Type="http://schemas.openxmlformats.org/officeDocument/2006/relationships/image" Target="../media/image49.wmf"/><Relationship Id="rId11" Type="http://schemas.openxmlformats.org/officeDocument/2006/relationships/oleObject" Target="../embeddings/oleObject48.bin"/><Relationship Id="rId5" Type="http://schemas.openxmlformats.org/officeDocument/2006/relationships/oleObject" Target="../embeddings/oleObject45.bin"/><Relationship Id="rId15" Type="http://schemas.openxmlformats.org/officeDocument/2006/relationships/oleObject" Target="../embeddings/oleObject50.bin"/><Relationship Id="rId10" Type="http://schemas.openxmlformats.org/officeDocument/2006/relationships/image" Target="../media/image51.wmf"/><Relationship Id="rId19" Type="http://schemas.openxmlformats.org/officeDocument/2006/relationships/oleObject" Target="../embeddings/oleObject53.bin"/><Relationship Id="rId4" Type="http://schemas.openxmlformats.org/officeDocument/2006/relationships/image" Target="../media/image48.wmf"/><Relationship Id="rId9" Type="http://schemas.openxmlformats.org/officeDocument/2006/relationships/oleObject" Target="../embeddings/oleObject47.bin"/><Relationship Id="rId14" Type="http://schemas.openxmlformats.org/officeDocument/2006/relationships/image" Target="../media/image53.wmf"/><Relationship Id="rId22" Type="http://schemas.openxmlformats.org/officeDocument/2006/relationships/oleObject" Target="../embeddings/oleObject55.bin"/></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9.wmf"/><Relationship Id="rId5" Type="http://schemas.openxmlformats.org/officeDocument/2006/relationships/oleObject" Target="../embeddings/oleObject57.bin"/><Relationship Id="rId4" Type="http://schemas.openxmlformats.org/officeDocument/2006/relationships/image" Target="../media/image8.wmf"/></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61.bin"/><Relationship Id="rId13" Type="http://schemas.openxmlformats.org/officeDocument/2006/relationships/oleObject" Target="../embeddings/oleObject66.bin"/><Relationship Id="rId18" Type="http://schemas.openxmlformats.org/officeDocument/2006/relationships/oleObject" Target="../embeddings/oleObject71.bin"/><Relationship Id="rId26" Type="http://schemas.openxmlformats.org/officeDocument/2006/relationships/image" Target="../media/image57.wmf"/><Relationship Id="rId3" Type="http://schemas.openxmlformats.org/officeDocument/2006/relationships/notesSlide" Target="../notesSlides/notesSlide6.xml"/><Relationship Id="rId21" Type="http://schemas.openxmlformats.org/officeDocument/2006/relationships/oleObject" Target="../embeddings/oleObject74.bin"/><Relationship Id="rId7" Type="http://schemas.openxmlformats.org/officeDocument/2006/relationships/oleObject" Target="../embeddings/oleObject60.bin"/><Relationship Id="rId12" Type="http://schemas.openxmlformats.org/officeDocument/2006/relationships/oleObject" Target="../embeddings/oleObject65.bin"/><Relationship Id="rId17" Type="http://schemas.openxmlformats.org/officeDocument/2006/relationships/oleObject" Target="../embeddings/oleObject70.bin"/><Relationship Id="rId25" Type="http://schemas.openxmlformats.org/officeDocument/2006/relationships/oleObject" Target="../embeddings/oleObject78.bin"/><Relationship Id="rId2" Type="http://schemas.openxmlformats.org/officeDocument/2006/relationships/slideLayout" Target="../slideLayouts/slideLayout2.xml"/><Relationship Id="rId16" Type="http://schemas.openxmlformats.org/officeDocument/2006/relationships/oleObject" Target="../embeddings/oleObject69.bin"/><Relationship Id="rId20" Type="http://schemas.openxmlformats.org/officeDocument/2006/relationships/oleObject" Target="../embeddings/oleObject73.bin"/><Relationship Id="rId29" Type="http://schemas.openxmlformats.org/officeDocument/2006/relationships/oleObject" Target="../embeddings/oleObject80.bin"/><Relationship Id="rId1" Type="http://schemas.openxmlformats.org/officeDocument/2006/relationships/vmlDrawing" Target="../drawings/vmlDrawing13.vml"/><Relationship Id="rId6" Type="http://schemas.openxmlformats.org/officeDocument/2006/relationships/oleObject" Target="../embeddings/oleObject59.bin"/><Relationship Id="rId11" Type="http://schemas.openxmlformats.org/officeDocument/2006/relationships/oleObject" Target="../embeddings/oleObject64.bin"/><Relationship Id="rId24" Type="http://schemas.openxmlformats.org/officeDocument/2006/relationships/oleObject" Target="../embeddings/oleObject77.bin"/><Relationship Id="rId32" Type="http://schemas.openxmlformats.org/officeDocument/2006/relationships/image" Target="../media/image60.wmf"/><Relationship Id="rId5" Type="http://schemas.openxmlformats.org/officeDocument/2006/relationships/image" Target="../media/image56.wmf"/><Relationship Id="rId15" Type="http://schemas.openxmlformats.org/officeDocument/2006/relationships/oleObject" Target="../embeddings/oleObject68.bin"/><Relationship Id="rId23" Type="http://schemas.openxmlformats.org/officeDocument/2006/relationships/oleObject" Target="../embeddings/oleObject76.bin"/><Relationship Id="rId28" Type="http://schemas.openxmlformats.org/officeDocument/2006/relationships/image" Target="../media/image58.wmf"/><Relationship Id="rId10" Type="http://schemas.openxmlformats.org/officeDocument/2006/relationships/oleObject" Target="../embeddings/oleObject63.bin"/><Relationship Id="rId19" Type="http://schemas.openxmlformats.org/officeDocument/2006/relationships/oleObject" Target="../embeddings/oleObject72.bin"/><Relationship Id="rId31" Type="http://schemas.openxmlformats.org/officeDocument/2006/relationships/oleObject" Target="../embeddings/oleObject81.bin"/><Relationship Id="rId4" Type="http://schemas.openxmlformats.org/officeDocument/2006/relationships/oleObject" Target="../embeddings/oleObject58.bin"/><Relationship Id="rId9" Type="http://schemas.openxmlformats.org/officeDocument/2006/relationships/oleObject" Target="../embeddings/oleObject62.bin"/><Relationship Id="rId14" Type="http://schemas.openxmlformats.org/officeDocument/2006/relationships/oleObject" Target="../embeddings/oleObject67.bin"/><Relationship Id="rId22" Type="http://schemas.openxmlformats.org/officeDocument/2006/relationships/oleObject" Target="../embeddings/oleObject75.bin"/><Relationship Id="rId27" Type="http://schemas.openxmlformats.org/officeDocument/2006/relationships/oleObject" Target="../embeddings/oleObject79.bin"/><Relationship Id="rId30" Type="http://schemas.openxmlformats.org/officeDocument/2006/relationships/image" Target="../media/image59.wmf"/></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84.bin"/><Relationship Id="rId3" Type="http://schemas.openxmlformats.org/officeDocument/2006/relationships/notesSlide" Target="../notesSlides/notesSlide7.xml"/><Relationship Id="rId7" Type="http://schemas.openxmlformats.org/officeDocument/2006/relationships/image" Target="../media/image62.wmf"/><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oleObject" Target="../embeddings/oleObject83.bin"/><Relationship Id="rId11" Type="http://schemas.openxmlformats.org/officeDocument/2006/relationships/image" Target="../media/image64.wmf"/><Relationship Id="rId5" Type="http://schemas.openxmlformats.org/officeDocument/2006/relationships/image" Target="../media/image61.wmf"/><Relationship Id="rId10" Type="http://schemas.openxmlformats.org/officeDocument/2006/relationships/oleObject" Target="../embeddings/oleObject85.bin"/><Relationship Id="rId4" Type="http://schemas.openxmlformats.org/officeDocument/2006/relationships/oleObject" Target="../embeddings/oleObject82.bin"/><Relationship Id="rId9" Type="http://schemas.openxmlformats.org/officeDocument/2006/relationships/image" Target="../media/image63.wmf"/></Relationships>
</file>

<file path=ppt/slides/_rels/slide26.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oleObject" Target="../embeddings/oleObject91.bin"/><Relationship Id="rId3" Type="http://schemas.openxmlformats.org/officeDocument/2006/relationships/oleObject" Target="../embeddings/oleObject86.bin"/><Relationship Id="rId7" Type="http://schemas.openxmlformats.org/officeDocument/2006/relationships/oleObject" Target="../embeddings/oleObject88.bin"/><Relationship Id="rId12" Type="http://schemas.openxmlformats.org/officeDocument/2006/relationships/image" Target="../media/image69.emf"/><Relationship Id="rId2" Type="http://schemas.openxmlformats.org/officeDocument/2006/relationships/slideLayout" Target="../slideLayouts/slideLayout7.xml"/><Relationship Id="rId16" Type="http://schemas.openxmlformats.org/officeDocument/2006/relationships/image" Target="../media/image71.emf"/><Relationship Id="rId1" Type="http://schemas.openxmlformats.org/officeDocument/2006/relationships/vmlDrawing" Target="../drawings/vmlDrawing15.vml"/><Relationship Id="rId6" Type="http://schemas.openxmlformats.org/officeDocument/2006/relationships/image" Target="../media/image66.emf"/><Relationship Id="rId11" Type="http://schemas.openxmlformats.org/officeDocument/2006/relationships/oleObject" Target="../embeddings/oleObject90.bin"/><Relationship Id="rId5" Type="http://schemas.openxmlformats.org/officeDocument/2006/relationships/oleObject" Target="../embeddings/oleObject87.bin"/><Relationship Id="rId15" Type="http://schemas.openxmlformats.org/officeDocument/2006/relationships/oleObject" Target="../embeddings/oleObject92.bin"/><Relationship Id="rId10" Type="http://schemas.openxmlformats.org/officeDocument/2006/relationships/image" Target="../media/image68.emf"/><Relationship Id="rId4" Type="http://schemas.openxmlformats.org/officeDocument/2006/relationships/image" Target="../media/image65.emf"/><Relationship Id="rId9" Type="http://schemas.openxmlformats.org/officeDocument/2006/relationships/oleObject" Target="../embeddings/oleObject89.bin"/><Relationship Id="rId14" Type="http://schemas.openxmlformats.org/officeDocument/2006/relationships/image" Target="../media/image70.emf"/></Relationships>
</file>

<file path=ppt/slides/_rels/slide27.xml.rels><?xml version="1.0" encoding="UTF-8" standalone="yes"?>
<Relationships xmlns="http://schemas.openxmlformats.org/package/2006/relationships"><Relationship Id="rId8" Type="http://schemas.openxmlformats.org/officeDocument/2006/relationships/image" Target="../media/image74.wmf"/><Relationship Id="rId3" Type="http://schemas.openxmlformats.org/officeDocument/2006/relationships/oleObject" Target="../embeddings/oleObject93.bin"/><Relationship Id="rId7" Type="http://schemas.openxmlformats.org/officeDocument/2006/relationships/oleObject" Target="../embeddings/oleObject95.bin"/><Relationship Id="rId2" Type="http://schemas.openxmlformats.org/officeDocument/2006/relationships/slideLayout" Target="../slideLayouts/slideLayout4.xml"/><Relationship Id="rId1" Type="http://schemas.openxmlformats.org/officeDocument/2006/relationships/vmlDrawing" Target="../drawings/vmlDrawing16.vml"/><Relationship Id="rId6" Type="http://schemas.openxmlformats.org/officeDocument/2006/relationships/image" Target="../media/image73.wmf"/><Relationship Id="rId5" Type="http://schemas.openxmlformats.org/officeDocument/2006/relationships/oleObject" Target="../embeddings/oleObject94.bin"/><Relationship Id="rId4" Type="http://schemas.openxmlformats.org/officeDocument/2006/relationships/image" Target="../media/image72.e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96.bin"/><Relationship Id="rId2" Type="http://schemas.openxmlformats.org/officeDocument/2006/relationships/slideLayout" Target="../slideLayouts/slideLayout7.xml"/><Relationship Id="rId1" Type="http://schemas.openxmlformats.org/officeDocument/2006/relationships/vmlDrawing" Target="../drawings/vmlDrawing17.vml"/><Relationship Id="rId5" Type="http://schemas.openxmlformats.org/officeDocument/2006/relationships/image" Target="../media/image76.jpeg"/><Relationship Id="rId4" Type="http://schemas.openxmlformats.org/officeDocument/2006/relationships/image" Target="../media/image75.w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image" Target="../media/image78.emf"/><Relationship Id="rId5" Type="http://schemas.openxmlformats.org/officeDocument/2006/relationships/oleObject" Target="../embeddings/oleObject98.bin"/><Relationship Id="rId4" Type="http://schemas.openxmlformats.org/officeDocument/2006/relationships/image" Target="../media/image77.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81.emf"/><Relationship Id="rId13" Type="http://schemas.openxmlformats.org/officeDocument/2006/relationships/oleObject" Target="../embeddings/oleObject104.bin"/><Relationship Id="rId3" Type="http://schemas.openxmlformats.org/officeDocument/2006/relationships/oleObject" Target="../embeddings/oleObject99.bin"/><Relationship Id="rId7" Type="http://schemas.openxmlformats.org/officeDocument/2006/relationships/oleObject" Target="../embeddings/oleObject101.bin"/><Relationship Id="rId12" Type="http://schemas.openxmlformats.org/officeDocument/2006/relationships/image" Target="../media/image83.wmf"/><Relationship Id="rId2" Type="http://schemas.openxmlformats.org/officeDocument/2006/relationships/slideLayout" Target="../slideLayouts/slideLayout7.xml"/><Relationship Id="rId16" Type="http://schemas.openxmlformats.org/officeDocument/2006/relationships/image" Target="../media/image85.wmf"/><Relationship Id="rId1" Type="http://schemas.openxmlformats.org/officeDocument/2006/relationships/vmlDrawing" Target="../drawings/vmlDrawing19.vml"/><Relationship Id="rId6" Type="http://schemas.openxmlformats.org/officeDocument/2006/relationships/image" Target="../media/image80.emf"/><Relationship Id="rId11" Type="http://schemas.openxmlformats.org/officeDocument/2006/relationships/oleObject" Target="../embeddings/oleObject103.bin"/><Relationship Id="rId5" Type="http://schemas.openxmlformats.org/officeDocument/2006/relationships/oleObject" Target="../embeddings/oleObject100.bin"/><Relationship Id="rId15" Type="http://schemas.openxmlformats.org/officeDocument/2006/relationships/oleObject" Target="../embeddings/oleObject105.bin"/><Relationship Id="rId10" Type="http://schemas.openxmlformats.org/officeDocument/2006/relationships/image" Target="../media/image82.emf"/><Relationship Id="rId4" Type="http://schemas.openxmlformats.org/officeDocument/2006/relationships/image" Target="../media/image79.emf"/><Relationship Id="rId9" Type="http://schemas.openxmlformats.org/officeDocument/2006/relationships/oleObject" Target="../embeddings/oleObject102.bin"/><Relationship Id="rId14" Type="http://schemas.openxmlformats.org/officeDocument/2006/relationships/image" Target="../media/image84.wmf"/></Relationships>
</file>

<file path=ppt/slides/_rels/slide31.xml.rels><?xml version="1.0" encoding="UTF-8" standalone="yes"?>
<Relationships xmlns="http://schemas.openxmlformats.org/package/2006/relationships"><Relationship Id="rId8" Type="http://schemas.openxmlformats.org/officeDocument/2006/relationships/image" Target="../media/image88.wmf"/><Relationship Id="rId3" Type="http://schemas.openxmlformats.org/officeDocument/2006/relationships/oleObject" Target="../embeddings/oleObject106.bin"/><Relationship Id="rId7" Type="http://schemas.openxmlformats.org/officeDocument/2006/relationships/oleObject" Target="../embeddings/oleObject108.bin"/><Relationship Id="rId12" Type="http://schemas.openxmlformats.org/officeDocument/2006/relationships/image" Target="../media/image90.wmf"/><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image" Target="../media/image87.wmf"/><Relationship Id="rId11" Type="http://schemas.openxmlformats.org/officeDocument/2006/relationships/oleObject" Target="../embeddings/oleObject110.bin"/><Relationship Id="rId5" Type="http://schemas.openxmlformats.org/officeDocument/2006/relationships/oleObject" Target="../embeddings/oleObject107.bin"/><Relationship Id="rId10" Type="http://schemas.openxmlformats.org/officeDocument/2006/relationships/image" Target="../media/image89.wmf"/><Relationship Id="rId4" Type="http://schemas.openxmlformats.org/officeDocument/2006/relationships/image" Target="../media/image86.wmf"/><Relationship Id="rId9" Type="http://schemas.openxmlformats.org/officeDocument/2006/relationships/oleObject" Target="../embeddings/oleObject109.bin"/></Relationships>
</file>

<file path=ppt/slides/_rels/slide32.xml.rels><?xml version="1.0" encoding="UTF-8" standalone="yes"?>
<Relationships xmlns="http://schemas.openxmlformats.org/package/2006/relationships"><Relationship Id="rId8" Type="http://schemas.openxmlformats.org/officeDocument/2006/relationships/image" Target="../media/image91.wmf"/><Relationship Id="rId13" Type="http://schemas.openxmlformats.org/officeDocument/2006/relationships/oleObject" Target="../embeddings/oleObject116.bin"/><Relationship Id="rId3" Type="http://schemas.openxmlformats.org/officeDocument/2006/relationships/oleObject" Target="../embeddings/oleObject111.bin"/><Relationship Id="rId7" Type="http://schemas.openxmlformats.org/officeDocument/2006/relationships/oleObject" Target="../embeddings/oleObject113.bin"/><Relationship Id="rId12" Type="http://schemas.openxmlformats.org/officeDocument/2006/relationships/image" Target="../media/image93.wmf"/><Relationship Id="rId2" Type="http://schemas.openxmlformats.org/officeDocument/2006/relationships/slideLayout" Target="../slideLayouts/slideLayout7.xml"/><Relationship Id="rId16" Type="http://schemas.openxmlformats.org/officeDocument/2006/relationships/image" Target="../media/image90.wmf"/><Relationship Id="rId1" Type="http://schemas.openxmlformats.org/officeDocument/2006/relationships/vmlDrawing" Target="../drawings/vmlDrawing21.vml"/><Relationship Id="rId6" Type="http://schemas.openxmlformats.org/officeDocument/2006/relationships/image" Target="../media/image88.wmf"/><Relationship Id="rId11" Type="http://schemas.openxmlformats.org/officeDocument/2006/relationships/oleObject" Target="../embeddings/oleObject115.bin"/><Relationship Id="rId5" Type="http://schemas.openxmlformats.org/officeDocument/2006/relationships/oleObject" Target="../embeddings/oleObject112.bin"/><Relationship Id="rId15" Type="http://schemas.openxmlformats.org/officeDocument/2006/relationships/oleObject" Target="../embeddings/oleObject117.bin"/><Relationship Id="rId10" Type="http://schemas.openxmlformats.org/officeDocument/2006/relationships/image" Target="../media/image92.wmf"/><Relationship Id="rId4" Type="http://schemas.openxmlformats.org/officeDocument/2006/relationships/image" Target="../media/image86.wmf"/><Relationship Id="rId9" Type="http://schemas.openxmlformats.org/officeDocument/2006/relationships/oleObject" Target="../embeddings/oleObject114.bin"/><Relationship Id="rId14" Type="http://schemas.openxmlformats.org/officeDocument/2006/relationships/image" Target="../media/image89.wmf"/></Relationships>
</file>

<file path=ppt/slides/_rels/slide33.xml.rels><?xml version="1.0" encoding="UTF-8" standalone="yes"?>
<Relationships xmlns="http://schemas.openxmlformats.org/package/2006/relationships"><Relationship Id="rId8" Type="http://schemas.openxmlformats.org/officeDocument/2006/relationships/image" Target="../media/image96.wmf"/><Relationship Id="rId3" Type="http://schemas.openxmlformats.org/officeDocument/2006/relationships/oleObject" Target="../embeddings/oleObject118.bin"/><Relationship Id="rId7" Type="http://schemas.openxmlformats.org/officeDocument/2006/relationships/oleObject" Target="../embeddings/oleObject120.bin"/><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image" Target="../media/image95.emf"/><Relationship Id="rId5" Type="http://schemas.openxmlformats.org/officeDocument/2006/relationships/oleObject" Target="../embeddings/oleObject119.bin"/><Relationship Id="rId4" Type="http://schemas.openxmlformats.org/officeDocument/2006/relationships/image" Target="../media/image94.emf"/><Relationship Id="rId9" Type="http://schemas.openxmlformats.org/officeDocument/2006/relationships/image" Target="../media/image97.png"/></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123.bin"/><Relationship Id="rId3" Type="http://schemas.openxmlformats.org/officeDocument/2006/relationships/notesSlide" Target="../notesSlides/notesSlide8.xml"/><Relationship Id="rId7" Type="http://schemas.openxmlformats.org/officeDocument/2006/relationships/image" Target="../media/image98.wmf"/><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oleObject" Target="../embeddings/oleObject122.bin"/><Relationship Id="rId5" Type="http://schemas.openxmlformats.org/officeDocument/2006/relationships/image" Target="../media/image97.emf"/><Relationship Id="rId10" Type="http://schemas.openxmlformats.org/officeDocument/2006/relationships/image" Target="../media/image101.png"/><Relationship Id="rId4" Type="http://schemas.openxmlformats.org/officeDocument/2006/relationships/oleObject" Target="../embeddings/oleObject121.bin"/><Relationship Id="rId9" Type="http://schemas.openxmlformats.org/officeDocument/2006/relationships/image" Target="../media/image99.wmf"/></Relationships>
</file>

<file path=ppt/slides/_rels/slide35.xml.rels><?xml version="1.0" encoding="UTF-8" standalone="yes"?>
<Relationships xmlns="http://schemas.openxmlformats.org/package/2006/relationships"><Relationship Id="rId8" Type="http://schemas.openxmlformats.org/officeDocument/2006/relationships/image" Target="../media/image101.wmf"/><Relationship Id="rId13" Type="http://schemas.openxmlformats.org/officeDocument/2006/relationships/oleObject" Target="../embeddings/oleObject128.bin"/><Relationship Id="rId3" Type="http://schemas.openxmlformats.org/officeDocument/2006/relationships/notesSlide" Target="../notesSlides/notesSlide9.xml"/><Relationship Id="rId7" Type="http://schemas.openxmlformats.org/officeDocument/2006/relationships/oleObject" Target="../embeddings/oleObject125.bin"/><Relationship Id="rId12" Type="http://schemas.openxmlformats.org/officeDocument/2006/relationships/image" Target="../media/image103.wmf"/><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image" Target="../media/image107.png"/><Relationship Id="rId11" Type="http://schemas.openxmlformats.org/officeDocument/2006/relationships/oleObject" Target="../embeddings/oleObject127.bin"/><Relationship Id="rId5" Type="http://schemas.openxmlformats.org/officeDocument/2006/relationships/image" Target="../media/image100.wmf"/><Relationship Id="rId10" Type="http://schemas.openxmlformats.org/officeDocument/2006/relationships/image" Target="../media/image102.wmf"/><Relationship Id="rId4" Type="http://schemas.openxmlformats.org/officeDocument/2006/relationships/oleObject" Target="../embeddings/oleObject124.bin"/><Relationship Id="rId9" Type="http://schemas.openxmlformats.org/officeDocument/2006/relationships/oleObject" Target="../embeddings/oleObject126.bin"/><Relationship Id="rId14" Type="http://schemas.openxmlformats.org/officeDocument/2006/relationships/image" Target="../media/image104.emf"/></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31.bin"/><Relationship Id="rId13" Type="http://schemas.openxmlformats.org/officeDocument/2006/relationships/image" Target="../media/image109.wmf"/><Relationship Id="rId18" Type="http://schemas.openxmlformats.org/officeDocument/2006/relationships/oleObject" Target="../embeddings/oleObject136.bin"/><Relationship Id="rId3" Type="http://schemas.openxmlformats.org/officeDocument/2006/relationships/notesSlide" Target="../notesSlides/notesSlide10.xml"/><Relationship Id="rId21" Type="http://schemas.openxmlformats.org/officeDocument/2006/relationships/image" Target="../media/image113.emf"/><Relationship Id="rId7" Type="http://schemas.openxmlformats.org/officeDocument/2006/relationships/image" Target="../media/image106.emf"/><Relationship Id="rId12" Type="http://schemas.openxmlformats.org/officeDocument/2006/relationships/oleObject" Target="../embeddings/oleObject133.bin"/><Relationship Id="rId17" Type="http://schemas.openxmlformats.org/officeDocument/2006/relationships/image" Target="../media/image111.wmf"/><Relationship Id="rId2" Type="http://schemas.openxmlformats.org/officeDocument/2006/relationships/slideLayout" Target="../slideLayouts/slideLayout7.xml"/><Relationship Id="rId16" Type="http://schemas.openxmlformats.org/officeDocument/2006/relationships/oleObject" Target="../embeddings/oleObject135.bin"/><Relationship Id="rId20" Type="http://schemas.openxmlformats.org/officeDocument/2006/relationships/oleObject" Target="../embeddings/oleObject137.bin"/><Relationship Id="rId1" Type="http://schemas.openxmlformats.org/officeDocument/2006/relationships/vmlDrawing" Target="../drawings/vmlDrawing25.vml"/><Relationship Id="rId6" Type="http://schemas.openxmlformats.org/officeDocument/2006/relationships/oleObject" Target="../embeddings/oleObject130.bin"/><Relationship Id="rId11" Type="http://schemas.openxmlformats.org/officeDocument/2006/relationships/image" Target="../media/image108.emf"/><Relationship Id="rId5" Type="http://schemas.openxmlformats.org/officeDocument/2006/relationships/image" Target="../media/image105.emf"/><Relationship Id="rId15" Type="http://schemas.openxmlformats.org/officeDocument/2006/relationships/image" Target="../media/image110.wmf"/><Relationship Id="rId10" Type="http://schemas.openxmlformats.org/officeDocument/2006/relationships/oleObject" Target="../embeddings/oleObject132.bin"/><Relationship Id="rId19" Type="http://schemas.openxmlformats.org/officeDocument/2006/relationships/image" Target="../media/image112.emf"/><Relationship Id="rId4" Type="http://schemas.openxmlformats.org/officeDocument/2006/relationships/oleObject" Target="../embeddings/oleObject129.bin"/><Relationship Id="rId9" Type="http://schemas.openxmlformats.org/officeDocument/2006/relationships/image" Target="../media/image107.emf"/><Relationship Id="rId14" Type="http://schemas.openxmlformats.org/officeDocument/2006/relationships/oleObject" Target="../embeddings/oleObject134.bin"/></Relationships>
</file>

<file path=ppt/slides/_rels/slide37.xml.rels><?xml version="1.0" encoding="UTF-8" standalone="yes"?>
<Relationships xmlns="http://schemas.openxmlformats.org/package/2006/relationships"><Relationship Id="rId8" Type="http://schemas.openxmlformats.org/officeDocument/2006/relationships/image" Target="../media/image115.wmf"/><Relationship Id="rId13" Type="http://schemas.openxmlformats.org/officeDocument/2006/relationships/oleObject" Target="../embeddings/oleObject143.bin"/><Relationship Id="rId18" Type="http://schemas.openxmlformats.org/officeDocument/2006/relationships/image" Target="../media/image120.wmf"/><Relationship Id="rId26" Type="http://schemas.openxmlformats.org/officeDocument/2006/relationships/oleObject" Target="../embeddings/oleObject150.bin"/><Relationship Id="rId3" Type="http://schemas.openxmlformats.org/officeDocument/2006/relationships/oleObject" Target="../embeddings/oleObject138.bin"/><Relationship Id="rId21" Type="http://schemas.openxmlformats.org/officeDocument/2006/relationships/oleObject" Target="../embeddings/oleObject147.bin"/><Relationship Id="rId7" Type="http://schemas.openxmlformats.org/officeDocument/2006/relationships/oleObject" Target="../embeddings/oleObject140.bin"/><Relationship Id="rId12" Type="http://schemas.openxmlformats.org/officeDocument/2006/relationships/image" Target="../media/image117.wmf"/><Relationship Id="rId17" Type="http://schemas.openxmlformats.org/officeDocument/2006/relationships/oleObject" Target="../embeddings/oleObject145.bin"/><Relationship Id="rId25" Type="http://schemas.openxmlformats.org/officeDocument/2006/relationships/oleObject" Target="../embeddings/oleObject149.bin"/><Relationship Id="rId2" Type="http://schemas.openxmlformats.org/officeDocument/2006/relationships/slideLayout" Target="../slideLayouts/slideLayout7.xml"/><Relationship Id="rId16" Type="http://schemas.openxmlformats.org/officeDocument/2006/relationships/image" Target="../media/image119.wmf"/><Relationship Id="rId20" Type="http://schemas.openxmlformats.org/officeDocument/2006/relationships/image" Target="../media/image121.wmf"/><Relationship Id="rId1" Type="http://schemas.openxmlformats.org/officeDocument/2006/relationships/vmlDrawing" Target="../drawings/vmlDrawing26.vml"/><Relationship Id="rId6" Type="http://schemas.openxmlformats.org/officeDocument/2006/relationships/image" Target="../media/image75.wmf"/><Relationship Id="rId11" Type="http://schemas.openxmlformats.org/officeDocument/2006/relationships/oleObject" Target="../embeddings/oleObject142.bin"/><Relationship Id="rId24" Type="http://schemas.openxmlformats.org/officeDocument/2006/relationships/image" Target="../media/image123.wmf"/><Relationship Id="rId5" Type="http://schemas.openxmlformats.org/officeDocument/2006/relationships/oleObject" Target="../embeddings/oleObject139.bin"/><Relationship Id="rId15" Type="http://schemas.openxmlformats.org/officeDocument/2006/relationships/oleObject" Target="../embeddings/oleObject144.bin"/><Relationship Id="rId23" Type="http://schemas.openxmlformats.org/officeDocument/2006/relationships/oleObject" Target="../embeddings/oleObject148.bin"/><Relationship Id="rId28" Type="http://schemas.openxmlformats.org/officeDocument/2006/relationships/image" Target="../media/image127.png"/><Relationship Id="rId10" Type="http://schemas.openxmlformats.org/officeDocument/2006/relationships/image" Target="../media/image116.wmf"/><Relationship Id="rId19" Type="http://schemas.openxmlformats.org/officeDocument/2006/relationships/oleObject" Target="../embeddings/oleObject146.bin"/><Relationship Id="rId4" Type="http://schemas.openxmlformats.org/officeDocument/2006/relationships/image" Target="../media/image114.wmf"/><Relationship Id="rId9" Type="http://schemas.openxmlformats.org/officeDocument/2006/relationships/oleObject" Target="../embeddings/oleObject141.bin"/><Relationship Id="rId14" Type="http://schemas.openxmlformats.org/officeDocument/2006/relationships/image" Target="../media/image118.wmf"/><Relationship Id="rId22" Type="http://schemas.openxmlformats.org/officeDocument/2006/relationships/image" Target="../media/image122.wmf"/><Relationship Id="rId27" Type="http://schemas.openxmlformats.org/officeDocument/2006/relationships/oleObject" Target="../embeddings/oleObject151.bin"/></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154.bin"/><Relationship Id="rId13" Type="http://schemas.openxmlformats.org/officeDocument/2006/relationships/image" Target="../media/image128.emf"/><Relationship Id="rId3" Type="http://schemas.openxmlformats.org/officeDocument/2006/relationships/oleObject" Target="../embeddings/oleObject152.bin"/><Relationship Id="rId7" Type="http://schemas.openxmlformats.org/officeDocument/2006/relationships/image" Target="../media/image134.png"/><Relationship Id="rId12" Type="http://schemas.openxmlformats.org/officeDocument/2006/relationships/oleObject" Target="../embeddings/oleObject156.bin"/><Relationship Id="rId2" Type="http://schemas.openxmlformats.org/officeDocument/2006/relationships/slideLayout" Target="../slideLayouts/slideLayout7.xml"/><Relationship Id="rId1" Type="http://schemas.openxmlformats.org/officeDocument/2006/relationships/vmlDrawing" Target="../drawings/vmlDrawing27.vml"/><Relationship Id="rId6" Type="http://schemas.openxmlformats.org/officeDocument/2006/relationships/image" Target="../media/image125.emf"/><Relationship Id="rId11" Type="http://schemas.openxmlformats.org/officeDocument/2006/relationships/image" Target="../media/image127.wmf"/><Relationship Id="rId5" Type="http://schemas.openxmlformats.org/officeDocument/2006/relationships/oleObject" Target="../embeddings/oleObject153.bin"/><Relationship Id="rId15" Type="http://schemas.openxmlformats.org/officeDocument/2006/relationships/image" Target="../media/image129.wmf"/><Relationship Id="rId10" Type="http://schemas.openxmlformats.org/officeDocument/2006/relationships/oleObject" Target="../embeddings/oleObject155.bin"/><Relationship Id="rId4" Type="http://schemas.openxmlformats.org/officeDocument/2006/relationships/image" Target="../media/image124.emf"/><Relationship Id="rId9" Type="http://schemas.openxmlformats.org/officeDocument/2006/relationships/image" Target="../media/image126.emf"/><Relationship Id="rId14" Type="http://schemas.openxmlformats.org/officeDocument/2006/relationships/oleObject" Target="../embeddings/oleObject157.bin"/></Relationships>
</file>

<file path=ppt/slides/_rels/slide39.xml.rels><?xml version="1.0" encoding="UTF-8" standalone="yes"?>
<Relationships xmlns="http://schemas.openxmlformats.org/package/2006/relationships"><Relationship Id="rId8" Type="http://schemas.openxmlformats.org/officeDocument/2006/relationships/image" Target="../media/image132.wmf"/><Relationship Id="rId13" Type="http://schemas.openxmlformats.org/officeDocument/2006/relationships/oleObject" Target="../embeddings/oleObject163.bin"/><Relationship Id="rId18" Type="http://schemas.openxmlformats.org/officeDocument/2006/relationships/image" Target="../media/image137.wmf"/><Relationship Id="rId3" Type="http://schemas.openxmlformats.org/officeDocument/2006/relationships/oleObject" Target="../embeddings/oleObject158.bin"/><Relationship Id="rId21" Type="http://schemas.openxmlformats.org/officeDocument/2006/relationships/oleObject" Target="../embeddings/oleObject167.bin"/><Relationship Id="rId7" Type="http://schemas.openxmlformats.org/officeDocument/2006/relationships/oleObject" Target="../embeddings/oleObject160.bin"/><Relationship Id="rId12" Type="http://schemas.openxmlformats.org/officeDocument/2006/relationships/image" Target="../media/image134.wmf"/><Relationship Id="rId17" Type="http://schemas.openxmlformats.org/officeDocument/2006/relationships/oleObject" Target="../embeddings/oleObject165.bin"/><Relationship Id="rId2" Type="http://schemas.openxmlformats.org/officeDocument/2006/relationships/slideLayout" Target="../slideLayouts/slideLayout7.xml"/><Relationship Id="rId16" Type="http://schemas.openxmlformats.org/officeDocument/2006/relationships/image" Target="../media/image136.emf"/><Relationship Id="rId20" Type="http://schemas.openxmlformats.org/officeDocument/2006/relationships/image" Target="../media/image138.emf"/><Relationship Id="rId1" Type="http://schemas.openxmlformats.org/officeDocument/2006/relationships/vmlDrawing" Target="../drawings/vmlDrawing28.vml"/><Relationship Id="rId6" Type="http://schemas.openxmlformats.org/officeDocument/2006/relationships/image" Target="../media/image131.wmf"/><Relationship Id="rId11" Type="http://schemas.openxmlformats.org/officeDocument/2006/relationships/oleObject" Target="../embeddings/oleObject162.bin"/><Relationship Id="rId5" Type="http://schemas.openxmlformats.org/officeDocument/2006/relationships/oleObject" Target="../embeddings/oleObject159.bin"/><Relationship Id="rId15" Type="http://schemas.openxmlformats.org/officeDocument/2006/relationships/oleObject" Target="../embeddings/oleObject164.bin"/><Relationship Id="rId10" Type="http://schemas.openxmlformats.org/officeDocument/2006/relationships/image" Target="../media/image133.wmf"/><Relationship Id="rId19" Type="http://schemas.openxmlformats.org/officeDocument/2006/relationships/oleObject" Target="../embeddings/oleObject166.bin"/><Relationship Id="rId4" Type="http://schemas.openxmlformats.org/officeDocument/2006/relationships/image" Target="../media/image130.emf"/><Relationship Id="rId9" Type="http://schemas.openxmlformats.org/officeDocument/2006/relationships/oleObject" Target="../embeddings/oleObject161.bin"/><Relationship Id="rId14" Type="http://schemas.openxmlformats.org/officeDocument/2006/relationships/image" Target="../media/image135.wmf"/><Relationship Id="rId22" Type="http://schemas.openxmlformats.org/officeDocument/2006/relationships/image" Target="../media/image139.em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gif"/><Relationship Id="rId5" Type="http://schemas.openxmlformats.org/officeDocument/2006/relationships/image" Target="../media/image3.wmf"/><Relationship Id="rId4"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8" Type="http://schemas.openxmlformats.org/officeDocument/2006/relationships/image" Target="../media/image132.wmf"/><Relationship Id="rId13" Type="http://schemas.openxmlformats.org/officeDocument/2006/relationships/oleObject" Target="../embeddings/oleObject173.bin"/><Relationship Id="rId18" Type="http://schemas.openxmlformats.org/officeDocument/2006/relationships/image" Target="../media/image142.wmf"/><Relationship Id="rId26" Type="http://schemas.openxmlformats.org/officeDocument/2006/relationships/image" Target="../media/image146.emf"/><Relationship Id="rId3" Type="http://schemas.openxmlformats.org/officeDocument/2006/relationships/oleObject" Target="../embeddings/oleObject168.bin"/><Relationship Id="rId21" Type="http://schemas.openxmlformats.org/officeDocument/2006/relationships/oleObject" Target="../embeddings/oleObject177.bin"/><Relationship Id="rId7" Type="http://schemas.openxmlformats.org/officeDocument/2006/relationships/oleObject" Target="../embeddings/oleObject170.bin"/><Relationship Id="rId12" Type="http://schemas.openxmlformats.org/officeDocument/2006/relationships/image" Target="../media/image134.wmf"/><Relationship Id="rId17" Type="http://schemas.openxmlformats.org/officeDocument/2006/relationships/oleObject" Target="../embeddings/oleObject175.bin"/><Relationship Id="rId25" Type="http://schemas.openxmlformats.org/officeDocument/2006/relationships/oleObject" Target="../embeddings/oleObject179.bin"/><Relationship Id="rId2" Type="http://schemas.openxmlformats.org/officeDocument/2006/relationships/slideLayout" Target="../slideLayouts/slideLayout7.xml"/><Relationship Id="rId16" Type="http://schemas.openxmlformats.org/officeDocument/2006/relationships/image" Target="../media/image141.wmf"/><Relationship Id="rId20" Type="http://schemas.openxmlformats.org/officeDocument/2006/relationships/image" Target="../media/image143.emf"/><Relationship Id="rId1" Type="http://schemas.openxmlformats.org/officeDocument/2006/relationships/vmlDrawing" Target="../drawings/vmlDrawing29.vml"/><Relationship Id="rId6" Type="http://schemas.openxmlformats.org/officeDocument/2006/relationships/image" Target="../media/image131.wmf"/><Relationship Id="rId11" Type="http://schemas.openxmlformats.org/officeDocument/2006/relationships/oleObject" Target="../embeddings/oleObject172.bin"/><Relationship Id="rId24" Type="http://schemas.openxmlformats.org/officeDocument/2006/relationships/image" Target="../media/image145.emf"/><Relationship Id="rId5" Type="http://schemas.openxmlformats.org/officeDocument/2006/relationships/oleObject" Target="../embeddings/oleObject169.bin"/><Relationship Id="rId15" Type="http://schemas.openxmlformats.org/officeDocument/2006/relationships/oleObject" Target="../embeddings/oleObject174.bin"/><Relationship Id="rId23" Type="http://schemas.openxmlformats.org/officeDocument/2006/relationships/oleObject" Target="../embeddings/oleObject178.bin"/><Relationship Id="rId28" Type="http://schemas.openxmlformats.org/officeDocument/2006/relationships/image" Target="../media/image147.emf"/><Relationship Id="rId10" Type="http://schemas.openxmlformats.org/officeDocument/2006/relationships/image" Target="../media/image133.wmf"/><Relationship Id="rId19" Type="http://schemas.openxmlformats.org/officeDocument/2006/relationships/oleObject" Target="../embeddings/oleObject176.bin"/><Relationship Id="rId4" Type="http://schemas.openxmlformats.org/officeDocument/2006/relationships/image" Target="../media/image140.emf"/><Relationship Id="rId9" Type="http://schemas.openxmlformats.org/officeDocument/2006/relationships/oleObject" Target="../embeddings/oleObject171.bin"/><Relationship Id="rId14" Type="http://schemas.openxmlformats.org/officeDocument/2006/relationships/image" Target="../media/image135.wmf"/><Relationship Id="rId22" Type="http://schemas.openxmlformats.org/officeDocument/2006/relationships/image" Target="../media/image144.emf"/><Relationship Id="rId27" Type="http://schemas.openxmlformats.org/officeDocument/2006/relationships/oleObject" Target="../embeddings/oleObject180.bin"/></Relationships>
</file>

<file path=ppt/slides/_rels/slide41.xml.rels><?xml version="1.0" encoding="UTF-8" standalone="yes"?>
<Relationships xmlns="http://schemas.openxmlformats.org/package/2006/relationships"><Relationship Id="rId8" Type="http://schemas.openxmlformats.org/officeDocument/2006/relationships/image" Target="../media/image150.wmf"/><Relationship Id="rId3" Type="http://schemas.openxmlformats.org/officeDocument/2006/relationships/oleObject" Target="../embeddings/oleObject181.bin"/><Relationship Id="rId7" Type="http://schemas.openxmlformats.org/officeDocument/2006/relationships/oleObject" Target="../embeddings/oleObject183.bin"/><Relationship Id="rId2" Type="http://schemas.openxmlformats.org/officeDocument/2006/relationships/slideLayout" Target="../slideLayouts/slideLayout7.xml"/><Relationship Id="rId1" Type="http://schemas.openxmlformats.org/officeDocument/2006/relationships/vmlDrawing" Target="../drawings/vmlDrawing30.vml"/><Relationship Id="rId6" Type="http://schemas.openxmlformats.org/officeDocument/2006/relationships/image" Target="../media/image149.wmf"/><Relationship Id="rId5" Type="http://schemas.openxmlformats.org/officeDocument/2006/relationships/oleObject" Target="../embeddings/oleObject182.bin"/><Relationship Id="rId10" Type="http://schemas.openxmlformats.org/officeDocument/2006/relationships/image" Target="../media/image151.wmf"/><Relationship Id="rId4" Type="http://schemas.openxmlformats.org/officeDocument/2006/relationships/image" Target="../media/image148.wmf"/><Relationship Id="rId9" Type="http://schemas.openxmlformats.org/officeDocument/2006/relationships/oleObject" Target="../embeddings/oleObject184.bin"/></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85.bin"/><Relationship Id="rId2" Type="http://schemas.openxmlformats.org/officeDocument/2006/relationships/slideLayout" Target="../slideLayouts/slideLayout7.xml"/><Relationship Id="rId1" Type="http://schemas.openxmlformats.org/officeDocument/2006/relationships/vmlDrawing" Target="../drawings/vmlDrawing31.vml"/><Relationship Id="rId4" Type="http://schemas.openxmlformats.org/officeDocument/2006/relationships/image" Target="../media/image152.e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86.bin"/><Relationship Id="rId2" Type="http://schemas.openxmlformats.org/officeDocument/2006/relationships/slideLayout" Target="../slideLayouts/slideLayout7.xml"/><Relationship Id="rId1" Type="http://schemas.openxmlformats.org/officeDocument/2006/relationships/vmlDrawing" Target="../drawings/vmlDrawing32.vml"/><Relationship Id="rId6" Type="http://schemas.openxmlformats.org/officeDocument/2006/relationships/image" Target="../media/image154.emf"/><Relationship Id="rId5" Type="http://schemas.openxmlformats.org/officeDocument/2006/relationships/oleObject" Target="../embeddings/oleObject187.bin"/><Relationship Id="rId4" Type="http://schemas.openxmlformats.org/officeDocument/2006/relationships/image" Target="../media/image153.w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88.bin"/><Relationship Id="rId2" Type="http://schemas.openxmlformats.org/officeDocument/2006/relationships/slideLayout" Target="../slideLayouts/slideLayout7.xml"/><Relationship Id="rId1" Type="http://schemas.openxmlformats.org/officeDocument/2006/relationships/vmlDrawing" Target="../drawings/vmlDrawing33.vml"/><Relationship Id="rId6" Type="http://schemas.openxmlformats.org/officeDocument/2006/relationships/image" Target="../media/image156.emf"/><Relationship Id="rId5" Type="http://schemas.openxmlformats.org/officeDocument/2006/relationships/oleObject" Target="../embeddings/oleObject189.bin"/><Relationship Id="rId4" Type="http://schemas.openxmlformats.org/officeDocument/2006/relationships/image" Target="../media/image155.emf"/></Relationships>
</file>

<file path=ppt/slides/_rels/slide45.xml.rels><?xml version="1.0" encoding="UTF-8" standalone="yes"?>
<Relationships xmlns="http://schemas.openxmlformats.org/package/2006/relationships"><Relationship Id="rId8" Type="http://schemas.openxmlformats.org/officeDocument/2006/relationships/image" Target="../media/image159.wmf"/><Relationship Id="rId3" Type="http://schemas.openxmlformats.org/officeDocument/2006/relationships/oleObject" Target="../embeddings/oleObject190.bin"/><Relationship Id="rId7" Type="http://schemas.openxmlformats.org/officeDocument/2006/relationships/oleObject" Target="../embeddings/oleObject192.bin"/><Relationship Id="rId12" Type="http://schemas.openxmlformats.org/officeDocument/2006/relationships/oleObject" Target="../embeddings/oleObject195.bin"/><Relationship Id="rId2" Type="http://schemas.openxmlformats.org/officeDocument/2006/relationships/slideLayout" Target="../slideLayouts/slideLayout7.xml"/><Relationship Id="rId1" Type="http://schemas.openxmlformats.org/officeDocument/2006/relationships/vmlDrawing" Target="../drawings/vmlDrawing34.vml"/><Relationship Id="rId6" Type="http://schemas.openxmlformats.org/officeDocument/2006/relationships/image" Target="../media/image158.wmf"/><Relationship Id="rId11" Type="http://schemas.openxmlformats.org/officeDocument/2006/relationships/oleObject" Target="../embeddings/oleObject194.bin"/><Relationship Id="rId5" Type="http://schemas.openxmlformats.org/officeDocument/2006/relationships/oleObject" Target="../embeddings/oleObject191.bin"/><Relationship Id="rId10" Type="http://schemas.openxmlformats.org/officeDocument/2006/relationships/image" Target="../media/image160.wmf"/><Relationship Id="rId4" Type="http://schemas.openxmlformats.org/officeDocument/2006/relationships/image" Target="../media/image157.wmf"/><Relationship Id="rId9" Type="http://schemas.openxmlformats.org/officeDocument/2006/relationships/oleObject" Target="../embeddings/oleObject193.bin"/></Relationships>
</file>

<file path=ppt/slides/_rels/slide46.xml.rels><?xml version="1.0" encoding="UTF-8" standalone="yes"?>
<Relationships xmlns="http://schemas.openxmlformats.org/package/2006/relationships"><Relationship Id="rId8" Type="http://schemas.openxmlformats.org/officeDocument/2006/relationships/image" Target="../media/image159.wmf"/><Relationship Id="rId3" Type="http://schemas.openxmlformats.org/officeDocument/2006/relationships/oleObject" Target="../embeddings/oleObject196.bin"/><Relationship Id="rId7" Type="http://schemas.openxmlformats.org/officeDocument/2006/relationships/oleObject" Target="../embeddings/oleObject198.bin"/><Relationship Id="rId2" Type="http://schemas.openxmlformats.org/officeDocument/2006/relationships/slideLayout" Target="../slideLayouts/slideLayout7.xml"/><Relationship Id="rId1" Type="http://schemas.openxmlformats.org/officeDocument/2006/relationships/vmlDrawing" Target="../drawings/vmlDrawing35.vml"/><Relationship Id="rId6" Type="http://schemas.openxmlformats.org/officeDocument/2006/relationships/image" Target="../media/image158.wmf"/><Relationship Id="rId5" Type="http://schemas.openxmlformats.org/officeDocument/2006/relationships/oleObject" Target="../embeddings/oleObject197.bin"/><Relationship Id="rId10" Type="http://schemas.openxmlformats.org/officeDocument/2006/relationships/image" Target="../media/image161.wmf"/><Relationship Id="rId4" Type="http://schemas.openxmlformats.org/officeDocument/2006/relationships/image" Target="../media/image157.wmf"/><Relationship Id="rId9" Type="http://schemas.openxmlformats.org/officeDocument/2006/relationships/oleObject" Target="../embeddings/oleObject199.bin"/></Relationships>
</file>

<file path=ppt/slides/_rels/slide47.xml.rels><?xml version="1.0" encoding="UTF-8" standalone="yes"?>
<Relationships xmlns="http://schemas.openxmlformats.org/package/2006/relationships"><Relationship Id="rId8" Type="http://schemas.openxmlformats.org/officeDocument/2006/relationships/image" Target="../media/image164.emf"/><Relationship Id="rId13" Type="http://schemas.openxmlformats.org/officeDocument/2006/relationships/oleObject" Target="../embeddings/oleObject205.bin"/><Relationship Id="rId18" Type="http://schemas.openxmlformats.org/officeDocument/2006/relationships/image" Target="../media/image169.emf"/><Relationship Id="rId26" Type="http://schemas.openxmlformats.org/officeDocument/2006/relationships/image" Target="../media/image173.emf"/><Relationship Id="rId3" Type="http://schemas.openxmlformats.org/officeDocument/2006/relationships/oleObject" Target="../embeddings/oleObject200.bin"/><Relationship Id="rId21" Type="http://schemas.openxmlformats.org/officeDocument/2006/relationships/oleObject" Target="../embeddings/oleObject209.bin"/><Relationship Id="rId7" Type="http://schemas.openxmlformats.org/officeDocument/2006/relationships/oleObject" Target="../embeddings/oleObject202.bin"/><Relationship Id="rId12" Type="http://schemas.openxmlformats.org/officeDocument/2006/relationships/image" Target="../media/image166.emf"/><Relationship Id="rId17" Type="http://schemas.openxmlformats.org/officeDocument/2006/relationships/oleObject" Target="../embeddings/oleObject207.bin"/><Relationship Id="rId25" Type="http://schemas.openxmlformats.org/officeDocument/2006/relationships/oleObject" Target="../embeddings/oleObject211.bin"/><Relationship Id="rId2" Type="http://schemas.openxmlformats.org/officeDocument/2006/relationships/slideLayout" Target="../slideLayouts/slideLayout7.xml"/><Relationship Id="rId16" Type="http://schemas.openxmlformats.org/officeDocument/2006/relationships/image" Target="../media/image168.emf"/><Relationship Id="rId20" Type="http://schemas.openxmlformats.org/officeDocument/2006/relationships/image" Target="../media/image170.emf"/><Relationship Id="rId29" Type="http://schemas.openxmlformats.org/officeDocument/2006/relationships/oleObject" Target="../embeddings/oleObject213.bin"/><Relationship Id="rId1" Type="http://schemas.openxmlformats.org/officeDocument/2006/relationships/vmlDrawing" Target="../drawings/vmlDrawing36.vml"/><Relationship Id="rId6" Type="http://schemas.openxmlformats.org/officeDocument/2006/relationships/image" Target="../media/image163.emf"/><Relationship Id="rId11" Type="http://schemas.openxmlformats.org/officeDocument/2006/relationships/oleObject" Target="../embeddings/oleObject204.bin"/><Relationship Id="rId24" Type="http://schemas.openxmlformats.org/officeDocument/2006/relationships/image" Target="../media/image172.emf"/><Relationship Id="rId5" Type="http://schemas.openxmlformats.org/officeDocument/2006/relationships/oleObject" Target="../embeddings/oleObject201.bin"/><Relationship Id="rId15" Type="http://schemas.openxmlformats.org/officeDocument/2006/relationships/oleObject" Target="../embeddings/oleObject206.bin"/><Relationship Id="rId23" Type="http://schemas.openxmlformats.org/officeDocument/2006/relationships/oleObject" Target="../embeddings/oleObject210.bin"/><Relationship Id="rId28" Type="http://schemas.openxmlformats.org/officeDocument/2006/relationships/image" Target="../media/image174.emf"/><Relationship Id="rId10" Type="http://schemas.openxmlformats.org/officeDocument/2006/relationships/image" Target="../media/image165.emf"/><Relationship Id="rId19" Type="http://schemas.openxmlformats.org/officeDocument/2006/relationships/oleObject" Target="../embeddings/oleObject208.bin"/><Relationship Id="rId4" Type="http://schemas.openxmlformats.org/officeDocument/2006/relationships/image" Target="../media/image162.emf"/><Relationship Id="rId9" Type="http://schemas.openxmlformats.org/officeDocument/2006/relationships/oleObject" Target="../embeddings/oleObject203.bin"/><Relationship Id="rId14" Type="http://schemas.openxmlformats.org/officeDocument/2006/relationships/image" Target="../media/image167.emf"/><Relationship Id="rId22" Type="http://schemas.openxmlformats.org/officeDocument/2006/relationships/image" Target="../media/image171.emf"/><Relationship Id="rId27" Type="http://schemas.openxmlformats.org/officeDocument/2006/relationships/oleObject" Target="../embeddings/oleObject212.bin"/><Relationship Id="rId30" Type="http://schemas.openxmlformats.org/officeDocument/2006/relationships/image" Target="../media/image175.emf"/></Relationships>
</file>

<file path=ppt/slides/_rels/slide48.xml.rels><?xml version="1.0" encoding="UTF-8" standalone="yes"?>
<Relationships xmlns="http://schemas.openxmlformats.org/package/2006/relationships"><Relationship Id="rId8" Type="http://schemas.openxmlformats.org/officeDocument/2006/relationships/image" Target="../media/image178.emf"/><Relationship Id="rId13" Type="http://schemas.openxmlformats.org/officeDocument/2006/relationships/oleObject" Target="../embeddings/oleObject219.bin"/><Relationship Id="rId18" Type="http://schemas.openxmlformats.org/officeDocument/2006/relationships/image" Target="../media/image183.emf"/><Relationship Id="rId3" Type="http://schemas.openxmlformats.org/officeDocument/2006/relationships/oleObject" Target="../embeddings/oleObject214.bin"/><Relationship Id="rId7" Type="http://schemas.openxmlformats.org/officeDocument/2006/relationships/oleObject" Target="../embeddings/oleObject216.bin"/><Relationship Id="rId12" Type="http://schemas.openxmlformats.org/officeDocument/2006/relationships/image" Target="../media/image180.emf"/><Relationship Id="rId17" Type="http://schemas.openxmlformats.org/officeDocument/2006/relationships/oleObject" Target="../embeddings/oleObject221.bin"/><Relationship Id="rId2" Type="http://schemas.openxmlformats.org/officeDocument/2006/relationships/slideLayout" Target="../slideLayouts/slideLayout7.xml"/><Relationship Id="rId16" Type="http://schemas.openxmlformats.org/officeDocument/2006/relationships/image" Target="../media/image182.emf"/><Relationship Id="rId20" Type="http://schemas.openxmlformats.org/officeDocument/2006/relationships/image" Target="../media/image184.wmf"/><Relationship Id="rId1" Type="http://schemas.openxmlformats.org/officeDocument/2006/relationships/vmlDrawing" Target="../drawings/vmlDrawing37.vml"/><Relationship Id="rId6" Type="http://schemas.openxmlformats.org/officeDocument/2006/relationships/image" Target="../media/image177.emf"/><Relationship Id="rId11" Type="http://schemas.openxmlformats.org/officeDocument/2006/relationships/oleObject" Target="../embeddings/oleObject218.bin"/><Relationship Id="rId5" Type="http://schemas.openxmlformats.org/officeDocument/2006/relationships/oleObject" Target="../embeddings/oleObject215.bin"/><Relationship Id="rId15" Type="http://schemas.openxmlformats.org/officeDocument/2006/relationships/oleObject" Target="../embeddings/oleObject220.bin"/><Relationship Id="rId10" Type="http://schemas.openxmlformats.org/officeDocument/2006/relationships/image" Target="../media/image179.emf"/><Relationship Id="rId19" Type="http://schemas.openxmlformats.org/officeDocument/2006/relationships/oleObject" Target="../embeddings/oleObject222.bin"/><Relationship Id="rId4" Type="http://schemas.openxmlformats.org/officeDocument/2006/relationships/image" Target="../media/image176.emf"/><Relationship Id="rId9" Type="http://schemas.openxmlformats.org/officeDocument/2006/relationships/oleObject" Target="../embeddings/oleObject217.bin"/><Relationship Id="rId14" Type="http://schemas.openxmlformats.org/officeDocument/2006/relationships/image" Target="../media/image181.emf"/></Relationships>
</file>

<file path=ppt/slides/_rels/slide49.xml.rels><?xml version="1.0" encoding="UTF-8" standalone="yes"?>
<Relationships xmlns="http://schemas.openxmlformats.org/package/2006/relationships"><Relationship Id="rId8" Type="http://schemas.openxmlformats.org/officeDocument/2006/relationships/image" Target="../media/image187.emf"/><Relationship Id="rId13" Type="http://schemas.openxmlformats.org/officeDocument/2006/relationships/oleObject" Target="../embeddings/oleObject228.bin"/><Relationship Id="rId3" Type="http://schemas.openxmlformats.org/officeDocument/2006/relationships/oleObject" Target="../embeddings/oleObject223.bin"/><Relationship Id="rId7" Type="http://schemas.openxmlformats.org/officeDocument/2006/relationships/oleObject" Target="../embeddings/oleObject225.bin"/><Relationship Id="rId12" Type="http://schemas.openxmlformats.org/officeDocument/2006/relationships/image" Target="../media/image189.emf"/><Relationship Id="rId2" Type="http://schemas.openxmlformats.org/officeDocument/2006/relationships/slideLayout" Target="../slideLayouts/slideLayout7.xml"/><Relationship Id="rId1" Type="http://schemas.openxmlformats.org/officeDocument/2006/relationships/vmlDrawing" Target="../drawings/vmlDrawing38.vml"/><Relationship Id="rId6" Type="http://schemas.openxmlformats.org/officeDocument/2006/relationships/image" Target="../media/image186.emf"/><Relationship Id="rId11" Type="http://schemas.openxmlformats.org/officeDocument/2006/relationships/oleObject" Target="../embeddings/oleObject227.bin"/><Relationship Id="rId5" Type="http://schemas.openxmlformats.org/officeDocument/2006/relationships/oleObject" Target="../embeddings/oleObject224.bin"/><Relationship Id="rId10" Type="http://schemas.openxmlformats.org/officeDocument/2006/relationships/image" Target="../media/image188.emf"/><Relationship Id="rId4" Type="http://schemas.openxmlformats.org/officeDocument/2006/relationships/image" Target="../media/image185.emf"/><Relationship Id="rId9" Type="http://schemas.openxmlformats.org/officeDocument/2006/relationships/oleObject" Target="../embeddings/oleObject226.bin"/><Relationship Id="rId14" Type="http://schemas.openxmlformats.org/officeDocument/2006/relationships/image" Target="../media/image190.emf"/></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193.emf"/><Relationship Id="rId13" Type="http://schemas.openxmlformats.org/officeDocument/2006/relationships/oleObject" Target="../embeddings/oleObject234.bin"/><Relationship Id="rId18" Type="http://schemas.openxmlformats.org/officeDocument/2006/relationships/image" Target="../media/image198.emf"/><Relationship Id="rId26" Type="http://schemas.openxmlformats.org/officeDocument/2006/relationships/image" Target="../media/image202.wmf"/><Relationship Id="rId3" Type="http://schemas.openxmlformats.org/officeDocument/2006/relationships/oleObject" Target="../embeddings/oleObject229.bin"/><Relationship Id="rId21" Type="http://schemas.openxmlformats.org/officeDocument/2006/relationships/oleObject" Target="../embeddings/oleObject238.bin"/><Relationship Id="rId7" Type="http://schemas.openxmlformats.org/officeDocument/2006/relationships/oleObject" Target="../embeddings/oleObject231.bin"/><Relationship Id="rId12" Type="http://schemas.openxmlformats.org/officeDocument/2006/relationships/image" Target="../media/image195.emf"/><Relationship Id="rId17" Type="http://schemas.openxmlformats.org/officeDocument/2006/relationships/oleObject" Target="../embeddings/oleObject236.bin"/><Relationship Id="rId25" Type="http://schemas.openxmlformats.org/officeDocument/2006/relationships/oleObject" Target="../embeddings/oleObject240.bin"/><Relationship Id="rId2" Type="http://schemas.openxmlformats.org/officeDocument/2006/relationships/slideLayout" Target="../slideLayouts/slideLayout7.xml"/><Relationship Id="rId16" Type="http://schemas.openxmlformats.org/officeDocument/2006/relationships/image" Target="../media/image197.emf"/><Relationship Id="rId20" Type="http://schemas.openxmlformats.org/officeDocument/2006/relationships/image" Target="../media/image199.emf"/><Relationship Id="rId1" Type="http://schemas.openxmlformats.org/officeDocument/2006/relationships/vmlDrawing" Target="../drawings/vmlDrawing39.vml"/><Relationship Id="rId6" Type="http://schemas.openxmlformats.org/officeDocument/2006/relationships/image" Target="../media/image192.emf"/><Relationship Id="rId11" Type="http://schemas.openxmlformats.org/officeDocument/2006/relationships/oleObject" Target="../embeddings/oleObject233.bin"/><Relationship Id="rId24" Type="http://schemas.openxmlformats.org/officeDocument/2006/relationships/image" Target="../media/image201.wmf"/><Relationship Id="rId5" Type="http://schemas.openxmlformats.org/officeDocument/2006/relationships/oleObject" Target="../embeddings/oleObject230.bin"/><Relationship Id="rId15" Type="http://schemas.openxmlformats.org/officeDocument/2006/relationships/oleObject" Target="../embeddings/oleObject235.bin"/><Relationship Id="rId23" Type="http://schemas.openxmlformats.org/officeDocument/2006/relationships/oleObject" Target="../embeddings/oleObject239.bin"/><Relationship Id="rId10" Type="http://schemas.openxmlformats.org/officeDocument/2006/relationships/image" Target="../media/image194.emf"/><Relationship Id="rId19" Type="http://schemas.openxmlformats.org/officeDocument/2006/relationships/oleObject" Target="../embeddings/oleObject237.bin"/><Relationship Id="rId4" Type="http://schemas.openxmlformats.org/officeDocument/2006/relationships/image" Target="../media/image191.emf"/><Relationship Id="rId9" Type="http://schemas.openxmlformats.org/officeDocument/2006/relationships/oleObject" Target="../embeddings/oleObject232.bin"/><Relationship Id="rId14" Type="http://schemas.openxmlformats.org/officeDocument/2006/relationships/image" Target="../media/image196.emf"/><Relationship Id="rId22" Type="http://schemas.openxmlformats.org/officeDocument/2006/relationships/image" Target="../media/image200.emf"/></Relationships>
</file>

<file path=ppt/slides/_rels/slide51.xml.rels><?xml version="1.0" encoding="UTF-8" standalone="yes"?>
<Relationships xmlns="http://schemas.openxmlformats.org/package/2006/relationships"><Relationship Id="rId8" Type="http://schemas.openxmlformats.org/officeDocument/2006/relationships/image" Target="../media/image205.wmf"/><Relationship Id="rId3" Type="http://schemas.openxmlformats.org/officeDocument/2006/relationships/oleObject" Target="../embeddings/oleObject241.bin"/><Relationship Id="rId7" Type="http://schemas.openxmlformats.org/officeDocument/2006/relationships/oleObject" Target="../embeddings/oleObject243.bin"/><Relationship Id="rId12" Type="http://schemas.openxmlformats.org/officeDocument/2006/relationships/image" Target="../media/image207.wmf"/><Relationship Id="rId2" Type="http://schemas.openxmlformats.org/officeDocument/2006/relationships/slideLayout" Target="../slideLayouts/slideLayout7.xml"/><Relationship Id="rId1" Type="http://schemas.openxmlformats.org/officeDocument/2006/relationships/vmlDrawing" Target="../drawings/vmlDrawing40.vml"/><Relationship Id="rId6" Type="http://schemas.openxmlformats.org/officeDocument/2006/relationships/image" Target="../media/image204.emf"/><Relationship Id="rId11" Type="http://schemas.openxmlformats.org/officeDocument/2006/relationships/oleObject" Target="../embeddings/oleObject245.bin"/><Relationship Id="rId5" Type="http://schemas.openxmlformats.org/officeDocument/2006/relationships/oleObject" Target="../embeddings/oleObject242.bin"/><Relationship Id="rId10" Type="http://schemas.openxmlformats.org/officeDocument/2006/relationships/image" Target="../media/image206.wmf"/><Relationship Id="rId4" Type="http://schemas.openxmlformats.org/officeDocument/2006/relationships/image" Target="../media/image203.emf"/><Relationship Id="rId9" Type="http://schemas.openxmlformats.org/officeDocument/2006/relationships/oleObject" Target="../embeddings/oleObject244.bin"/></Relationships>
</file>

<file path=ppt/slides/_rels/slide52.xml.rels><?xml version="1.0" encoding="UTF-8" standalone="yes"?>
<Relationships xmlns="http://schemas.openxmlformats.org/package/2006/relationships"><Relationship Id="rId8" Type="http://schemas.openxmlformats.org/officeDocument/2006/relationships/image" Target="../media/image210.wmf"/><Relationship Id="rId13" Type="http://schemas.openxmlformats.org/officeDocument/2006/relationships/oleObject" Target="../embeddings/oleObject251.bin"/><Relationship Id="rId18" Type="http://schemas.openxmlformats.org/officeDocument/2006/relationships/image" Target="../media/image215.wmf"/><Relationship Id="rId3" Type="http://schemas.openxmlformats.org/officeDocument/2006/relationships/oleObject" Target="../embeddings/oleObject246.bin"/><Relationship Id="rId7" Type="http://schemas.openxmlformats.org/officeDocument/2006/relationships/oleObject" Target="../embeddings/oleObject248.bin"/><Relationship Id="rId12" Type="http://schemas.openxmlformats.org/officeDocument/2006/relationships/image" Target="../media/image212.wmf"/><Relationship Id="rId17" Type="http://schemas.openxmlformats.org/officeDocument/2006/relationships/oleObject" Target="../embeddings/oleObject253.bin"/><Relationship Id="rId2" Type="http://schemas.openxmlformats.org/officeDocument/2006/relationships/slideLayout" Target="../slideLayouts/slideLayout7.xml"/><Relationship Id="rId16" Type="http://schemas.openxmlformats.org/officeDocument/2006/relationships/image" Target="../media/image214.wmf"/><Relationship Id="rId20" Type="http://schemas.openxmlformats.org/officeDocument/2006/relationships/image" Target="../media/image216.wmf"/><Relationship Id="rId1" Type="http://schemas.openxmlformats.org/officeDocument/2006/relationships/vmlDrawing" Target="../drawings/vmlDrawing41.vml"/><Relationship Id="rId6" Type="http://schemas.openxmlformats.org/officeDocument/2006/relationships/image" Target="../media/image209.wmf"/><Relationship Id="rId11" Type="http://schemas.openxmlformats.org/officeDocument/2006/relationships/oleObject" Target="../embeddings/oleObject250.bin"/><Relationship Id="rId5" Type="http://schemas.openxmlformats.org/officeDocument/2006/relationships/oleObject" Target="../embeddings/oleObject247.bin"/><Relationship Id="rId15" Type="http://schemas.openxmlformats.org/officeDocument/2006/relationships/oleObject" Target="../embeddings/oleObject252.bin"/><Relationship Id="rId10" Type="http://schemas.openxmlformats.org/officeDocument/2006/relationships/image" Target="../media/image211.wmf"/><Relationship Id="rId19" Type="http://schemas.openxmlformats.org/officeDocument/2006/relationships/oleObject" Target="../embeddings/oleObject254.bin"/><Relationship Id="rId4" Type="http://schemas.openxmlformats.org/officeDocument/2006/relationships/image" Target="../media/image208.wmf"/><Relationship Id="rId9" Type="http://schemas.openxmlformats.org/officeDocument/2006/relationships/oleObject" Target="../embeddings/oleObject249.bin"/><Relationship Id="rId14" Type="http://schemas.openxmlformats.org/officeDocument/2006/relationships/image" Target="../media/image213.wmf"/></Relationships>
</file>

<file path=ppt/slides/_rels/slide53.xml.rels><?xml version="1.0" encoding="UTF-8" standalone="yes"?>
<Relationships xmlns="http://schemas.openxmlformats.org/package/2006/relationships"><Relationship Id="rId8" Type="http://schemas.openxmlformats.org/officeDocument/2006/relationships/image" Target="../media/image213.wmf"/><Relationship Id="rId13" Type="http://schemas.openxmlformats.org/officeDocument/2006/relationships/oleObject" Target="../embeddings/oleObject260.bin"/><Relationship Id="rId18" Type="http://schemas.openxmlformats.org/officeDocument/2006/relationships/image" Target="../media/image221.wmf"/><Relationship Id="rId26" Type="http://schemas.openxmlformats.org/officeDocument/2006/relationships/image" Target="../media/image225.wmf"/><Relationship Id="rId3" Type="http://schemas.openxmlformats.org/officeDocument/2006/relationships/oleObject" Target="../embeddings/oleObject255.bin"/><Relationship Id="rId21" Type="http://schemas.openxmlformats.org/officeDocument/2006/relationships/oleObject" Target="../embeddings/oleObject264.bin"/><Relationship Id="rId7" Type="http://schemas.openxmlformats.org/officeDocument/2006/relationships/oleObject" Target="../embeddings/oleObject257.bin"/><Relationship Id="rId12" Type="http://schemas.openxmlformats.org/officeDocument/2006/relationships/image" Target="../media/image215.wmf"/><Relationship Id="rId17" Type="http://schemas.openxmlformats.org/officeDocument/2006/relationships/oleObject" Target="../embeddings/oleObject262.bin"/><Relationship Id="rId25" Type="http://schemas.openxmlformats.org/officeDocument/2006/relationships/oleObject" Target="../embeddings/oleObject266.bin"/><Relationship Id="rId2" Type="http://schemas.openxmlformats.org/officeDocument/2006/relationships/slideLayout" Target="../slideLayouts/slideLayout7.xml"/><Relationship Id="rId16" Type="http://schemas.openxmlformats.org/officeDocument/2006/relationships/image" Target="../media/image220.wmf"/><Relationship Id="rId20" Type="http://schemas.openxmlformats.org/officeDocument/2006/relationships/image" Target="../media/image222.wmf"/><Relationship Id="rId29" Type="http://schemas.openxmlformats.org/officeDocument/2006/relationships/oleObject" Target="../embeddings/oleObject268.bin"/><Relationship Id="rId1" Type="http://schemas.openxmlformats.org/officeDocument/2006/relationships/vmlDrawing" Target="../drawings/vmlDrawing42.vml"/><Relationship Id="rId6" Type="http://schemas.openxmlformats.org/officeDocument/2006/relationships/image" Target="../media/image218.wmf"/><Relationship Id="rId11" Type="http://schemas.openxmlformats.org/officeDocument/2006/relationships/oleObject" Target="../embeddings/oleObject259.bin"/><Relationship Id="rId24" Type="http://schemas.openxmlformats.org/officeDocument/2006/relationships/image" Target="../media/image224.wmf"/><Relationship Id="rId5" Type="http://schemas.openxmlformats.org/officeDocument/2006/relationships/oleObject" Target="../embeddings/oleObject256.bin"/><Relationship Id="rId15" Type="http://schemas.openxmlformats.org/officeDocument/2006/relationships/oleObject" Target="../embeddings/oleObject261.bin"/><Relationship Id="rId23" Type="http://schemas.openxmlformats.org/officeDocument/2006/relationships/oleObject" Target="../embeddings/oleObject265.bin"/><Relationship Id="rId28" Type="http://schemas.openxmlformats.org/officeDocument/2006/relationships/image" Target="../media/image226.wmf"/><Relationship Id="rId10" Type="http://schemas.openxmlformats.org/officeDocument/2006/relationships/image" Target="../media/image214.wmf"/><Relationship Id="rId19" Type="http://schemas.openxmlformats.org/officeDocument/2006/relationships/oleObject" Target="../embeddings/oleObject263.bin"/><Relationship Id="rId4" Type="http://schemas.openxmlformats.org/officeDocument/2006/relationships/image" Target="../media/image217.wmf"/><Relationship Id="rId9" Type="http://schemas.openxmlformats.org/officeDocument/2006/relationships/oleObject" Target="../embeddings/oleObject258.bin"/><Relationship Id="rId14" Type="http://schemas.openxmlformats.org/officeDocument/2006/relationships/image" Target="../media/image219.wmf"/><Relationship Id="rId22" Type="http://schemas.openxmlformats.org/officeDocument/2006/relationships/image" Target="../media/image223.wmf"/><Relationship Id="rId27" Type="http://schemas.openxmlformats.org/officeDocument/2006/relationships/oleObject" Target="../embeddings/oleObject267.bin"/><Relationship Id="rId30" Type="http://schemas.openxmlformats.org/officeDocument/2006/relationships/image" Target="../media/image227.wmf"/></Relationships>
</file>

<file path=ppt/slides/_rels/slide54.xml.rels><?xml version="1.0" encoding="UTF-8" standalone="yes"?>
<Relationships xmlns="http://schemas.openxmlformats.org/package/2006/relationships"><Relationship Id="rId8" Type="http://schemas.openxmlformats.org/officeDocument/2006/relationships/image" Target="../media/image223.wmf"/><Relationship Id="rId13" Type="http://schemas.openxmlformats.org/officeDocument/2006/relationships/oleObject" Target="../embeddings/oleObject274.bin"/><Relationship Id="rId18" Type="http://schemas.openxmlformats.org/officeDocument/2006/relationships/image" Target="../media/image217.wmf"/><Relationship Id="rId26" Type="http://schemas.openxmlformats.org/officeDocument/2006/relationships/image" Target="../media/image215.wmf"/><Relationship Id="rId3" Type="http://schemas.openxmlformats.org/officeDocument/2006/relationships/oleObject" Target="../embeddings/oleObject269.bin"/><Relationship Id="rId21" Type="http://schemas.openxmlformats.org/officeDocument/2006/relationships/oleObject" Target="../embeddings/oleObject278.bin"/><Relationship Id="rId7" Type="http://schemas.openxmlformats.org/officeDocument/2006/relationships/oleObject" Target="../embeddings/oleObject271.bin"/><Relationship Id="rId12" Type="http://schemas.openxmlformats.org/officeDocument/2006/relationships/image" Target="../media/image225.wmf"/><Relationship Id="rId17" Type="http://schemas.openxmlformats.org/officeDocument/2006/relationships/oleObject" Target="../embeddings/oleObject276.bin"/><Relationship Id="rId25" Type="http://schemas.openxmlformats.org/officeDocument/2006/relationships/oleObject" Target="../embeddings/oleObject280.bin"/><Relationship Id="rId2" Type="http://schemas.openxmlformats.org/officeDocument/2006/relationships/slideLayout" Target="../slideLayouts/slideLayout7.xml"/><Relationship Id="rId16" Type="http://schemas.openxmlformats.org/officeDocument/2006/relationships/image" Target="../media/image227.wmf"/><Relationship Id="rId20" Type="http://schemas.openxmlformats.org/officeDocument/2006/relationships/image" Target="../media/image218.wmf"/><Relationship Id="rId1" Type="http://schemas.openxmlformats.org/officeDocument/2006/relationships/vmlDrawing" Target="../drawings/vmlDrawing43.vml"/><Relationship Id="rId6" Type="http://schemas.openxmlformats.org/officeDocument/2006/relationships/image" Target="../media/image222.wmf"/><Relationship Id="rId11" Type="http://schemas.openxmlformats.org/officeDocument/2006/relationships/oleObject" Target="../embeddings/oleObject273.bin"/><Relationship Id="rId24" Type="http://schemas.openxmlformats.org/officeDocument/2006/relationships/image" Target="../media/image214.wmf"/><Relationship Id="rId5" Type="http://schemas.openxmlformats.org/officeDocument/2006/relationships/oleObject" Target="../embeddings/oleObject270.bin"/><Relationship Id="rId15" Type="http://schemas.openxmlformats.org/officeDocument/2006/relationships/oleObject" Target="../embeddings/oleObject275.bin"/><Relationship Id="rId23" Type="http://schemas.openxmlformats.org/officeDocument/2006/relationships/oleObject" Target="../embeddings/oleObject279.bin"/><Relationship Id="rId10" Type="http://schemas.openxmlformats.org/officeDocument/2006/relationships/image" Target="../media/image229.wmf"/><Relationship Id="rId19" Type="http://schemas.openxmlformats.org/officeDocument/2006/relationships/oleObject" Target="../embeddings/oleObject277.bin"/><Relationship Id="rId4" Type="http://schemas.openxmlformats.org/officeDocument/2006/relationships/image" Target="../media/image228.wmf"/><Relationship Id="rId9" Type="http://schemas.openxmlformats.org/officeDocument/2006/relationships/oleObject" Target="../embeddings/oleObject272.bin"/><Relationship Id="rId14" Type="http://schemas.openxmlformats.org/officeDocument/2006/relationships/image" Target="../media/image230.wmf"/><Relationship Id="rId22" Type="http://schemas.openxmlformats.org/officeDocument/2006/relationships/image" Target="../media/image213.wmf"/></Relationships>
</file>

<file path=ppt/slides/_rels/slide55.xml.rels><?xml version="1.0" encoding="UTF-8" standalone="yes"?>
<Relationships xmlns="http://schemas.openxmlformats.org/package/2006/relationships"><Relationship Id="rId8" Type="http://schemas.openxmlformats.org/officeDocument/2006/relationships/image" Target="../media/image213.wmf"/><Relationship Id="rId13" Type="http://schemas.openxmlformats.org/officeDocument/2006/relationships/oleObject" Target="../embeddings/oleObject286.bin"/><Relationship Id="rId18" Type="http://schemas.openxmlformats.org/officeDocument/2006/relationships/image" Target="../media/image232.wmf"/><Relationship Id="rId3" Type="http://schemas.openxmlformats.org/officeDocument/2006/relationships/oleObject" Target="../embeddings/oleObject281.bin"/><Relationship Id="rId7" Type="http://schemas.openxmlformats.org/officeDocument/2006/relationships/oleObject" Target="../embeddings/oleObject283.bin"/><Relationship Id="rId12" Type="http://schemas.openxmlformats.org/officeDocument/2006/relationships/image" Target="../media/image215.wmf"/><Relationship Id="rId17" Type="http://schemas.openxmlformats.org/officeDocument/2006/relationships/oleObject" Target="../embeddings/oleObject288.bin"/><Relationship Id="rId2" Type="http://schemas.openxmlformats.org/officeDocument/2006/relationships/slideLayout" Target="../slideLayouts/slideLayout7.xml"/><Relationship Id="rId16" Type="http://schemas.openxmlformats.org/officeDocument/2006/relationships/image" Target="../media/image231.wmf"/><Relationship Id="rId1" Type="http://schemas.openxmlformats.org/officeDocument/2006/relationships/vmlDrawing" Target="../drawings/vmlDrawing44.vml"/><Relationship Id="rId6" Type="http://schemas.openxmlformats.org/officeDocument/2006/relationships/image" Target="../media/image212.wmf"/><Relationship Id="rId11" Type="http://schemas.openxmlformats.org/officeDocument/2006/relationships/oleObject" Target="../embeddings/oleObject285.bin"/><Relationship Id="rId5" Type="http://schemas.openxmlformats.org/officeDocument/2006/relationships/oleObject" Target="../embeddings/oleObject282.bin"/><Relationship Id="rId15" Type="http://schemas.openxmlformats.org/officeDocument/2006/relationships/oleObject" Target="../embeddings/oleObject287.bin"/><Relationship Id="rId10" Type="http://schemas.openxmlformats.org/officeDocument/2006/relationships/image" Target="../media/image214.wmf"/><Relationship Id="rId4" Type="http://schemas.openxmlformats.org/officeDocument/2006/relationships/image" Target="../media/image211.wmf"/><Relationship Id="rId9" Type="http://schemas.openxmlformats.org/officeDocument/2006/relationships/oleObject" Target="../embeddings/oleObject284.bin"/><Relationship Id="rId14" Type="http://schemas.openxmlformats.org/officeDocument/2006/relationships/image" Target="../media/image216.wmf"/></Relationships>
</file>

<file path=ppt/slides/_rels/slide56.xml.rels><?xml version="1.0" encoding="UTF-8" standalone="yes"?>
<Relationships xmlns="http://schemas.openxmlformats.org/package/2006/relationships"><Relationship Id="rId2" Type="http://schemas.openxmlformats.org/officeDocument/2006/relationships/image" Target="../media/image233.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236.emf"/><Relationship Id="rId3" Type="http://schemas.openxmlformats.org/officeDocument/2006/relationships/oleObject" Target="../embeddings/oleObject289.bin"/><Relationship Id="rId7" Type="http://schemas.openxmlformats.org/officeDocument/2006/relationships/oleObject" Target="../embeddings/oleObject291.bin"/><Relationship Id="rId2" Type="http://schemas.openxmlformats.org/officeDocument/2006/relationships/slideLayout" Target="../slideLayouts/slideLayout7.xml"/><Relationship Id="rId1" Type="http://schemas.openxmlformats.org/officeDocument/2006/relationships/vmlDrawing" Target="../drawings/vmlDrawing45.vml"/><Relationship Id="rId6" Type="http://schemas.openxmlformats.org/officeDocument/2006/relationships/image" Target="../media/image235.emf"/><Relationship Id="rId5" Type="http://schemas.openxmlformats.org/officeDocument/2006/relationships/oleObject" Target="../embeddings/oleObject290.bin"/><Relationship Id="rId10" Type="http://schemas.openxmlformats.org/officeDocument/2006/relationships/image" Target="../media/image237.emf"/><Relationship Id="rId4" Type="http://schemas.openxmlformats.org/officeDocument/2006/relationships/image" Target="../media/image234.emf"/><Relationship Id="rId9" Type="http://schemas.openxmlformats.org/officeDocument/2006/relationships/oleObject" Target="../embeddings/oleObject292.bin"/></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293.bin"/><Relationship Id="rId2" Type="http://schemas.openxmlformats.org/officeDocument/2006/relationships/slideLayout" Target="../slideLayouts/slideLayout7.xml"/><Relationship Id="rId1" Type="http://schemas.openxmlformats.org/officeDocument/2006/relationships/vmlDrawing" Target="../drawings/vmlDrawing46.vml"/><Relationship Id="rId6" Type="http://schemas.openxmlformats.org/officeDocument/2006/relationships/image" Target="../media/image239.emf"/><Relationship Id="rId5" Type="http://schemas.openxmlformats.org/officeDocument/2006/relationships/oleObject" Target="../embeddings/oleObject294.bin"/><Relationship Id="rId4" Type="http://schemas.openxmlformats.org/officeDocument/2006/relationships/image" Target="../media/image238.emf"/></Relationships>
</file>

<file path=ppt/slides/_rels/slide59.xml.rels><?xml version="1.0" encoding="UTF-8" standalone="yes"?>
<Relationships xmlns="http://schemas.openxmlformats.org/package/2006/relationships"><Relationship Id="rId8" Type="http://schemas.openxmlformats.org/officeDocument/2006/relationships/image" Target="../media/image242.emf"/><Relationship Id="rId13" Type="http://schemas.openxmlformats.org/officeDocument/2006/relationships/oleObject" Target="../embeddings/oleObject300.bin"/><Relationship Id="rId18" Type="http://schemas.openxmlformats.org/officeDocument/2006/relationships/image" Target="../media/image247.emf"/><Relationship Id="rId3" Type="http://schemas.openxmlformats.org/officeDocument/2006/relationships/oleObject" Target="../embeddings/oleObject295.bin"/><Relationship Id="rId7" Type="http://schemas.openxmlformats.org/officeDocument/2006/relationships/oleObject" Target="../embeddings/oleObject297.bin"/><Relationship Id="rId12" Type="http://schemas.openxmlformats.org/officeDocument/2006/relationships/image" Target="../media/image244.emf"/><Relationship Id="rId17" Type="http://schemas.openxmlformats.org/officeDocument/2006/relationships/oleObject" Target="../embeddings/oleObject302.bin"/><Relationship Id="rId2" Type="http://schemas.openxmlformats.org/officeDocument/2006/relationships/slideLayout" Target="../slideLayouts/slideLayout7.xml"/><Relationship Id="rId16" Type="http://schemas.openxmlformats.org/officeDocument/2006/relationships/image" Target="../media/image246.emf"/><Relationship Id="rId1" Type="http://schemas.openxmlformats.org/officeDocument/2006/relationships/vmlDrawing" Target="../drawings/vmlDrawing47.vml"/><Relationship Id="rId6" Type="http://schemas.openxmlformats.org/officeDocument/2006/relationships/image" Target="../media/image241.emf"/><Relationship Id="rId11" Type="http://schemas.openxmlformats.org/officeDocument/2006/relationships/oleObject" Target="../embeddings/oleObject299.bin"/><Relationship Id="rId5" Type="http://schemas.openxmlformats.org/officeDocument/2006/relationships/oleObject" Target="../embeddings/oleObject296.bin"/><Relationship Id="rId15" Type="http://schemas.openxmlformats.org/officeDocument/2006/relationships/oleObject" Target="../embeddings/oleObject301.bin"/><Relationship Id="rId10" Type="http://schemas.openxmlformats.org/officeDocument/2006/relationships/image" Target="../media/image243.emf"/><Relationship Id="rId4" Type="http://schemas.openxmlformats.org/officeDocument/2006/relationships/image" Target="../media/image240.emf"/><Relationship Id="rId9" Type="http://schemas.openxmlformats.org/officeDocument/2006/relationships/oleObject" Target="../embeddings/oleObject298.bin"/><Relationship Id="rId14" Type="http://schemas.openxmlformats.org/officeDocument/2006/relationships/image" Target="../media/image245.emf"/></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image" Target="../media/image250.emf"/><Relationship Id="rId3" Type="http://schemas.openxmlformats.org/officeDocument/2006/relationships/oleObject" Target="../embeddings/oleObject303.bin"/><Relationship Id="rId7" Type="http://schemas.openxmlformats.org/officeDocument/2006/relationships/oleObject" Target="../embeddings/oleObject305.bin"/><Relationship Id="rId12" Type="http://schemas.openxmlformats.org/officeDocument/2006/relationships/image" Target="../media/image252.emf"/><Relationship Id="rId2" Type="http://schemas.openxmlformats.org/officeDocument/2006/relationships/slideLayout" Target="../slideLayouts/slideLayout7.xml"/><Relationship Id="rId1" Type="http://schemas.openxmlformats.org/officeDocument/2006/relationships/vmlDrawing" Target="../drawings/vmlDrawing48.vml"/><Relationship Id="rId6" Type="http://schemas.openxmlformats.org/officeDocument/2006/relationships/image" Target="../media/image249.emf"/><Relationship Id="rId11" Type="http://schemas.openxmlformats.org/officeDocument/2006/relationships/oleObject" Target="../embeddings/oleObject307.bin"/><Relationship Id="rId5" Type="http://schemas.openxmlformats.org/officeDocument/2006/relationships/oleObject" Target="../embeddings/oleObject304.bin"/><Relationship Id="rId10" Type="http://schemas.openxmlformats.org/officeDocument/2006/relationships/image" Target="../media/image251.emf"/><Relationship Id="rId4" Type="http://schemas.openxmlformats.org/officeDocument/2006/relationships/image" Target="../media/image248.emf"/><Relationship Id="rId9" Type="http://schemas.openxmlformats.org/officeDocument/2006/relationships/oleObject" Target="../embeddings/oleObject306.bin"/></Relationships>
</file>

<file path=ppt/slides/_rels/slide61.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25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8" Type="http://schemas.openxmlformats.org/officeDocument/2006/relationships/image" Target="../media/image255.png"/><Relationship Id="rId3" Type="http://schemas.openxmlformats.org/officeDocument/2006/relationships/image" Target="../media/image265.png"/><Relationship Id="rId7" Type="http://schemas.openxmlformats.org/officeDocument/2006/relationships/image" Target="../media/image269.png"/><Relationship Id="rId2" Type="http://schemas.openxmlformats.org/officeDocument/2006/relationships/image" Target="../media/image264.png"/><Relationship Id="rId1" Type="http://schemas.openxmlformats.org/officeDocument/2006/relationships/slideLayout" Target="../slideLayouts/slideLayout14.xml"/><Relationship Id="rId6" Type="http://schemas.openxmlformats.org/officeDocument/2006/relationships/image" Target="../media/image268.png"/><Relationship Id="rId11" Type="http://schemas.openxmlformats.org/officeDocument/2006/relationships/image" Target="../media/image258.png"/><Relationship Id="rId5" Type="http://schemas.openxmlformats.org/officeDocument/2006/relationships/image" Target="../media/image267.png"/><Relationship Id="rId10" Type="http://schemas.openxmlformats.org/officeDocument/2006/relationships/image" Target="../media/image257.png"/><Relationship Id="rId4" Type="http://schemas.openxmlformats.org/officeDocument/2006/relationships/image" Target="../media/image266.png"/><Relationship Id="rId9" Type="http://schemas.openxmlformats.org/officeDocument/2006/relationships/image" Target="../media/image256.png"/></Relationships>
</file>

<file path=ppt/slides/_rels/slide64.xml.rels><?xml version="1.0" encoding="UTF-8" standalone="yes"?>
<Relationships xmlns="http://schemas.openxmlformats.org/package/2006/relationships"><Relationship Id="rId8" Type="http://schemas.openxmlformats.org/officeDocument/2006/relationships/image" Target="../media/image261.emf"/><Relationship Id="rId3" Type="http://schemas.openxmlformats.org/officeDocument/2006/relationships/oleObject" Target="../embeddings/oleObject308.bin"/><Relationship Id="rId7" Type="http://schemas.openxmlformats.org/officeDocument/2006/relationships/oleObject" Target="../embeddings/oleObject310.bin"/><Relationship Id="rId12" Type="http://schemas.openxmlformats.org/officeDocument/2006/relationships/image" Target="../media/image263.emf"/><Relationship Id="rId2" Type="http://schemas.openxmlformats.org/officeDocument/2006/relationships/slideLayout" Target="../slideLayouts/slideLayout7.xml"/><Relationship Id="rId1" Type="http://schemas.openxmlformats.org/officeDocument/2006/relationships/vmlDrawing" Target="../drawings/vmlDrawing49.vml"/><Relationship Id="rId6" Type="http://schemas.openxmlformats.org/officeDocument/2006/relationships/image" Target="../media/image260.emf"/><Relationship Id="rId11" Type="http://schemas.openxmlformats.org/officeDocument/2006/relationships/oleObject" Target="../embeddings/oleObject312.bin"/><Relationship Id="rId5" Type="http://schemas.openxmlformats.org/officeDocument/2006/relationships/oleObject" Target="../embeddings/oleObject309.bin"/><Relationship Id="rId10" Type="http://schemas.openxmlformats.org/officeDocument/2006/relationships/image" Target="../media/image262.emf"/><Relationship Id="rId4" Type="http://schemas.openxmlformats.org/officeDocument/2006/relationships/image" Target="../media/image259.emf"/><Relationship Id="rId9" Type="http://schemas.openxmlformats.org/officeDocument/2006/relationships/oleObject" Target="../embeddings/oleObject311.bin"/></Relationships>
</file>

<file path=ppt/slides/_rels/slide65.xml.rels><?xml version="1.0" encoding="UTF-8" standalone="yes"?>
<Relationships xmlns="http://schemas.openxmlformats.org/package/2006/relationships"><Relationship Id="rId8" Type="http://schemas.openxmlformats.org/officeDocument/2006/relationships/image" Target="../media/image264.emf"/><Relationship Id="rId3" Type="http://schemas.openxmlformats.org/officeDocument/2006/relationships/oleObject" Target="../embeddings/oleObject313.bin"/><Relationship Id="rId7" Type="http://schemas.openxmlformats.org/officeDocument/2006/relationships/oleObject" Target="../embeddings/oleObject315.bin"/><Relationship Id="rId2" Type="http://schemas.openxmlformats.org/officeDocument/2006/relationships/slideLayout" Target="../slideLayouts/slideLayout7.xml"/><Relationship Id="rId1" Type="http://schemas.openxmlformats.org/officeDocument/2006/relationships/vmlDrawing" Target="../drawings/vmlDrawing50.vml"/><Relationship Id="rId6" Type="http://schemas.openxmlformats.org/officeDocument/2006/relationships/image" Target="../media/image263.emf"/><Relationship Id="rId5" Type="http://schemas.openxmlformats.org/officeDocument/2006/relationships/oleObject" Target="../embeddings/oleObject314.bin"/><Relationship Id="rId4" Type="http://schemas.openxmlformats.org/officeDocument/2006/relationships/image" Target="../media/image262.emf"/></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318.bin"/><Relationship Id="rId3" Type="http://schemas.openxmlformats.org/officeDocument/2006/relationships/notesSlide" Target="../notesSlides/notesSlide12.xml"/><Relationship Id="rId7" Type="http://schemas.openxmlformats.org/officeDocument/2006/relationships/image" Target="../media/image266.emf"/><Relationship Id="rId2" Type="http://schemas.openxmlformats.org/officeDocument/2006/relationships/slideLayout" Target="../slideLayouts/slideLayout7.xml"/><Relationship Id="rId1" Type="http://schemas.openxmlformats.org/officeDocument/2006/relationships/vmlDrawing" Target="../drawings/vmlDrawing51.vml"/><Relationship Id="rId6" Type="http://schemas.openxmlformats.org/officeDocument/2006/relationships/oleObject" Target="../embeddings/oleObject317.bin"/><Relationship Id="rId5" Type="http://schemas.openxmlformats.org/officeDocument/2006/relationships/image" Target="../media/image265.emf"/><Relationship Id="rId4" Type="http://schemas.openxmlformats.org/officeDocument/2006/relationships/oleObject" Target="../embeddings/oleObject316.bin"/><Relationship Id="rId9" Type="http://schemas.openxmlformats.org/officeDocument/2006/relationships/image" Target="../media/image267.emf"/></Relationships>
</file>

<file path=ppt/slides/_rels/slide67.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microsoft.com/office/2007/relationships/hdphoto" Target="../media/hdphoto2.wdp"/><Relationship Id="rId5" Type="http://schemas.openxmlformats.org/officeDocument/2006/relationships/image" Target="../media/image271.png"/><Relationship Id="rId4" Type="http://schemas.microsoft.com/office/2007/relationships/hdphoto" Target="../media/hdphoto1.wdp"/></Relationships>
</file>

<file path=ppt/slides/_rels/slide68.xml.rels><?xml version="1.0" encoding="UTF-8" standalone="yes"?>
<Relationships xmlns="http://schemas.openxmlformats.org/package/2006/relationships"><Relationship Id="rId8" Type="http://schemas.openxmlformats.org/officeDocument/2006/relationships/image" Target="../media/image274.emf"/><Relationship Id="rId3" Type="http://schemas.openxmlformats.org/officeDocument/2006/relationships/oleObject" Target="../embeddings/oleObject319.bin"/><Relationship Id="rId7" Type="http://schemas.openxmlformats.org/officeDocument/2006/relationships/oleObject" Target="../embeddings/oleObject321.bin"/><Relationship Id="rId12" Type="http://schemas.openxmlformats.org/officeDocument/2006/relationships/image" Target="../media/image276.emf"/><Relationship Id="rId2" Type="http://schemas.openxmlformats.org/officeDocument/2006/relationships/slideLayout" Target="../slideLayouts/slideLayout7.xml"/><Relationship Id="rId1" Type="http://schemas.openxmlformats.org/officeDocument/2006/relationships/vmlDrawing" Target="../drawings/vmlDrawing52.vml"/><Relationship Id="rId6" Type="http://schemas.openxmlformats.org/officeDocument/2006/relationships/image" Target="../media/image273.emf"/><Relationship Id="rId11" Type="http://schemas.openxmlformats.org/officeDocument/2006/relationships/oleObject" Target="../embeddings/oleObject323.bin"/><Relationship Id="rId5" Type="http://schemas.openxmlformats.org/officeDocument/2006/relationships/oleObject" Target="../embeddings/oleObject320.bin"/><Relationship Id="rId10" Type="http://schemas.openxmlformats.org/officeDocument/2006/relationships/image" Target="../media/image275.emf"/><Relationship Id="rId4" Type="http://schemas.openxmlformats.org/officeDocument/2006/relationships/image" Target="../media/image272.emf"/><Relationship Id="rId9" Type="http://schemas.openxmlformats.org/officeDocument/2006/relationships/oleObject" Target="../embeddings/oleObject322.bin"/></Relationships>
</file>

<file path=ppt/slides/_rels/slide69.xml.rels><?xml version="1.0" encoding="UTF-8" standalone="yes"?>
<Relationships xmlns="http://schemas.openxmlformats.org/package/2006/relationships"><Relationship Id="rId8" Type="http://schemas.openxmlformats.org/officeDocument/2006/relationships/image" Target="../media/image279.emf"/><Relationship Id="rId13" Type="http://schemas.openxmlformats.org/officeDocument/2006/relationships/oleObject" Target="../embeddings/oleObject329.bin"/><Relationship Id="rId3" Type="http://schemas.openxmlformats.org/officeDocument/2006/relationships/oleObject" Target="../embeddings/oleObject324.bin"/><Relationship Id="rId7" Type="http://schemas.openxmlformats.org/officeDocument/2006/relationships/oleObject" Target="../embeddings/oleObject326.bin"/><Relationship Id="rId12" Type="http://schemas.openxmlformats.org/officeDocument/2006/relationships/image" Target="../media/image281.emf"/><Relationship Id="rId2" Type="http://schemas.openxmlformats.org/officeDocument/2006/relationships/slideLayout" Target="../slideLayouts/slideLayout7.xml"/><Relationship Id="rId16" Type="http://schemas.openxmlformats.org/officeDocument/2006/relationships/image" Target="../media/image283.emf"/><Relationship Id="rId1" Type="http://schemas.openxmlformats.org/officeDocument/2006/relationships/vmlDrawing" Target="../drawings/vmlDrawing53.vml"/><Relationship Id="rId6" Type="http://schemas.openxmlformats.org/officeDocument/2006/relationships/image" Target="../media/image278.emf"/><Relationship Id="rId11" Type="http://schemas.openxmlformats.org/officeDocument/2006/relationships/oleObject" Target="../embeddings/oleObject328.bin"/><Relationship Id="rId5" Type="http://schemas.openxmlformats.org/officeDocument/2006/relationships/oleObject" Target="../embeddings/oleObject325.bin"/><Relationship Id="rId15" Type="http://schemas.openxmlformats.org/officeDocument/2006/relationships/oleObject" Target="../embeddings/oleObject330.bin"/><Relationship Id="rId10" Type="http://schemas.openxmlformats.org/officeDocument/2006/relationships/image" Target="../media/image280.emf"/><Relationship Id="rId4" Type="http://schemas.openxmlformats.org/officeDocument/2006/relationships/image" Target="../media/image277.emf"/><Relationship Id="rId9" Type="http://schemas.openxmlformats.org/officeDocument/2006/relationships/oleObject" Target="../embeddings/oleObject327.bin"/><Relationship Id="rId14" Type="http://schemas.openxmlformats.org/officeDocument/2006/relationships/image" Target="../media/image282.emf"/></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8" Type="http://schemas.openxmlformats.org/officeDocument/2006/relationships/image" Target="../media/image286.emf"/><Relationship Id="rId3" Type="http://schemas.openxmlformats.org/officeDocument/2006/relationships/oleObject" Target="../embeddings/oleObject331.bin"/><Relationship Id="rId7" Type="http://schemas.openxmlformats.org/officeDocument/2006/relationships/oleObject" Target="../embeddings/oleObject333.bin"/><Relationship Id="rId2" Type="http://schemas.openxmlformats.org/officeDocument/2006/relationships/slideLayout" Target="../slideLayouts/slideLayout7.xml"/><Relationship Id="rId1" Type="http://schemas.openxmlformats.org/officeDocument/2006/relationships/vmlDrawing" Target="../drawings/vmlDrawing54.vml"/><Relationship Id="rId6" Type="http://schemas.openxmlformats.org/officeDocument/2006/relationships/image" Target="../media/image285.emf"/><Relationship Id="rId5" Type="http://schemas.openxmlformats.org/officeDocument/2006/relationships/oleObject" Target="../embeddings/oleObject332.bin"/><Relationship Id="rId10" Type="http://schemas.openxmlformats.org/officeDocument/2006/relationships/image" Target="../media/image287.emf"/><Relationship Id="rId4" Type="http://schemas.openxmlformats.org/officeDocument/2006/relationships/image" Target="../media/image284.emf"/><Relationship Id="rId9" Type="http://schemas.openxmlformats.org/officeDocument/2006/relationships/oleObject" Target="../embeddings/oleObject334.bin"/></Relationships>
</file>

<file path=ppt/slides/_rels/slide71.xml.rels><?xml version="1.0" encoding="UTF-8" standalone="yes"?>
<Relationships xmlns="http://schemas.openxmlformats.org/package/2006/relationships"><Relationship Id="rId8" Type="http://schemas.openxmlformats.org/officeDocument/2006/relationships/image" Target="../media/image290.emf"/><Relationship Id="rId3" Type="http://schemas.openxmlformats.org/officeDocument/2006/relationships/oleObject" Target="../embeddings/oleObject335.bin"/><Relationship Id="rId7" Type="http://schemas.openxmlformats.org/officeDocument/2006/relationships/oleObject" Target="../embeddings/oleObject337.bin"/><Relationship Id="rId2" Type="http://schemas.openxmlformats.org/officeDocument/2006/relationships/slideLayout" Target="../slideLayouts/slideLayout6.xml"/><Relationship Id="rId1" Type="http://schemas.openxmlformats.org/officeDocument/2006/relationships/vmlDrawing" Target="../drawings/vmlDrawing55.vml"/><Relationship Id="rId6" Type="http://schemas.openxmlformats.org/officeDocument/2006/relationships/image" Target="../media/image289.emf"/><Relationship Id="rId5" Type="http://schemas.openxmlformats.org/officeDocument/2006/relationships/oleObject" Target="../embeddings/oleObject336.bin"/><Relationship Id="rId4" Type="http://schemas.openxmlformats.org/officeDocument/2006/relationships/image" Target="../media/image288.emf"/></Relationships>
</file>

<file path=ppt/slides/_rels/slide72.xml.rels><?xml version="1.0" encoding="UTF-8" standalone="yes"?>
<Relationships xmlns="http://schemas.openxmlformats.org/package/2006/relationships"><Relationship Id="rId8" Type="http://schemas.openxmlformats.org/officeDocument/2006/relationships/image" Target="../media/image293.emf"/><Relationship Id="rId13" Type="http://schemas.openxmlformats.org/officeDocument/2006/relationships/oleObject" Target="../embeddings/oleObject343.bin"/><Relationship Id="rId18" Type="http://schemas.openxmlformats.org/officeDocument/2006/relationships/image" Target="../media/image298.emf"/><Relationship Id="rId3" Type="http://schemas.openxmlformats.org/officeDocument/2006/relationships/oleObject" Target="../embeddings/oleObject338.bin"/><Relationship Id="rId7" Type="http://schemas.openxmlformats.org/officeDocument/2006/relationships/oleObject" Target="../embeddings/oleObject340.bin"/><Relationship Id="rId12" Type="http://schemas.openxmlformats.org/officeDocument/2006/relationships/image" Target="../media/image295.emf"/><Relationship Id="rId17" Type="http://schemas.openxmlformats.org/officeDocument/2006/relationships/oleObject" Target="../embeddings/oleObject345.bin"/><Relationship Id="rId2" Type="http://schemas.openxmlformats.org/officeDocument/2006/relationships/slideLayout" Target="../slideLayouts/slideLayout7.xml"/><Relationship Id="rId16" Type="http://schemas.openxmlformats.org/officeDocument/2006/relationships/image" Target="../media/image297.wmf"/><Relationship Id="rId1" Type="http://schemas.openxmlformats.org/officeDocument/2006/relationships/vmlDrawing" Target="../drawings/vmlDrawing56.vml"/><Relationship Id="rId6" Type="http://schemas.openxmlformats.org/officeDocument/2006/relationships/image" Target="../media/image292.emf"/><Relationship Id="rId11" Type="http://schemas.openxmlformats.org/officeDocument/2006/relationships/oleObject" Target="../embeddings/oleObject342.bin"/><Relationship Id="rId5" Type="http://schemas.openxmlformats.org/officeDocument/2006/relationships/oleObject" Target="../embeddings/oleObject339.bin"/><Relationship Id="rId15" Type="http://schemas.openxmlformats.org/officeDocument/2006/relationships/oleObject" Target="../embeddings/oleObject344.bin"/><Relationship Id="rId10" Type="http://schemas.openxmlformats.org/officeDocument/2006/relationships/image" Target="../media/image294.emf"/><Relationship Id="rId4" Type="http://schemas.openxmlformats.org/officeDocument/2006/relationships/image" Target="../media/image291.emf"/><Relationship Id="rId9" Type="http://schemas.openxmlformats.org/officeDocument/2006/relationships/oleObject" Target="../embeddings/oleObject341.bin"/><Relationship Id="rId14" Type="http://schemas.openxmlformats.org/officeDocument/2006/relationships/image" Target="../media/image296.emf"/></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348.bin"/><Relationship Id="rId3" Type="http://schemas.openxmlformats.org/officeDocument/2006/relationships/image" Target="../media/image302.jpeg"/><Relationship Id="rId7" Type="http://schemas.openxmlformats.org/officeDocument/2006/relationships/image" Target="../media/image300.emf"/><Relationship Id="rId2" Type="http://schemas.openxmlformats.org/officeDocument/2006/relationships/slideLayout" Target="../slideLayouts/slideLayout7.xml"/><Relationship Id="rId1" Type="http://schemas.openxmlformats.org/officeDocument/2006/relationships/vmlDrawing" Target="../drawings/vmlDrawing57.vml"/><Relationship Id="rId6" Type="http://schemas.openxmlformats.org/officeDocument/2006/relationships/oleObject" Target="../embeddings/oleObject347.bin"/><Relationship Id="rId5" Type="http://schemas.openxmlformats.org/officeDocument/2006/relationships/image" Target="../media/image299.emf"/><Relationship Id="rId4" Type="http://schemas.openxmlformats.org/officeDocument/2006/relationships/oleObject" Target="../embeddings/oleObject346.bin"/><Relationship Id="rId9" Type="http://schemas.openxmlformats.org/officeDocument/2006/relationships/image" Target="../media/image301.emf"/></Relationships>
</file>

<file path=ppt/slides/_rels/slide74.xml.rels><?xml version="1.0" encoding="UTF-8" standalone="yes"?>
<Relationships xmlns="http://schemas.openxmlformats.org/package/2006/relationships"><Relationship Id="rId8" Type="http://schemas.openxmlformats.org/officeDocument/2006/relationships/image" Target="../media/image305.emf"/><Relationship Id="rId13" Type="http://schemas.openxmlformats.org/officeDocument/2006/relationships/oleObject" Target="../embeddings/oleObject354.bin"/><Relationship Id="rId18" Type="http://schemas.openxmlformats.org/officeDocument/2006/relationships/image" Target="../media/image310.emf"/><Relationship Id="rId3" Type="http://schemas.openxmlformats.org/officeDocument/2006/relationships/oleObject" Target="../embeddings/oleObject349.bin"/><Relationship Id="rId7" Type="http://schemas.openxmlformats.org/officeDocument/2006/relationships/oleObject" Target="../embeddings/oleObject351.bin"/><Relationship Id="rId12" Type="http://schemas.openxmlformats.org/officeDocument/2006/relationships/image" Target="../media/image307.emf"/><Relationship Id="rId17" Type="http://schemas.openxmlformats.org/officeDocument/2006/relationships/oleObject" Target="../embeddings/oleObject356.bin"/><Relationship Id="rId2" Type="http://schemas.openxmlformats.org/officeDocument/2006/relationships/slideLayout" Target="../slideLayouts/slideLayout7.xml"/><Relationship Id="rId16" Type="http://schemas.openxmlformats.org/officeDocument/2006/relationships/image" Target="../media/image309.wmf"/><Relationship Id="rId1" Type="http://schemas.openxmlformats.org/officeDocument/2006/relationships/vmlDrawing" Target="../drawings/vmlDrawing58.vml"/><Relationship Id="rId6" Type="http://schemas.openxmlformats.org/officeDocument/2006/relationships/image" Target="../media/image304.emf"/><Relationship Id="rId11" Type="http://schemas.openxmlformats.org/officeDocument/2006/relationships/oleObject" Target="../embeddings/oleObject353.bin"/><Relationship Id="rId5" Type="http://schemas.openxmlformats.org/officeDocument/2006/relationships/oleObject" Target="../embeddings/oleObject350.bin"/><Relationship Id="rId15" Type="http://schemas.openxmlformats.org/officeDocument/2006/relationships/oleObject" Target="../embeddings/oleObject355.bin"/><Relationship Id="rId10" Type="http://schemas.openxmlformats.org/officeDocument/2006/relationships/image" Target="../media/image306.emf"/><Relationship Id="rId4" Type="http://schemas.openxmlformats.org/officeDocument/2006/relationships/image" Target="../media/image303.emf"/><Relationship Id="rId9" Type="http://schemas.openxmlformats.org/officeDocument/2006/relationships/oleObject" Target="../embeddings/oleObject352.bin"/><Relationship Id="rId14" Type="http://schemas.openxmlformats.org/officeDocument/2006/relationships/image" Target="../media/image308.emf"/></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359.bin"/><Relationship Id="rId13" Type="http://schemas.openxmlformats.org/officeDocument/2006/relationships/image" Target="../media/image315.wmf"/><Relationship Id="rId3" Type="http://schemas.openxmlformats.org/officeDocument/2006/relationships/image" Target="../media/image302.jpeg"/><Relationship Id="rId7" Type="http://schemas.openxmlformats.org/officeDocument/2006/relationships/image" Target="../media/image312.wmf"/><Relationship Id="rId12" Type="http://schemas.openxmlformats.org/officeDocument/2006/relationships/oleObject" Target="../embeddings/oleObject361.bin"/><Relationship Id="rId17" Type="http://schemas.openxmlformats.org/officeDocument/2006/relationships/image" Target="../media/image317.wmf"/><Relationship Id="rId2" Type="http://schemas.openxmlformats.org/officeDocument/2006/relationships/slideLayout" Target="../slideLayouts/slideLayout7.xml"/><Relationship Id="rId16" Type="http://schemas.openxmlformats.org/officeDocument/2006/relationships/oleObject" Target="../embeddings/oleObject363.bin"/><Relationship Id="rId1" Type="http://schemas.openxmlformats.org/officeDocument/2006/relationships/vmlDrawing" Target="../drawings/vmlDrawing59.vml"/><Relationship Id="rId6" Type="http://schemas.openxmlformats.org/officeDocument/2006/relationships/oleObject" Target="../embeddings/oleObject358.bin"/><Relationship Id="rId11" Type="http://schemas.openxmlformats.org/officeDocument/2006/relationships/image" Target="../media/image314.wmf"/><Relationship Id="rId5" Type="http://schemas.openxmlformats.org/officeDocument/2006/relationships/image" Target="../media/image311.wmf"/><Relationship Id="rId15" Type="http://schemas.openxmlformats.org/officeDocument/2006/relationships/image" Target="../media/image316.wmf"/><Relationship Id="rId10" Type="http://schemas.openxmlformats.org/officeDocument/2006/relationships/oleObject" Target="../embeddings/oleObject360.bin"/><Relationship Id="rId4" Type="http://schemas.openxmlformats.org/officeDocument/2006/relationships/oleObject" Target="../embeddings/oleObject357.bin"/><Relationship Id="rId9" Type="http://schemas.openxmlformats.org/officeDocument/2006/relationships/image" Target="../media/image313.wmf"/><Relationship Id="rId14" Type="http://schemas.openxmlformats.org/officeDocument/2006/relationships/oleObject" Target="../embeddings/oleObject362.bin"/></Relationships>
</file>

<file path=ppt/slides/_rels/slide76.xml.rels><?xml version="1.0" encoding="UTF-8" standalone="yes"?>
<Relationships xmlns="http://schemas.openxmlformats.org/package/2006/relationships"><Relationship Id="rId8" Type="http://schemas.openxmlformats.org/officeDocument/2006/relationships/image" Target="../media/image320.wmf"/><Relationship Id="rId13" Type="http://schemas.openxmlformats.org/officeDocument/2006/relationships/image" Target="../media/image322.wmf"/><Relationship Id="rId3" Type="http://schemas.openxmlformats.org/officeDocument/2006/relationships/oleObject" Target="../embeddings/oleObject364.bin"/><Relationship Id="rId7" Type="http://schemas.openxmlformats.org/officeDocument/2006/relationships/oleObject" Target="../embeddings/oleObject366.bin"/><Relationship Id="rId12" Type="http://schemas.openxmlformats.org/officeDocument/2006/relationships/oleObject" Target="../embeddings/oleObject368.bin"/><Relationship Id="rId17" Type="http://schemas.openxmlformats.org/officeDocument/2006/relationships/image" Target="../media/image324.wmf"/><Relationship Id="rId2" Type="http://schemas.openxmlformats.org/officeDocument/2006/relationships/slideLayout" Target="../slideLayouts/slideLayout7.xml"/><Relationship Id="rId16" Type="http://schemas.openxmlformats.org/officeDocument/2006/relationships/oleObject" Target="../embeddings/oleObject370.bin"/><Relationship Id="rId1" Type="http://schemas.openxmlformats.org/officeDocument/2006/relationships/vmlDrawing" Target="../drawings/vmlDrawing60.vml"/><Relationship Id="rId6" Type="http://schemas.openxmlformats.org/officeDocument/2006/relationships/image" Target="../media/image319.wmf"/><Relationship Id="rId11" Type="http://schemas.openxmlformats.org/officeDocument/2006/relationships/image" Target="../media/image302.jpeg"/><Relationship Id="rId5" Type="http://schemas.openxmlformats.org/officeDocument/2006/relationships/oleObject" Target="../embeddings/oleObject365.bin"/><Relationship Id="rId15" Type="http://schemas.openxmlformats.org/officeDocument/2006/relationships/image" Target="../media/image323.wmf"/><Relationship Id="rId10" Type="http://schemas.openxmlformats.org/officeDocument/2006/relationships/image" Target="../media/image321.wmf"/><Relationship Id="rId4" Type="http://schemas.openxmlformats.org/officeDocument/2006/relationships/image" Target="../media/image318.wmf"/><Relationship Id="rId9" Type="http://schemas.openxmlformats.org/officeDocument/2006/relationships/oleObject" Target="../embeddings/oleObject367.bin"/><Relationship Id="rId14" Type="http://schemas.openxmlformats.org/officeDocument/2006/relationships/oleObject" Target="../embeddings/oleObject369.bin"/></Relationships>
</file>

<file path=ppt/slides/_rels/slide77.xml.rels><?xml version="1.0" encoding="UTF-8" standalone="yes"?>
<Relationships xmlns="http://schemas.openxmlformats.org/package/2006/relationships"><Relationship Id="rId8" Type="http://schemas.openxmlformats.org/officeDocument/2006/relationships/image" Target="../media/image327.emf"/><Relationship Id="rId13" Type="http://schemas.openxmlformats.org/officeDocument/2006/relationships/image" Target="../media/image334.emf"/><Relationship Id="rId18" Type="http://schemas.openxmlformats.org/officeDocument/2006/relationships/oleObject" Target="../embeddings/oleObject375.bin"/><Relationship Id="rId3" Type="http://schemas.openxmlformats.org/officeDocument/2006/relationships/oleObject" Target="../embeddings/oleObject371.bin"/><Relationship Id="rId7" Type="http://schemas.openxmlformats.org/officeDocument/2006/relationships/oleObject" Target="../embeddings/oleObject373.bin"/><Relationship Id="rId12" Type="http://schemas.openxmlformats.org/officeDocument/2006/relationships/image" Target="../media/image333.wmf"/><Relationship Id="rId17" Type="http://schemas.openxmlformats.org/officeDocument/2006/relationships/image" Target="../media/image328.wmf"/><Relationship Id="rId2" Type="http://schemas.openxmlformats.org/officeDocument/2006/relationships/slideLayout" Target="../slideLayouts/slideLayout2.xml"/><Relationship Id="rId16" Type="http://schemas.openxmlformats.org/officeDocument/2006/relationships/oleObject" Target="../embeddings/oleObject374.bin"/><Relationship Id="rId1" Type="http://schemas.openxmlformats.org/officeDocument/2006/relationships/vmlDrawing" Target="../drawings/vmlDrawing61.vml"/><Relationship Id="rId6" Type="http://schemas.openxmlformats.org/officeDocument/2006/relationships/image" Target="../media/image326.emf"/><Relationship Id="rId11" Type="http://schemas.openxmlformats.org/officeDocument/2006/relationships/image" Target="../media/image332.emf"/><Relationship Id="rId5" Type="http://schemas.openxmlformats.org/officeDocument/2006/relationships/oleObject" Target="../embeddings/oleObject372.bin"/><Relationship Id="rId15" Type="http://schemas.openxmlformats.org/officeDocument/2006/relationships/image" Target="../media/image336.emf"/><Relationship Id="rId10" Type="http://schemas.openxmlformats.org/officeDocument/2006/relationships/image" Target="../media/image331.emf"/><Relationship Id="rId19" Type="http://schemas.openxmlformats.org/officeDocument/2006/relationships/image" Target="../media/image329.wmf"/><Relationship Id="rId4" Type="http://schemas.openxmlformats.org/officeDocument/2006/relationships/image" Target="../media/image325.emf"/><Relationship Id="rId9" Type="http://schemas.openxmlformats.org/officeDocument/2006/relationships/image" Target="../media/image330.emf"/><Relationship Id="rId14" Type="http://schemas.openxmlformats.org/officeDocument/2006/relationships/image" Target="../media/image335.wmf"/></Relationships>
</file>

<file path=ppt/slides/_rels/slide78.xml.rels><?xml version="1.0" encoding="UTF-8" standalone="yes"?>
<Relationships xmlns="http://schemas.openxmlformats.org/package/2006/relationships"><Relationship Id="rId8" Type="http://schemas.openxmlformats.org/officeDocument/2006/relationships/image" Target="../media/image339.emf"/><Relationship Id="rId13" Type="http://schemas.openxmlformats.org/officeDocument/2006/relationships/image" Target="../media/image346.emf"/><Relationship Id="rId18" Type="http://schemas.openxmlformats.org/officeDocument/2006/relationships/oleObject" Target="../embeddings/oleObject381.bin"/><Relationship Id="rId3" Type="http://schemas.openxmlformats.org/officeDocument/2006/relationships/oleObject" Target="../embeddings/oleObject376.bin"/><Relationship Id="rId21" Type="http://schemas.openxmlformats.org/officeDocument/2006/relationships/oleObject" Target="../embeddings/oleObject382.bin"/><Relationship Id="rId7" Type="http://schemas.openxmlformats.org/officeDocument/2006/relationships/oleObject" Target="../embeddings/oleObject378.bin"/><Relationship Id="rId12" Type="http://schemas.openxmlformats.org/officeDocument/2006/relationships/image" Target="../media/image335.wmf"/><Relationship Id="rId17" Type="http://schemas.openxmlformats.org/officeDocument/2006/relationships/image" Target="../media/image341.emf"/><Relationship Id="rId2" Type="http://schemas.openxmlformats.org/officeDocument/2006/relationships/slideLayout" Target="../slideLayouts/slideLayout7.xml"/><Relationship Id="rId16" Type="http://schemas.openxmlformats.org/officeDocument/2006/relationships/oleObject" Target="../embeddings/oleObject380.bin"/><Relationship Id="rId20" Type="http://schemas.openxmlformats.org/officeDocument/2006/relationships/image" Target="../media/image347.emf"/><Relationship Id="rId1" Type="http://schemas.openxmlformats.org/officeDocument/2006/relationships/vmlDrawing" Target="../drawings/vmlDrawing62.vml"/><Relationship Id="rId6" Type="http://schemas.openxmlformats.org/officeDocument/2006/relationships/image" Target="../media/image338.emf"/><Relationship Id="rId11" Type="http://schemas.openxmlformats.org/officeDocument/2006/relationships/image" Target="../media/image345.emf"/><Relationship Id="rId5" Type="http://schemas.openxmlformats.org/officeDocument/2006/relationships/oleObject" Target="../embeddings/oleObject377.bin"/><Relationship Id="rId15" Type="http://schemas.openxmlformats.org/officeDocument/2006/relationships/image" Target="../media/image340.emf"/><Relationship Id="rId10" Type="http://schemas.openxmlformats.org/officeDocument/2006/relationships/image" Target="../media/image333.wmf"/><Relationship Id="rId19" Type="http://schemas.openxmlformats.org/officeDocument/2006/relationships/image" Target="../media/image342.emf"/><Relationship Id="rId4" Type="http://schemas.openxmlformats.org/officeDocument/2006/relationships/image" Target="../media/image337.emf"/><Relationship Id="rId9" Type="http://schemas.openxmlformats.org/officeDocument/2006/relationships/image" Target="../media/image344.emf"/><Relationship Id="rId14" Type="http://schemas.openxmlformats.org/officeDocument/2006/relationships/oleObject" Target="../embeddings/oleObject379.bin"/><Relationship Id="rId22" Type="http://schemas.openxmlformats.org/officeDocument/2006/relationships/image" Target="../media/image343.emf"/></Relationships>
</file>

<file path=ppt/slides/_rels/slide79.xml.rels><?xml version="1.0" encoding="UTF-8" standalone="yes"?>
<Relationships xmlns="http://schemas.openxmlformats.org/package/2006/relationships"><Relationship Id="rId8" Type="http://schemas.openxmlformats.org/officeDocument/2006/relationships/image" Target="../media/image350.emf"/><Relationship Id="rId3" Type="http://schemas.openxmlformats.org/officeDocument/2006/relationships/oleObject" Target="../embeddings/oleObject383.bin"/><Relationship Id="rId7" Type="http://schemas.openxmlformats.org/officeDocument/2006/relationships/oleObject" Target="../embeddings/oleObject385.bin"/><Relationship Id="rId2" Type="http://schemas.openxmlformats.org/officeDocument/2006/relationships/slideLayout" Target="../slideLayouts/slideLayout7.xml"/><Relationship Id="rId1" Type="http://schemas.openxmlformats.org/officeDocument/2006/relationships/vmlDrawing" Target="../drawings/vmlDrawing63.vml"/><Relationship Id="rId6" Type="http://schemas.openxmlformats.org/officeDocument/2006/relationships/image" Target="../media/image349.emf"/><Relationship Id="rId5" Type="http://schemas.openxmlformats.org/officeDocument/2006/relationships/oleObject" Target="../embeddings/oleObject384.bin"/><Relationship Id="rId4" Type="http://schemas.openxmlformats.org/officeDocument/2006/relationships/image" Target="../media/image348.emf"/></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386.bin"/><Relationship Id="rId2" Type="http://schemas.openxmlformats.org/officeDocument/2006/relationships/slideLayout" Target="../slideLayouts/slideLayout7.xml"/><Relationship Id="rId1" Type="http://schemas.openxmlformats.org/officeDocument/2006/relationships/vmlDrawing" Target="../drawings/vmlDrawing64.vml"/><Relationship Id="rId6" Type="http://schemas.openxmlformats.org/officeDocument/2006/relationships/image" Target="../media/image352.emf"/><Relationship Id="rId5" Type="http://schemas.openxmlformats.org/officeDocument/2006/relationships/oleObject" Target="../embeddings/oleObject387.bin"/><Relationship Id="rId4" Type="http://schemas.openxmlformats.org/officeDocument/2006/relationships/image" Target="../media/image351.emf"/></Relationships>
</file>

<file path=ppt/slides/_rels/slide81.xml.rels><?xml version="1.0" encoding="UTF-8" standalone="yes"?>
<Relationships xmlns="http://schemas.openxmlformats.org/package/2006/relationships"><Relationship Id="rId8" Type="http://schemas.openxmlformats.org/officeDocument/2006/relationships/image" Target="../media/image357.emf"/><Relationship Id="rId13" Type="http://schemas.openxmlformats.org/officeDocument/2006/relationships/image" Target="../media/image360.emf"/><Relationship Id="rId3" Type="http://schemas.openxmlformats.org/officeDocument/2006/relationships/oleObject" Target="../embeddings/oleObject388.bin"/><Relationship Id="rId7" Type="http://schemas.openxmlformats.org/officeDocument/2006/relationships/image" Target="../media/image356.emf"/><Relationship Id="rId12" Type="http://schemas.openxmlformats.org/officeDocument/2006/relationships/image" Target="../media/image335.wmf"/><Relationship Id="rId2" Type="http://schemas.openxmlformats.org/officeDocument/2006/relationships/slideLayout" Target="../slideLayouts/slideLayout7.xml"/><Relationship Id="rId1" Type="http://schemas.openxmlformats.org/officeDocument/2006/relationships/vmlDrawing" Target="../drawings/vmlDrawing65.vml"/><Relationship Id="rId6" Type="http://schemas.openxmlformats.org/officeDocument/2006/relationships/image" Target="../media/image354.emf"/><Relationship Id="rId11" Type="http://schemas.openxmlformats.org/officeDocument/2006/relationships/image" Target="../media/image359.emf"/><Relationship Id="rId5" Type="http://schemas.openxmlformats.org/officeDocument/2006/relationships/oleObject" Target="../embeddings/oleObject389.bin"/><Relationship Id="rId15" Type="http://schemas.openxmlformats.org/officeDocument/2006/relationships/image" Target="../media/image355.wmf"/><Relationship Id="rId10" Type="http://schemas.openxmlformats.org/officeDocument/2006/relationships/image" Target="../media/image333.wmf"/><Relationship Id="rId4" Type="http://schemas.openxmlformats.org/officeDocument/2006/relationships/image" Target="../media/image353.emf"/><Relationship Id="rId9" Type="http://schemas.openxmlformats.org/officeDocument/2006/relationships/image" Target="../media/image358.emf"/><Relationship Id="rId14" Type="http://schemas.openxmlformats.org/officeDocument/2006/relationships/oleObject" Target="../embeddings/oleObject390.bin"/></Relationships>
</file>

<file path=ppt/slides/_rels/slide82.xml.rels><?xml version="1.0" encoding="UTF-8" standalone="yes"?>
<Relationships xmlns="http://schemas.openxmlformats.org/package/2006/relationships"><Relationship Id="rId8" Type="http://schemas.openxmlformats.org/officeDocument/2006/relationships/image" Target="../media/image363.emf"/><Relationship Id="rId3" Type="http://schemas.openxmlformats.org/officeDocument/2006/relationships/oleObject" Target="../embeddings/oleObject391.bin"/><Relationship Id="rId7" Type="http://schemas.openxmlformats.org/officeDocument/2006/relationships/oleObject" Target="../embeddings/oleObject393.bin"/><Relationship Id="rId12" Type="http://schemas.openxmlformats.org/officeDocument/2006/relationships/image" Target="../media/image365.emf"/><Relationship Id="rId2" Type="http://schemas.openxmlformats.org/officeDocument/2006/relationships/slideLayout" Target="../slideLayouts/slideLayout7.xml"/><Relationship Id="rId1" Type="http://schemas.openxmlformats.org/officeDocument/2006/relationships/vmlDrawing" Target="../drawings/vmlDrawing66.vml"/><Relationship Id="rId6" Type="http://schemas.openxmlformats.org/officeDocument/2006/relationships/image" Target="../media/image362.emf"/><Relationship Id="rId11" Type="http://schemas.openxmlformats.org/officeDocument/2006/relationships/oleObject" Target="../embeddings/oleObject395.bin"/><Relationship Id="rId5" Type="http://schemas.openxmlformats.org/officeDocument/2006/relationships/oleObject" Target="../embeddings/oleObject392.bin"/><Relationship Id="rId10" Type="http://schemas.openxmlformats.org/officeDocument/2006/relationships/image" Target="../media/image364.emf"/><Relationship Id="rId4" Type="http://schemas.openxmlformats.org/officeDocument/2006/relationships/image" Target="../media/image361.emf"/><Relationship Id="rId9" Type="http://schemas.openxmlformats.org/officeDocument/2006/relationships/oleObject" Target="../embeddings/oleObject394.bin"/></Relationships>
</file>

<file path=ppt/slides/_rels/slide83.xml.rels><?xml version="1.0" encoding="UTF-8" standalone="yes"?>
<Relationships xmlns="http://schemas.openxmlformats.org/package/2006/relationships"><Relationship Id="rId8" Type="http://schemas.openxmlformats.org/officeDocument/2006/relationships/image" Target="../media/image368.emf"/><Relationship Id="rId3" Type="http://schemas.openxmlformats.org/officeDocument/2006/relationships/oleObject" Target="../embeddings/oleObject396.bin"/><Relationship Id="rId7" Type="http://schemas.openxmlformats.org/officeDocument/2006/relationships/oleObject" Target="../embeddings/oleObject398.bin"/><Relationship Id="rId2" Type="http://schemas.openxmlformats.org/officeDocument/2006/relationships/slideLayout" Target="../slideLayouts/slideLayout7.xml"/><Relationship Id="rId1" Type="http://schemas.openxmlformats.org/officeDocument/2006/relationships/vmlDrawing" Target="../drawings/vmlDrawing67.vml"/><Relationship Id="rId6" Type="http://schemas.openxmlformats.org/officeDocument/2006/relationships/image" Target="../media/image367.emf"/><Relationship Id="rId5" Type="http://schemas.openxmlformats.org/officeDocument/2006/relationships/oleObject" Target="../embeddings/oleObject397.bin"/><Relationship Id="rId10" Type="http://schemas.openxmlformats.org/officeDocument/2006/relationships/image" Target="../media/image369.emf"/><Relationship Id="rId4" Type="http://schemas.openxmlformats.org/officeDocument/2006/relationships/image" Target="../media/image366.emf"/><Relationship Id="rId9" Type="http://schemas.openxmlformats.org/officeDocument/2006/relationships/oleObject" Target="../embeddings/oleObject399.bin"/></Relationships>
</file>

<file path=ppt/slides/_rels/slide84.xml.rels><?xml version="1.0" encoding="UTF-8" standalone="yes"?>
<Relationships xmlns="http://schemas.openxmlformats.org/package/2006/relationships"><Relationship Id="rId8" Type="http://schemas.openxmlformats.org/officeDocument/2006/relationships/image" Target="../media/image372.wmf"/><Relationship Id="rId13" Type="http://schemas.openxmlformats.org/officeDocument/2006/relationships/oleObject" Target="../embeddings/oleObject405.bin"/><Relationship Id="rId3" Type="http://schemas.openxmlformats.org/officeDocument/2006/relationships/oleObject" Target="../embeddings/oleObject400.bin"/><Relationship Id="rId7" Type="http://schemas.openxmlformats.org/officeDocument/2006/relationships/oleObject" Target="../embeddings/oleObject402.bin"/><Relationship Id="rId12" Type="http://schemas.openxmlformats.org/officeDocument/2006/relationships/image" Target="../media/image374.wmf"/><Relationship Id="rId2" Type="http://schemas.openxmlformats.org/officeDocument/2006/relationships/slideLayout" Target="../slideLayouts/slideLayout2.xml"/><Relationship Id="rId1" Type="http://schemas.openxmlformats.org/officeDocument/2006/relationships/vmlDrawing" Target="../drawings/vmlDrawing68.vml"/><Relationship Id="rId6" Type="http://schemas.openxmlformats.org/officeDocument/2006/relationships/image" Target="../media/image371.emf"/><Relationship Id="rId11" Type="http://schemas.openxmlformats.org/officeDocument/2006/relationships/oleObject" Target="../embeddings/oleObject404.bin"/><Relationship Id="rId5" Type="http://schemas.openxmlformats.org/officeDocument/2006/relationships/oleObject" Target="../embeddings/oleObject401.bin"/><Relationship Id="rId10" Type="http://schemas.openxmlformats.org/officeDocument/2006/relationships/image" Target="../media/image373.wmf"/><Relationship Id="rId4" Type="http://schemas.openxmlformats.org/officeDocument/2006/relationships/image" Target="../media/image370.emf"/><Relationship Id="rId9" Type="http://schemas.openxmlformats.org/officeDocument/2006/relationships/oleObject" Target="../embeddings/oleObject403.bin"/><Relationship Id="rId14" Type="http://schemas.openxmlformats.org/officeDocument/2006/relationships/image" Target="../media/image375.wmf"/></Relationships>
</file>

<file path=ppt/slides/_rels/slide85.xml.rels><?xml version="1.0" encoding="UTF-8" standalone="yes"?>
<Relationships xmlns="http://schemas.openxmlformats.org/package/2006/relationships"><Relationship Id="rId8" Type="http://schemas.openxmlformats.org/officeDocument/2006/relationships/image" Target="../media/image378.emf"/><Relationship Id="rId3" Type="http://schemas.openxmlformats.org/officeDocument/2006/relationships/oleObject" Target="../embeddings/oleObject406.bin"/><Relationship Id="rId7" Type="http://schemas.openxmlformats.org/officeDocument/2006/relationships/oleObject" Target="../embeddings/oleObject408.bin"/><Relationship Id="rId12" Type="http://schemas.openxmlformats.org/officeDocument/2006/relationships/image" Target="../media/image380.wmf"/><Relationship Id="rId2" Type="http://schemas.openxmlformats.org/officeDocument/2006/relationships/slideLayout" Target="../slideLayouts/slideLayout1.xml"/><Relationship Id="rId1" Type="http://schemas.openxmlformats.org/officeDocument/2006/relationships/vmlDrawing" Target="../drawings/vmlDrawing69.vml"/><Relationship Id="rId6" Type="http://schemas.openxmlformats.org/officeDocument/2006/relationships/image" Target="../media/image377.emf"/><Relationship Id="rId11" Type="http://schemas.openxmlformats.org/officeDocument/2006/relationships/oleObject" Target="../embeddings/oleObject410.bin"/><Relationship Id="rId5" Type="http://schemas.openxmlformats.org/officeDocument/2006/relationships/oleObject" Target="../embeddings/oleObject407.bin"/><Relationship Id="rId10" Type="http://schemas.openxmlformats.org/officeDocument/2006/relationships/image" Target="../media/image379.wmf"/><Relationship Id="rId4" Type="http://schemas.openxmlformats.org/officeDocument/2006/relationships/image" Target="../media/image376.emf"/><Relationship Id="rId9" Type="http://schemas.openxmlformats.org/officeDocument/2006/relationships/oleObject" Target="../embeddings/oleObject409.bin"/></Relationships>
</file>

<file path=ppt/slides/_rels/slide86.xml.rels><?xml version="1.0" encoding="UTF-8" standalone="yes"?>
<Relationships xmlns="http://schemas.openxmlformats.org/package/2006/relationships"><Relationship Id="rId8" Type="http://schemas.openxmlformats.org/officeDocument/2006/relationships/image" Target="../media/image383.wmf"/><Relationship Id="rId3" Type="http://schemas.openxmlformats.org/officeDocument/2006/relationships/oleObject" Target="../embeddings/oleObject411.bin"/><Relationship Id="rId7" Type="http://schemas.openxmlformats.org/officeDocument/2006/relationships/oleObject" Target="../embeddings/oleObject413.bin"/><Relationship Id="rId2" Type="http://schemas.openxmlformats.org/officeDocument/2006/relationships/slideLayout" Target="../slideLayouts/slideLayout1.xml"/><Relationship Id="rId1" Type="http://schemas.openxmlformats.org/officeDocument/2006/relationships/vmlDrawing" Target="../drawings/vmlDrawing70.vml"/><Relationship Id="rId6" Type="http://schemas.openxmlformats.org/officeDocument/2006/relationships/image" Target="../media/image382.emf"/><Relationship Id="rId5" Type="http://schemas.openxmlformats.org/officeDocument/2006/relationships/oleObject" Target="../embeddings/oleObject412.bin"/><Relationship Id="rId10" Type="http://schemas.openxmlformats.org/officeDocument/2006/relationships/image" Target="../media/image384.wmf"/><Relationship Id="rId4" Type="http://schemas.openxmlformats.org/officeDocument/2006/relationships/image" Target="../media/image381.emf"/><Relationship Id="rId9" Type="http://schemas.openxmlformats.org/officeDocument/2006/relationships/oleObject" Target="../embeddings/oleObject414.bin"/></Relationships>
</file>

<file path=ppt/slides/_rels/slide87.xml.rels><?xml version="1.0" encoding="UTF-8" standalone="yes"?>
<Relationships xmlns="http://schemas.openxmlformats.org/package/2006/relationships"><Relationship Id="rId8" Type="http://schemas.openxmlformats.org/officeDocument/2006/relationships/image" Target="../media/image387.emf"/><Relationship Id="rId3" Type="http://schemas.openxmlformats.org/officeDocument/2006/relationships/oleObject" Target="../embeddings/oleObject415.bin"/><Relationship Id="rId7" Type="http://schemas.openxmlformats.org/officeDocument/2006/relationships/oleObject" Target="../embeddings/oleObject417.bin"/><Relationship Id="rId12" Type="http://schemas.openxmlformats.org/officeDocument/2006/relationships/image" Target="../media/image389.wmf"/><Relationship Id="rId2" Type="http://schemas.openxmlformats.org/officeDocument/2006/relationships/slideLayout" Target="../slideLayouts/slideLayout1.xml"/><Relationship Id="rId1" Type="http://schemas.openxmlformats.org/officeDocument/2006/relationships/vmlDrawing" Target="../drawings/vmlDrawing71.vml"/><Relationship Id="rId6" Type="http://schemas.openxmlformats.org/officeDocument/2006/relationships/image" Target="../media/image386.emf"/><Relationship Id="rId11" Type="http://schemas.openxmlformats.org/officeDocument/2006/relationships/oleObject" Target="../embeddings/oleObject419.bin"/><Relationship Id="rId5" Type="http://schemas.openxmlformats.org/officeDocument/2006/relationships/oleObject" Target="../embeddings/oleObject416.bin"/><Relationship Id="rId10" Type="http://schemas.openxmlformats.org/officeDocument/2006/relationships/image" Target="../media/image388.wmf"/><Relationship Id="rId4" Type="http://schemas.openxmlformats.org/officeDocument/2006/relationships/image" Target="../media/image385.emf"/><Relationship Id="rId9" Type="http://schemas.openxmlformats.org/officeDocument/2006/relationships/oleObject" Target="../embeddings/oleObject418.bin"/></Relationships>
</file>

<file path=ppt/slides/_rels/slide88.xml.rels><?xml version="1.0" encoding="UTF-8" standalone="yes"?>
<Relationships xmlns="http://schemas.openxmlformats.org/package/2006/relationships"><Relationship Id="rId8" Type="http://schemas.openxmlformats.org/officeDocument/2006/relationships/image" Target="../media/image392.emf"/><Relationship Id="rId3" Type="http://schemas.openxmlformats.org/officeDocument/2006/relationships/oleObject" Target="../embeddings/oleObject420.bin"/><Relationship Id="rId7" Type="http://schemas.openxmlformats.org/officeDocument/2006/relationships/oleObject" Target="../embeddings/oleObject422.bin"/><Relationship Id="rId2" Type="http://schemas.openxmlformats.org/officeDocument/2006/relationships/slideLayout" Target="../slideLayouts/slideLayout7.xml"/><Relationship Id="rId1" Type="http://schemas.openxmlformats.org/officeDocument/2006/relationships/vmlDrawing" Target="../drawings/vmlDrawing72.vml"/><Relationship Id="rId6" Type="http://schemas.openxmlformats.org/officeDocument/2006/relationships/image" Target="../media/image391.emf"/><Relationship Id="rId5" Type="http://schemas.openxmlformats.org/officeDocument/2006/relationships/oleObject" Target="../embeddings/oleObject421.bin"/><Relationship Id="rId10" Type="http://schemas.openxmlformats.org/officeDocument/2006/relationships/image" Target="../media/image393.emf"/><Relationship Id="rId4" Type="http://schemas.openxmlformats.org/officeDocument/2006/relationships/image" Target="../media/image390.emf"/><Relationship Id="rId9" Type="http://schemas.openxmlformats.org/officeDocument/2006/relationships/oleObject" Target="../embeddings/oleObject423.bin"/></Relationships>
</file>

<file path=ppt/slides/_rels/slide89.xml.rels><?xml version="1.0" encoding="UTF-8" standalone="yes"?>
<Relationships xmlns="http://schemas.openxmlformats.org/package/2006/relationships"><Relationship Id="rId8" Type="http://schemas.openxmlformats.org/officeDocument/2006/relationships/image" Target="../media/image396.emf"/><Relationship Id="rId3" Type="http://schemas.openxmlformats.org/officeDocument/2006/relationships/oleObject" Target="../embeddings/oleObject424.bin"/><Relationship Id="rId7" Type="http://schemas.openxmlformats.org/officeDocument/2006/relationships/oleObject" Target="../embeddings/oleObject426.bin"/><Relationship Id="rId2" Type="http://schemas.openxmlformats.org/officeDocument/2006/relationships/slideLayout" Target="../slideLayouts/slideLayout1.xml"/><Relationship Id="rId1" Type="http://schemas.openxmlformats.org/officeDocument/2006/relationships/vmlDrawing" Target="../drawings/vmlDrawing73.vml"/><Relationship Id="rId6" Type="http://schemas.openxmlformats.org/officeDocument/2006/relationships/image" Target="../media/image395.emf"/><Relationship Id="rId5" Type="http://schemas.openxmlformats.org/officeDocument/2006/relationships/oleObject" Target="../embeddings/oleObject425.bin"/><Relationship Id="rId10" Type="http://schemas.openxmlformats.org/officeDocument/2006/relationships/image" Target="../media/image397.emf"/><Relationship Id="rId4" Type="http://schemas.openxmlformats.org/officeDocument/2006/relationships/image" Target="../media/image394.emf"/><Relationship Id="rId9" Type="http://schemas.openxmlformats.org/officeDocument/2006/relationships/oleObject" Target="../embeddings/oleObject427.bin"/></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5.jpeg"/><Relationship Id="rId4" Type="http://schemas.openxmlformats.org/officeDocument/2006/relationships/image" Target="../media/image6.wmf"/></Relationships>
</file>

<file path=ppt/slides/_rels/slide90.xml.rels><?xml version="1.0" encoding="UTF-8" standalone="yes"?>
<Relationships xmlns="http://schemas.openxmlformats.org/package/2006/relationships"><Relationship Id="rId3" Type="http://schemas.openxmlformats.org/officeDocument/2006/relationships/image" Target="../media/image412.png"/><Relationship Id="rId2" Type="http://schemas.openxmlformats.org/officeDocument/2006/relationships/image" Target="../media/image411.png"/><Relationship Id="rId1" Type="http://schemas.openxmlformats.org/officeDocument/2006/relationships/slideLayout" Target="../slideLayouts/slideLayout1.xml"/><Relationship Id="rId5" Type="http://schemas.openxmlformats.org/officeDocument/2006/relationships/image" Target="../media/image414.png"/><Relationship Id="rId4" Type="http://schemas.openxmlformats.org/officeDocument/2006/relationships/image" Target="../media/image41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8" Type="http://schemas.openxmlformats.org/officeDocument/2006/relationships/image" Target="../media/image400.emf"/><Relationship Id="rId13" Type="http://schemas.openxmlformats.org/officeDocument/2006/relationships/oleObject" Target="../embeddings/oleObject433.bin"/><Relationship Id="rId3" Type="http://schemas.openxmlformats.org/officeDocument/2006/relationships/oleObject" Target="../embeddings/oleObject428.bin"/><Relationship Id="rId7" Type="http://schemas.openxmlformats.org/officeDocument/2006/relationships/oleObject" Target="../embeddings/oleObject430.bin"/><Relationship Id="rId12" Type="http://schemas.openxmlformats.org/officeDocument/2006/relationships/image" Target="../media/image402.emf"/><Relationship Id="rId2" Type="http://schemas.openxmlformats.org/officeDocument/2006/relationships/slideLayout" Target="../slideLayouts/slideLayout7.xml"/><Relationship Id="rId1" Type="http://schemas.openxmlformats.org/officeDocument/2006/relationships/vmlDrawing" Target="../drawings/vmlDrawing74.vml"/><Relationship Id="rId6" Type="http://schemas.openxmlformats.org/officeDocument/2006/relationships/image" Target="../media/image399.emf"/><Relationship Id="rId11" Type="http://schemas.openxmlformats.org/officeDocument/2006/relationships/oleObject" Target="../embeddings/oleObject432.bin"/><Relationship Id="rId5" Type="http://schemas.openxmlformats.org/officeDocument/2006/relationships/oleObject" Target="../embeddings/oleObject429.bin"/><Relationship Id="rId10" Type="http://schemas.openxmlformats.org/officeDocument/2006/relationships/image" Target="../media/image401.emf"/><Relationship Id="rId4" Type="http://schemas.openxmlformats.org/officeDocument/2006/relationships/image" Target="../media/image398.emf"/><Relationship Id="rId9" Type="http://schemas.openxmlformats.org/officeDocument/2006/relationships/oleObject" Target="../embeddings/oleObject431.bin"/><Relationship Id="rId14" Type="http://schemas.openxmlformats.org/officeDocument/2006/relationships/image" Target="../media/image403.emf"/></Relationships>
</file>

<file path=ppt/slides/_rels/slide94.xml.rels><?xml version="1.0" encoding="UTF-8" standalone="yes"?>
<Relationships xmlns="http://schemas.openxmlformats.org/package/2006/relationships"><Relationship Id="rId8" Type="http://schemas.openxmlformats.org/officeDocument/2006/relationships/image" Target="../media/image406.wmf"/><Relationship Id="rId13" Type="http://schemas.openxmlformats.org/officeDocument/2006/relationships/oleObject" Target="../embeddings/oleObject439.bin"/><Relationship Id="rId3" Type="http://schemas.openxmlformats.org/officeDocument/2006/relationships/oleObject" Target="../embeddings/oleObject434.bin"/><Relationship Id="rId7" Type="http://schemas.openxmlformats.org/officeDocument/2006/relationships/oleObject" Target="../embeddings/oleObject436.bin"/><Relationship Id="rId12" Type="http://schemas.openxmlformats.org/officeDocument/2006/relationships/image" Target="../media/image408.wmf"/><Relationship Id="rId2" Type="http://schemas.openxmlformats.org/officeDocument/2006/relationships/slideLayout" Target="../slideLayouts/slideLayout7.xml"/><Relationship Id="rId1" Type="http://schemas.openxmlformats.org/officeDocument/2006/relationships/vmlDrawing" Target="../drawings/vmlDrawing75.vml"/><Relationship Id="rId6" Type="http://schemas.openxmlformats.org/officeDocument/2006/relationships/image" Target="../media/image405.wmf"/><Relationship Id="rId11" Type="http://schemas.openxmlformats.org/officeDocument/2006/relationships/oleObject" Target="../embeddings/oleObject438.bin"/><Relationship Id="rId5" Type="http://schemas.openxmlformats.org/officeDocument/2006/relationships/oleObject" Target="../embeddings/oleObject435.bin"/><Relationship Id="rId10" Type="http://schemas.openxmlformats.org/officeDocument/2006/relationships/image" Target="../media/image407.wmf"/><Relationship Id="rId4" Type="http://schemas.openxmlformats.org/officeDocument/2006/relationships/image" Target="../media/image404.wmf"/><Relationship Id="rId9" Type="http://schemas.openxmlformats.org/officeDocument/2006/relationships/oleObject" Target="../embeddings/oleObject437.bin"/><Relationship Id="rId14" Type="http://schemas.openxmlformats.org/officeDocument/2006/relationships/image" Target="../media/image409.wmf"/></Relationships>
</file>

<file path=ppt/slides/_rels/slide95.xml.rels><?xml version="1.0" encoding="UTF-8" standalone="yes"?>
<Relationships xmlns="http://schemas.openxmlformats.org/package/2006/relationships"><Relationship Id="rId8" Type="http://schemas.openxmlformats.org/officeDocument/2006/relationships/image" Target="../media/image412.emf"/><Relationship Id="rId13" Type="http://schemas.openxmlformats.org/officeDocument/2006/relationships/oleObject" Target="../embeddings/oleObject445.bin"/><Relationship Id="rId3" Type="http://schemas.openxmlformats.org/officeDocument/2006/relationships/oleObject" Target="../embeddings/oleObject440.bin"/><Relationship Id="rId7" Type="http://schemas.openxmlformats.org/officeDocument/2006/relationships/oleObject" Target="../embeddings/oleObject442.bin"/><Relationship Id="rId12" Type="http://schemas.openxmlformats.org/officeDocument/2006/relationships/image" Target="../media/image414.emf"/><Relationship Id="rId2" Type="http://schemas.openxmlformats.org/officeDocument/2006/relationships/slideLayout" Target="../slideLayouts/slideLayout7.xml"/><Relationship Id="rId1" Type="http://schemas.openxmlformats.org/officeDocument/2006/relationships/vmlDrawing" Target="../drawings/vmlDrawing76.vml"/><Relationship Id="rId6" Type="http://schemas.openxmlformats.org/officeDocument/2006/relationships/image" Target="../media/image411.emf"/><Relationship Id="rId11" Type="http://schemas.openxmlformats.org/officeDocument/2006/relationships/oleObject" Target="../embeddings/oleObject444.bin"/><Relationship Id="rId5" Type="http://schemas.openxmlformats.org/officeDocument/2006/relationships/oleObject" Target="../embeddings/oleObject441.bin"/><Relationship Id="rId15" Type="http://schemas.openxmlformats.org/officeDocument/2006/relationships/image" Target="../media/image416.jpeg"/><Relationship Id="rId10" Type="http://schemas.openxmlformats.org/officeDocument/2006/relationships/image" Target="../media/image413.emf"/><Relationship Id="rId4" Type="http://schemas.openxmlformats.org/officeDocument/2006/relationships/image" Target="../media/image410.emf"/><Relationship Id="rId9" Type="http://schemas.openxmlformats.org/officeDocument/2006/relationships/oleObject" Target="../embeddings/oleObject443.bin"/><Relationship Id="rId14" Type="http://schemas.openxmlformats.org/officeDocument/2006/relationships/image" Target="../media/image415.emf"/></Relationships>
</file>

<file path=ppt/slides/_rels/slide96.xml.rels><?xml version="1.0" encoding="UTF-8" standalone="yes"?>
<Relationships xmlns="http://schemas.openxmlformats.org/package/2006/relationships"><Relationship Id="rId8" Type="http://schemas.openxmlformats.org/officeDocument/2006/relationships/image" Target="../media/image419.emf"/><Relationship Id="rId3" Type="http://schemas.openxmlformats.org/officeDocument/2006/relationships/oleObject" Target="../embeddings/oleObject446.bin"/><Relationship Id="rId7" Type="http://schemas.openxmlformats.org/officeDocument/2006/relationships/oleObject" Target="../embeddings/oleObject448.bin"/><Relationship Id="rId2" Type="http://schemas.openxmlformats.org/officeDocument/2006/relationships/slideLayout" Target="../slideLayouts/slideLayout7.xml"/><Relationship Id="rId1" Type="http://schemas.openxmlformats.org/officeDocument/2006/relationships/vmlDrawing" Target="../drawings/vmlDrawing77.vml"/><Relationship Id="rId6" Type="http://schemas.openxmlformats.org/officeDocument/2006/relationships/image" Target="../media/image418.emf"/><Relationship Id="rId5" Type="http://schemas.openxmlformats.org/officeDocument/2006/relationships/oleObject" Target="../embeddings/oleObject447.bin"/><Relationship Id="rId4" Type="http://schemas.openxmlformats.org/officeDocument/2006/relationships/image" Target="../media/image417.emf"/></Relationships>
</file>

<file path=ppt/slides/_rels/slide97.xml.rels><?xml version="1.0" encoding="UTF-8" standalone="yes"?>
<Relationships xmlns="http://schemas.openxmlformats.org/package/2006/relationships"><Relationship Id="rId8" Type="http://schemas.openxmlformats.org/officeDocument/2006/relationships/image" Target="../media/image422.wmf"/><Relationship Id="rId13" Type="http://schemas.openxmlformats.org/officeDocument/2006/relationships/oleObject" Target="../embeddings/oleObject454.bin"/><Relationship Id="rId3" Type="http://schemas.openxmlformats.org/officeDocument/2006/relationships/oleObject" Target="../embeddings/oleObject449.bin"/><Relationship Id="rId7" Type="http://schemas.openxmlformats.org/officeDocument/2006/relationships/oleObject" Target="../embeddings/oleObject451.bin"/><Relationship Id="rId12" Type="http://schemas.openxmlformats.org/officeDocument/2006/relationships/image" Target="../media/image424.wmf"/><Relationship Id="rId2" Type="http://schemas.openxmlformats.org/officeDocument/2006/relationships/slideLayout" Target="../slideLayouts/slideLayout7.xml"/><Relationship Id="rId1" Type="http://schemas.openxmlformats.org/officeDocument/2006/relationships/vmlDrawing" Target="../drawings/vmlDrawing78.vml"/><Relationship Id="rId6" Type="http://schemas.openxmlformats.org/officeDocument/2006/relationships/image" Target="../media/image421.wmf"/><Relationship Id="rId11" Type="http://schemas.openxmlformats.org/officeDocument/2006/relationships/oleObject" Target="../embeddings/oleObject453.bin"/><Relationship Id="rId5" Type="http://schemas.openxmlformats.org/officeDocument/2006/relationships/oleObject" Target="../embeddings/oleObject450.bin"/><Relationship Id="rId10" Type="http://schemas.openxmlformats.org/officeDocument/2006/relationships/image" Target="../media/image423.wmf"/><Relationship Id="rId4" Type="http://schemas.openxmlformats.org/officeDocument/2006/relationships/image" Target="../media/image420.emf"/><Relationship Id="rId9" Type="http://schemas.openxmlformats.org/officeDocument/2006/relationships/oleObject" Target="../embeddings/oleObject452.bin"/><Relationship Id="rId14" Type="http://schemas.openxmlformats.org/officeDocument/2006/relationships/image" Target="../media/image425.wmf"/></Relationships>
</file>

<file path=ppt/slides/_rels/slide98.xml.rels><?xml version="1.0" encoding="UTF-8" standalone="yes"?>
<Relationships xmlns="http://schemas.openxmlformats.org/package/2006/relationships"><Relationship Id="rId8" Type="http://schemas.openxmlformats.org/officeDocument/2006/relationships/image" Target="../media/image428.emf"/><Relationship Id="rId3" Type="http://schemas.openxmlformats.org/officeDocument/2006/relationships/oleObject" Target="../embeddings/oleObject455.bin"/><Relationship Id="rId7" Type="http://schemas.openxmlformats.org/officeDocument/2006/relationships/oleObject" Target="../embeddings/oleObject457.bin"/><Relationship Id="rId2" Type="http://schemas.openxmlformats.org/officeDocument/2006/relationships/slideLayout" Target="../slideLayouts/slideLayout7.xml"/><Relationship Id="rId1" Type="http://schemas.openxmlformats.org/officeDocument/2006/relationships/vmlDrawing" Target="../drawings/vmlDrawing79.vml"/><Relationship Id="rId6" Type="http://schemas.openxmlformats.org/officeDocument/2006/relationships/image" Target="../media/image427.emf"/><Relationship Id="rId5" Type="http://schemas.openxmlformats.org/officeDocument/2006/relationships/oleObject" Target="../embeddings/oleObject456.bin"/><Relationship Id="rId10" Type="http://schemas.openxmlformats.org/officeDocument/2006/relationships/image" Target="../media/image429.emf"/><Relationship Id="rId4" Type="http://schemas.openxmlformats.org/officeDocument/2006/relationships/image" Target="../media/image426.emf"/><Relationship Id="rId9" Type="http://schemas.openxmlformats.org/officeDocument/2006/relationships/oleObject" Target="../embeddings/oleObject458.bin"/></Relationships>
</file>

<file path=ppt/slides/_rels/slide99.xml.rels><?xml version="1.0" encoding="UTF-8" standalone="yes"?>
<Relationships xmlns="http://schemas.openxmlformats.org/package/2006/relationships"><Relationship Id="rId8" Type="http://schemas.openxmlformats.org/officeDocument/2006/relationships/image" Target="../media/image432.emf"/><Relationship Id="rId3" Type="http://schemas.openxmlformats.org/officeDocument/2006/relationships/oleObject" Target="../embeddings/oleObject459.bin"/><Relationship Id="rId7" Type="http://schemas.openxmlformats.org/officeDocument/2006/relationships/oleObject" Target="../embeddings/oleObject461.bin"/><Relationship Id="rId2" Type="http://schemas.openxmlformats.org/officeDocument/2006/relationships/slideLayout" Target="../slideLayouts/slideLayout7.xml"/><Relationship Id="rId1" Type="http://schemas.openxmlformats.org/officeDocument/2006/relationships/vmlDrawing" Target="../drawings/vmlDrawing80.vml"/><Relationship Id="rId6" Type="http://schemas.openxmlformats.org/officeDocument/2006/relationships/image" Target="../media/image431.emf"/><Relationship Id="rId5" Type="http://schemas.openxmlformats.org/officeDocument/2006/relationships/oleObject" Target="../embeddings/oleObject460.bin"/><Relationship Id="rId10" Type="http://schemas.openxmlformats.org/officeDocument/2006/relationships/image" Target="../media/image433.emf"/><Relationship Id="rId4" Type="http://schemas.openxmlformats.org/officeDocument/2006/relationships/image" Target="../media/image430.emf"/><Relationship Id="rId9" Type="http://schemas.openxmlformats.org/officeDocument/2006/relationships/oleObject" Target="../embeddings/oleObject462.bin"/></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338" name="Picture 5" descr="ATM-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0" name="Rectangle 2"/>
          <p:cNvSpPr>
            <a:spLocks noGrp="1" noChangeArrowheads="1"/>
          </p:cNvSpPr>
          <p:nvPr>
            <p:ph type="ctrTitle"/>
          </p:nvPr>
        </p:nvSpPr>
        <p:spPr>
          <a:xfrm>
            <a:off x="468313" y="3141663"/>
            <a:ext cx="5111750" cy="1736725"/>
          </a:xfrm>
        </p:spPr>
        <p:txBody>
          <a:bodyPr/>
          <a:lstStyle/>
          <a:p>
            <a:pPr eaLnBrk="1" hangingPunct="1">
              <a:defRPr/>
            </a:pPr>
            <a:r>
              <a:rPr lang="zh-CN" altLang="en-US" sz="9600">
                <a:solidFill>
                  <a:schemeClr val="hlink"/>
                </a:solidFill>
                <a:ea typeface="黑体" panose="02010609060101010101" pitchFamily="49" charset="-122"/>
              </a:rPr>
              <a:t>第</a:t>
            </a:r>
            <a:r>
              <a:rPr lang="en-US" altLang="zh-CN" sz="9600">
                <a:solidFill>
                  <a:schemeClr val="hlink"/>
                </a:solidFill>
                <a:ea typeface="黑体" panose="02010609060101010101" pitchFamily="49" charset="-122"/>
              </a:rPr>
              <a:t>15</a:t>
            </a:r>
            <a:r>
              <a:rPr lang="zh-CN" altLang="en-US" sz="9600">
                <a:solidFill>
                  <a:schemeClr val="hlink"/>
                </a:solidFill>
                <a:ea typeface="黑体" panose="02010609060101010101" pitchFamily="49" charset="-122"/>
              </a:rPr>
              <a:t>章</a:t>
            </a:r>
          </a:p>
        </p:txBody>
      </p:sp>
      <p:sp>
        <p:nvSpPr>
          <p:cNvPr id="2051" name="Rectangle 3"/>
          <p:cNvSpPr>
            <a:spLocks noGrp="1" noChangeArrowheads="1"/>
          </p:cNvSpPr>
          <p:nvPr>
            <p:ph type="subTitle" idx="1"/>
          </p:nvPr>
        </p:nvSpPr>
        <p:spPr>
          <a:xfrm>
            <a:off x="179388" y="4797425"/>
            <a:ext cx="6400800" cy="1752600"/>
          </a:xfrm>
        </p:spPr>
        <p:txBody>
          <a:bodyPr/>
          <a:lstStyle/>
          <a:p>
            <a:pPr eaLnBrk="1" hangingPunct="1">
              <a:defRPr/>
            </a:pPr>
            <a:r>
              <a:rPr lang="zh-CN" altLang="en-US" sz="7200">
                <a:ea typeface="黑体" panose="02010609060101010101" pitchFamily="49" charset="-122"/>
              </a:rPr>
              <a:t>电磁感应</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0482" name="Group 2"/>
          <p:cNvGrpSpPr/>
          <p:nvPr/>
        </p:nvGrpSpPr>
        <p:grpSpPr bwMode="auto">
          <a:xfrm>
            <a:off x="5334000" y="5510213"/>
            <a:ext cx="3124200" cy="900112"/>
            <a:chOff x="1104" y="2841"/>
            <a:chExt cx="1968" cy="567"/>
          </a:xfrm>
        </p:grpSpPr>
        <p:sp>
          <p:nvSpPr>
            <p:cNvPr id="20669" name="Rectangle 3"/>
            <p:cNvSpPr>
              <a:spLocks noChangeArrowheads="1"/>
            </p:cNvSpPr>
            <p:nvPr/>
          </p:nvSpPr>
          <p:spPr bwMode="auto">
            <a:xfrm>
              <a:off x="1289" y="3039"/>
              <a:ext cx="1599" cy="227"/>
            </a:xfrm>
            <a:prstGeom prst="rect">
              <a:avLst/>
            </a:prstGeom>
            <a:solidFill>
              <a:srgbClr val="996633"/>
            </a:soli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670" name="Rectangle 4"/>
            <p:cNvSpPr>
              <a:spLocks noChangeArrowheads="1"/>
            </p:cNvSpPr>
            <p:nvPr/>
          </p:nvSpPr>
          <p:spPr bwMode="auto">
            <a:xfrm>
              <a:off x="1289" y="2869"/>
              <a:ext cx="1599" cy="57"/>
            </a:xfrm>
            <a:prstGeom prst="rect">
              <a:avLst/>
            </a:prstGeom>
            <a:solidFill>
              <a:srgbClr val="808080"/>
            </a:soli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671" name="Freeform 5"/>
            <p:cNvSpPr/>
            <p:nvPr/>
          </p:nvSpPr>
          <p:spPr bwMode="auto">
            <a:xfrm>
              <a:off x="2888" y="2841"/>
              <a:ext cx="184" cy="567"/>
            </a:xfrm>
            <a:custGeom>
              <a:avLst/>
              <a:gdLst>
                <a:gd name="T0" fmla="*/ 0 w 432"/>
                <a:gd name="T1" fmla="*/ 0 h 1056"/>
                <a:gd name="T2" fmla="*/ 0 w 432"/>
                <a:gd name="T3" fmla="*/ 567 h 1056"/>
                <a:gd name="T4" fmla="*/ 184 w 432"/>
                <a:gd name="T5" fmla="*/ 567 h 1056"/>
                <a:gd name="T6" fmla="*/ 184 w 432"/>
                <a:gd name="T7" fmla="*/ 515 h 1056"/>
                <a:gd name="T8" fmla="*/ 41 w 432"/>
                <a:gd name="T9" fmla="*/ 515 h 1056"/>
                <a:gd name="T10" fmla="*/ 41 w 432"/>
                <a:gd name="T11" fmla="*/ 0 h 1056"/>
                <a:gd name="T12" fmla="*/ 0 w 432"/>
                <a:gd name="T13" fmla="*/ 0 h 105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32" h="1056">
                  <a:moveTo>
                    <a:pt x="0" y="0"/>
                  </a:moveTo>
                  <a:lnTo>
                    <a:pt x="0" y="1056"/>
                  </a:lnTo>
                  <a:lnTo>
                    <a:pt x="432" y="1056"/>
                  </a:lnTo>
                  <a:lnTo>
                    <a:pt x="432" y="960"/>
                  </a:lnTo>
                  <a:lnTo>
                    <a:pt x="96" y="960"/>
                  </a:lnTo>
                  <a:lnTo>
                    <a:pt x="96" y="0"/>
                  </a:lnTo>
                  <a:lnTo>
                    <a:pt x="0" y="0"/>
                  </a:lnTo>
                  <a:close/>
                </a:path>
              </a:pathLst>
            </a:custGeom>
            <a:solidFill>
              <a:srgbClr val="808080"/>
            </a:solidFill>
            <a:ln w="12700" cap="flat" cmpd="sng">
              <a:solidFill>
                <a:srgbClr val="000000"/>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72" name="Freeform 6"/>
            <p:cNvSpPr/>
            <p:nvPr/>
          </p:nvSpPr>
          <p:spPr bwMode="auto">
            <a:xfrm flipH="1">
              <a:off x="1104" y="2841"/>
              <a:ext cx="185" cy="567"/>
            </a:xfrm>
            <a:custGeom>
              <a:avLst/>
              <a:gdLst>
                <a:gd name="T0" fmla="*/ 0 w 432"/>
                <a:gd name="T1" fmla="*/ 0 h 1056"/>
                <a:gd name="T2" fmla="*/ 0 w 432"/>
                <a:gd name="T3" fmla="*/ 567 h 1056"/>
                <a:gd name="T4" fmla="*/ 185 w 432"/>
                <a:gd name="T5" fmla="*/ 567 h 1056"/>
                <a:gd name="T6" fmla="*/ 185 w 432"/>
                <a:gd name="T7" fmla="*/ 515 h 1056"/>
                <a:gd name="T8" fmla="*/ 41 w 432"/>
                <a:gd name="T9" fmla="*/ 515 h 1056"/>
                <a:gd name="T10" fmla="*/ 41 w 432"/>
                <a:gd name="T11" fmla="*/ 0 h 1056"/>
                <a:gd name="T12" fmla="*/ 0 w 432"/>
                <a:gd name="T13" fmla="*/ 0 h 105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32" h="1056">
                  <a:moveTo>
                    <a:pt x="0" y="0"/>
                  </a:moveTo>
                  <a:lnTo>
                    <a:pt x="0" y="1056"/>
                  </a:lnTo>
                  <a:lnTo>
                    <a:pt x="432" y="1056"/>
                  </a:lnTo>
                  <a:lnTo>
                    <a:pt x="432" y="960"/>
                  </a:lnTo>
                  <a:lnTo>
                    <a:pt x="96" y="960"/>
                  </a:lnTo>
                  <a:lnTo>
                    <a:pt x="96" y="0"/>
                  </a:lnTo>
                  <a:lnTo>
                    <a:pt x="0" y="0"/>
                  </a:lnTo>
                  <a:close/>
                </a:path>
              </a:pathLst>
            </a:custGeom>
            <a:solidFill>
              <a:srgbClr val="808080"/>
            </a:solidFill>
            <a:ln w="12700" cap="flat" cmpd="sng">
              <a:solidFill>
                <a:srgbClr val="000000"/>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73" name="Line 7"/>
            <p:cNvSpPr>
              <a:spLocks noChangeShapeType="1"/>
            </p:cNvSpPr>
            <p:nvPr/>
          </p:nvSpPr>
          <p:spPr bwMode="auto">
            <a:xfrm>
              <a:off x="1319"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74" name="Line 8"/>
            <p:cNvSpPr>
              <a:spLocks noChangeShapeType="1"/>
            </p:cNvSpPr>
            <p:nvPr/>
          </p:nvSpPr>
          <p:spPr bwMode="auto">
            <a:xfrm>
              <a:off x="1350"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75" name="Line 9"/>
            <p:cNvSpPr>
              <a:spLocks noChangeShapeType="1"/>
            </p:cNvSpPr>
            <p:nvPr/>
          </p:nvSpPr>
          <p:spPr bwMode="auto">
            <a:xfrm>
              <a:off x="1381"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76" name="Line 10"/>
            <p:cNvSpPr>
              <a:spLocks noChangeShapeType="1"/>
            </p:cNvSpPr>
            <p:nvPr/>
          </p:nvSpPr>
          <p:spPr bwMode="auto">
            <a:xfrm>
              <a:off x="1412"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77" name="Line 11"/>
            <p:cNvSpPr>
              <a:spLocks noChangeShapeType="1"/>
            </p:cNvSpPr>
            <p:nvPr/>
          </p:nvSpPr>
          <p:spPr bwMode="auto">
            <a:xfrm>
              <a:off x="1442"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78" name="Line 12"/>
            <p:cNvSpPr>
              <a:spLocks noChangeShapeType="1"/>
            </p:cNvSpPr>
            <p:nvPr/>
          </p:nvSpPr>
          <p:spPr bwMode="auto">
            <a:xfrm>
              <a:off x="1473"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79" name="Line 13"/>
            <p:cNvSpPr>
              <a:spLocks noChangeShapeType="1"/>
            </p:cNvSpPr>
            <p:nvPr/>
          </p:nvSpPr>
          <p:spPr bwMode="auto">
            <a:xfrm>
              <a:off x="1504"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0" name="Line 14"/>
            <p:cNvSpPr>
              <a:spLocks noChangeShapeType="1"/>
            </p:cNvSpPr>
            <p:nvPr/>
          </p:nvSpPr>
          <p:spPr bwMode="auto">
            <a:xfrm>
              <a:off x="1535"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1" name="Line 15"/>
            <p:cNvSpPr>
              <a:spLocks noChangeShapeType="1"/>
            </p:cNvSpPr>
            <p:nvPr/>
          </p:nvSpPr>
          <p:spPr bwMode="auto">
            <a:xfrm>
              <a:off x="1565"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2" name="Line 16"/>
            <p:cNvSpPr>
              <a:spLocks noChangeShapeType="1"/>
            </p:cNvSpPr>
            <p:nvPr/>
          </p:nvSpPr>
          <p:spPr bwMode="auto">
            <a:xfrm>
              <a:off x="1596"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3" name="Line 17"/>
            <p:cNvSpPr>
              <a:spLocks noChangeShapeType="1"/>
            </p:cNvSpPr>
            <p:nvPr/>
          </p:nvSpPr>
          <p:spPr bwMode="auto">
            <a:xfrm>
              <a:off x="1627"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4" name="Line 18"/>
            <p:cNvSpPr>
              <a:spLocks noChangeShapeType="1"/>
            </p:cNvSpPr>
            <p:nvPr/>
          </p:nvSpPr>
          <p:spPr bwMode="auto">
            <a:xfrm>
              <a:off x="1658"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5" name="Line 19"/>
            <p:cNvSpPr>
              <a:spLocks noChangeShapeType="1"/>
            </p:cNvSpPr>
            <p:nvPr/>
          </p:nvSpPr>
          <p:spPr bwMode="auto">
            <a:xfrm>
              <a:off x="1688"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6" name="Line 20"/>
            <p:cNvSpPr>
              <a:spLocks noChangeShapeType="1"/>
            </p:cNvSpPr>
            <p:nvPr/>
          </p:nvSpPr>
          <p:spPr bwMode="auto">
            <a:xfrm>
              <a:off x="1719"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7" name="Line 21"/>
            <p:cNvSpPr>
              <a:spLocks noChangeShapeType="1"/>
            </p:cNvSpPr>
            <p:nvPr/>
          </p:nvSpPr>
          <p:spPr bwMode="auto">
            <a:xfrm>
              <a:off x="1750"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8" name="Line 22"/>
            <p:cNvSpPr>
              <a:spLocks noChangeShapeType="1"/>
            </p:cNvSpPr>
            <p:nvPr/>
          </p:nvSpPr>
          <p:spPr bwMode="auto">
            <a:xfrm>
              <a:off x="1781"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9" name="Line 23"/>
            <p:cNvSpPr>
              <a:spLocks noChangeShapeType="1"/>
            </p:cNvSpPr>
            <p:nvPr/>
          </p:nvSpPr>
          <p:spPr bwMode="auto">
            <a:xfrm>
              <a:off x="1811"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90" name="Line 24"/>
            <p:cNvSpPr>
              <a:spLocks noChangeShapeType="1"/>
            </p:cNvSpPr>
            <p:nvPr/>
          </p:nvSpPr>
          <p:spPr bwMode="auto">
            <a:xfrm>
              <a:off x="1842"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91" name="Line 25"/>
            <p:cNvSpPr>
              <a:spLocks noChangeShapeType="1"/>
            </p:cNvSpPr>
            <p:nvPr/>
          </p:nvSpPr>
          <p:spPr bwMode="auto">
            <a:xfrm>
              <a:off x="1873"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92" name="Line 26"/>
            <p:cNvSpPr>
              <a:spLocks noChangeShapeType="1"/>
            </p:cNvSpPr>
            <p:nvPr/>
          </p:nvSpPr>
          <p:spPr bwMode="auto">
            <a:xfrm>
              <a:off x="1904"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93" name="Line 27"/>
            <p:cNvSpPr>
              <a:spLocks noChangeShapeType="1"/>
            </p:cNvSpPr>
            <p:nvPr/>
          </p:nvSpPr>
          <p:spPr bwMode="auto">
            <a:xfrm>
              <a:off x="1934"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94" name="Line 28"/>
            <p:cNvSpPr>
              <a:spLocks noChangeShapeType="1"/>
            </p:cNvSpPr>
            <p:nvPr/>
          </p:nvSpPr>
          <p:spPr bwMode="auto">
            <a:xfrm>
              <a:off x="1965"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95" name="Line 29"/>
            <p:cNvSpPr>
              <a:spLocks noChangeShapeType="1"/>
            </p:cNvSpPr>
            <p:nvPr/>
          </p:nvSpPr>
          <p:spPr bwMode="auto">
            <a:xfrm>
              <a:off x="1996"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96" name="Line 30"/>
            <p:cNvSpPr>
              <a:spLocks noChangeShapeType="1"/>
            </p:cNvSpPr>
            <p:nvPr/>
          </p:nvSpPr>
          <p:spPr bwMode="auto">
            <a:xfrm>
              <a:off x="2027"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97" name="Line 31"/>
            <p:cNvSpPr>
              <a:spLocks noChangeShapeType="1"/>
            </p:cNvSpPr>
            <p:nvPr/>
          </p:nvSpPr>
          <p:spPr bwMode="auto">
            <a:xfrm>
              <a:off x="2057"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98" name="Line 32"/>
            <p:cNvSpPr>
              <a:spLocks noChangeShapeType="1"/>
            </p:cNvSpPr>
            <p:nvPr/>
          </p:nvSpPr>
          <p:spPr bwMode="auto">
            <a:xfrm>
              <a:off x="2088"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99" name="Line 33"/>
            <p:cNvSpPr>
              <a:spLocks noChangeShapeType="1"/>
            </p:cNvSpPr>
            <p:nvPr/>
          </p:nvSpPr>
          <p:spPr bwMode="auto">
            <a:xfrm>
              <a:off x="2119"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00" name="Line 34"/>
            <p:cNvSpPr>
              <a:spLocks noChangeShapeType="1"/>
            </p:cNvSpPr>
            <p:nvPr/>
          </p:nvSpPr>
          <p:spPr bwMode="auto">
            <a:xfrm>
              <a:off x="2150"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01" name="Line 35"/>
            <p:cNvSpPr>
              <a:spLocks noChangeShapeType="1"/>
            </p:cNvSpPr>
            <p:nvPr/>
          </p:nvSpPr>
          <p:spPr bwMode="auto">
            <a:xfrm>
              <a:off x="2180"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02" name="Line 36"/>
            <p:cNvSpPr>
              <a:spLocks noChangeShapeType="1"/>
            </p:cNvSpPr>
            <p:nvPr/>
          </p:nvSpPr>
          <p:spPr bwMode="auto">
            <a:xfrm>
              <a:off x="2211"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03" name="Line 37"/>
            <p:cNvSpPr>
              <a:spLocks noChangeShapeType="1"/>
            </p:cNvSpPr>
            <p:nvPr/>
          </p:nvSpPr>
          <p:spPr bwMode="auto">
            <a:xfrm>
              <a:off x="2242"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04" name="Line 38"/>
            <p:cNvSpPr>
              <a:spLocks noChangeShapeType="1"/>
            </p:cNvSpPr>
            <p:nvPr/>
          </p:nvSpPr>
          <p:spPr bwMode="auto">
            <a:xfrm>
              <a:off x="2273"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05" name="Line 39"/>
            <p:cNvSpPr>
              <a:spLocks noChangeShapeType="1"/>
            </p:cNvSpPr>
            <p:nvPr/>
          </p:nvSpPr>
          <p:spPr bwMode="auto">
            <a:xfrm>
              <a:off x="2303"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06" name="Line 40"/>
            <p:cNvSpPr>
              <a:spLocks noChangeShapeType="1"/>
            </p:cNvSpPr>
            <p:nvPr/>
          </p:nvSpPr>
          <p:spPr bwMode="auto">
            <a:xfrm>
              <a:off x="2334"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07" name="Line 41"/>
            <p:cNvSpPr>
              <a:spLocks noChangeShapeType="1"/>
            </p:cNvSpPr>
            <p:nvPr/>
          </p:nvSpPr>
          <p:spPr bwMode="auto">
            <a:xfrm>
              <a:off x="2365"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08" name="Line 42"/>
            <p:cNvSpPr>
              <a:spLocks noChangeShapeType="1"/>
            </p:cNvSpPr>
            <p:nvPr/>
          </p:nvSpPr>
          <p:spPr bwMode="auto">
            <a:xfrm>
              <a:off x="2396"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09" name="Line 43"/>
            <p:cNvSpPr>
              <a:spLocks noChangeShapeType="1"/>
            </p:cNvSpPr>
            <p:nvPr/>
          </p:nvSpPr>
          <p:spPr bwMode="auto">
            <a:xfrm>
              <a:off x="2426"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10" name="Line 44"/>
            <p:cNvSpPr>
              <a:spLocks noChangeShapeType="1"/>
            </p:cNvSpPr>
            <p:nvPr/>
          </p:nvSpPr>
          <p:spPr bwMode="auto">
            <a:xfrm>
              <a:off x="2457"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11" name="Line 45"/>
            <p:cNvSpPr>
              <a:spLocks noChangeShapeType="1"/>
            </p:cNvSpPr>
            <p:nvPr/>
          </p:nvSpPr>
          <p:spPr bwMode="auto">
            <a:xfrm>
              <a:off x="2488"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12" name="Line 46"/>
            <p:cNvSpPr>
              <a:spLocks noChangeShapeType="1"/>
            </p:cNvSpPr>
            <p:nvPr/>
          </p:nvSpPr>
          <p:spPr bwMode="auto">
            <a:xfrm>
              <a:off x="2519"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13" name="Line 47"/>
            <p:cNvSpPr>
              <a:spLocks noChangeShapeType="1"/>
            </p:cNvSpPr>
            <p:nvPr/>
          </p:nvSpPr>
          <p:spPr bwMode="auto">
            <a:xfrm>
              <a:off x="2549"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14" name="Line 48"/>
            <p:cNvSpPr>
              <a:spLocks noChangeShapeType="1"/>
            </p:cNvSpPr>
            <p:nvPr/>
          </p:nvSpPr>
          <p:spPr bwMode="auto">
            <a:xfrm>
              <a:off x="2580"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15" name="Line 49"/>
            <p:cNvSpPr>
              <a:spLocks noChangeShapeType="1"/>
            </p:cNvSpPr>
            <p:nvPr/>
          </p:nvSpPr>
          <p:spPr bwMode="auto">
            <a:xfrm>
              <a:off x="2611"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16" name="Line 50"/>
            <p:cNvSpPr>
              <a:spLocks noChangeShapeType="1"/>
            </p:cNvSpPr>
            <p:nvPr/>
          </p:nvSpPr>
          <p:spPr bwMode="auto">
            <a:xfrm>
              <a:off x="2642"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17" name="Line 51"/>
            <p:cNvSpPr>
              <a:spLocks noChangeShapeType="1"/>
            </p:cNvSpPr>
            <p:nvPr/>
          </p:nvSpPr>
          <p:spPr bwMode="auto">
            <a:xfrm>
              <a:off x="2672"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18" name="Line 52"/>
            <p:cNvSpPr>
              <a:spLocks noChangeShapeType="1"/>
            </p:cNvSpPr>
            <p:nvPr/>
          </p:nvSpPr>
          <p:spPr bwMode="auto">
            <a:xfrm>
              <a:off x="2703"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19" name="Line 53"/>
            <p:cNvSpPr>
              <a:spLocks noChangeShapeType="1"/>
            </p:cNvSpPr>
            <p:nvPr/>
          </p:nvSpPr>
          <p:spPr bwMode="auto">
            <a:xfrm>
              <a:off x="2734"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20" name="Line 54"/>
            <p:cNvSpPr>
              <a:spLocks noChangeShapeType="1"/>
            </p:cNvSpPr>
            <p:nvPr/>
          </p:nvSpPr>
          <p:spPr bwMode="auto">
            <a:xfrm>
              <a:off x="2765"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21" name="Line 55"/>
            <p:cNvSpPr>
              <a:spLocks noChangeShapeType="1"/>
            </p:cNvSpPr>
            <p:nvPr/>
          </p:nvSpPr>
          <p:spPr bwMode="auto">
            <a:xfrm>
              <a:off x="2795"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22" name="Line 56"/>
            <p:cNvSpPr>
              <a:spLocks noChangeShapeType="1"/>
            </p:cNvSpPr>
            <p:nvPr/>
          </p:nvSpPr>
          <p:spPr bwMode="auto">
            <a:xfrm>
              <a:off x="2826"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23" name="Line 57"/>
            <p:cNvSpPr>
              <a:spLocks noChangeShapeType="1"/>
            </p:cNvSpPr>
            <p:nvPr/>
          </p:nvSpPr>
          <p:spPr bwMode="auto">
            <a:xfrm>
              <a:off x="2857"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483" name="Group 58"/>
          <p:cNvGrpSpPr/>
          <p:nvPr/>
        </p:nvGrpSpPr>
        <p:grpSpPr bwMode="auto">
          <a:xfrm>
            <a:off x="7175500" y="2209800"/>
            <a:ext cx="1663700" cy="2365375"/>
            <a:chOff x="2592" y="662"/>
            <a:chExt cx="1048" cy="1490"/>
          </a:xfrm>
        </p:grpSpPr>
        <p:sp>
          <p:nvSpPr>
            <p:cNvPr id="20635" name="AutoShape 59"/>
            <p:cNvSpPr>
              <a:spLocks noChangeArrowheads="1"/>
            </p:cNvSpPr>
            <p:nvPr/>
          </p:nvSpPr>
          <p:spPr bwMode="auto">
            <a:xfrm>
              <a:off x="2592" y="768"/>
              <a:ext cx="1048" cy="1384"/>
            </a:xfrm>
            <a:prstGeom prst="cube">
              <a:avLst>
                <a:gd name="adj" fmla="val 16394"/>
              </a:avLst>
            </a:prstGeom>
            <a:solidFill>
              <a:schemeClr val="accent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0636" name="Group 60"/>
            <p:cNvGrpSpPr/>
            <p:nvPr/>
          </p:nvGrpSpPr>
          <p:grpSpPr bwMode="auto">
            <a:xfrm>
              <a:off x="3247" y="662"/>
              <a:ext cx="217" cy="202"/>
              <a:chOff x="1427" y="2709"/>
              <a:chExt cx="217" cy="202"/>
            </a:xfrm>
          </p:grpSpPr>
          <p:sp>
            <p:nvSpPr>
              <p:cNvPr id="20655" name="Oval 61"/>
              <p:cNvSpPr>
                <a:spLocks noChangeArrowheads="1"/>
              </p:cNvSpPr>
              <p:nvPr/>
            </p:nvSpPr>
            <p:spPr bwMode="auto">
              <a:xfrm>
                <a:off x="1466" y="2876"/>
                <a:ext cx="130" cy="35"/>
              </a:xfrm>
              <a:prstGeom prst="ellipse">
                <a:avLst/>
              </a:prstGeom>
              <a:gradFill rotWithShape="0">
                <a:gsLst>
                  <a:gs pos="0">
                    <a:srgbClr val="FFCC99"/>
                  </a:gs>
                  <a:gs pos="100000">
                    <a:srgbClr val="B28E6B"/>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656" name="Rectangle 62"/>
              <p:cNvSpPr>
                <a:spLocks noChangeArrowheads="1"/>
              </p:cNvSpPr>
              <p:nvPr/>
            </p:nvSpPr>
            <p:spPr bwMode="auto">
              <a:xfrm>
                <a:off x="1466" y="2791"/>
                <a:ext cx="130" cy="103"/>
              </a:xfrm>
              <a:prstGeom prst="rect">
                <a:avLst/>
              </a:prstGeom>
              <a:gradFill rotWithShape="0">
                <a:gsLst>
                  <a:gs pos="0">
                    <a:srgbClr val="FFCC99"/>
                  </a:gs>
                  <a:gs pos="100000">
                    <a:srgbClr val="B28E6B"/>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657" name="Oval 63"/>
              <p:cNvSpPr>
                <a:spLocks noChangeArrowheads="1"/>
              </p:cNvSpPr>
              <p:nvPr/>
            </p:nvSpPr>
            <p:spPr bwMode="auto">
              <a:xfrm>
                <a:off x="1427" y="2774"/>
                <a:ext cx="214" cy="43"/>
              </a:xfrm>
              <a:prstGeom prst="ellipse">
                <a:avLst/>
              </a:prstGeom>
              <a:solidFill>
                <a:srgbClr val="9966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658" name="Rectangle 64"/>
              <p:cNvSpPr>
                <a:spLocks noChangeArrowheads="1"/>
              </p:cNvSpPr>
              <p:nvPr/>
            </p:nvSpPr>
            <p:spPr bwMode="auto">
              <a:xfrm>
                <a:off x="1431" y="2726"/>
                <a:ext cx="213" cy="64"/>
              </a:xfrm>
              <a:prstGeom prst="rect">
                <a:avLst/>
              </a:prstGeom>
              <a:solidFill>
                <a:srgbClr val="996633"/>
              </a:solidFill>
              <a:ln w="12700">
                <a:solidFill>
                  <a:srgbClr val="996633"/>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659" name="Oval 65"/>
              <p:cNvSpPr>
                <a:spLocks noChangeArrowheads="1"/>
              </p:cNvSpPr>
              <p:nvPr/>
            </p:nvSpPr>
            <p:spPr bwMode="auto">
              <a:xfrm>
                <a:off x="1427" y="2709"/>
                <a:ext cx="214" cy="26"/>
              </a:xfrm>
              <a:prstGeom prst="ellipse">
                <a:avLst/>
              </a:prstGeom>
              <a:solidFill>
                <a:schemeClr val="tx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660" name="Line 66"/>
              <p:cNvSpPr>
                <a:spLocks noChangeShapeType="1"/>
              </p:cNvSpPr>
              <p:nvPr/>
            </p:nvSpPr>
            <p:spPr bwMode="auto">
              <a:xfrm>
                <a:off x="1641" y="2725"/>
                <a:ext cx="0" cy="69"/>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61" name="Line 67"/>
              <p:cNvSpPr>
                <a:spLocks noChangeShapeType="1"/>
              </p:cNvSpPr>
              <p:nvPr/>
            </p:nvSpPr>
            <p:spPr bwMode="auto">
              <a:xfrm>
                <a:off x="1623" y="2735"/>
                <a:ext cx="0" cy="7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62" name="Line 68"/>
              <p:cNvSpPr>
                <a:spLocks noChangeShapeType="1"/>
              </p:cNvSpPr>
              <p:nvPr/>
            </p:nvSpPr>
            <p:spPr bwMode="auto">
              <a:xfrm>
                <a:off x="1427" y="2725"/>
                <a:ext cx="0" cy="69"/>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63" name="Line 69"/>
              <p:cNvSpPr>
                <a:spLocks noChangeShapeType="1"/>
              </p:cNvSpPr>
              <p:nvPr/>
            </p:nvSpPr>
            <p:spPr bwMode="auto">
              <a:xfrm>
                <a:off x="1592" y="2740"/>
                <a:ext cx="0" cy="6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64" name="Line 70"/>
              <p:cNvSpPr>
                <a:spLocks noChangeShapeType="1"/>
              </p:cNvSpPr>
              <p:nvPr/>
            </p:nvSpPr>
            <p:spPr bwMode="auto">
              <a:xfrm>
                <a:off x="1472" y="2735"/>
                <a:ext cx="0" cy="7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65" name="Line 71"/>
              <p:cNvSpPr>
                <a:spLocks noChangeShapeType="1"/>
              </p:cNvSpPr>
              <p:nvPr/>
            </p:nvSpPr>
            <p:spPr bwMode="auto">
              <a:xfrm>
                <a:off x="1529" y="2740"/>
                <a:ext cx="0" cy="6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66" name="Line 72"/>
              <p:cNvSpPr>
                <a:spLocks noChangeShapeType="1"/>
              </p:cNvSpPr>
              <p:nvPr/>
            </p:nvSpPr>
            <p:spPr bwMode="auto">
              <a:xfrm>
                <a:off x="1560" y="2740"/>
                <a:ext cx="0" cy="6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67" name="Line 73"/>
              <p:cNvSpPr>
                <a:spLocks noChangeShapeType="1"/>
              </p:cNvSpPr>
              <p:nvPr/>
            </p:nvSpPr>
            <p:spPr bwMode="auto">
              <a:xfrm>
                <a:off x="1503" y="2743"/>
                <a:ext cx="0" cy="7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68" name="Line 74"/>
              <p:cNvSpPr>
                <a:spLocks noChangeShapeType="1"/>
              </p:cNvSpPr>
              <p:nvPr/>
            </p:nvSpPr>
            <p:spPr bwMode="auto">
              <a:xfrm>
                <a:off x="1439" y="2730"/>
                <a:ext cx="0" cy="7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637" name="Group 75"/>
            <p:cNvGrpSpPr/>
            <p:nvPr/>
          </p:nvGrpSpPr>
          <p:grpSpPr bwMode="auto">
            <a:xfrm>
              <a:off x="2767" y="662"/>
              <a:ext cx="217" cy="202"/>
              <a:chOff x="947" y="2709"/>
              <a:chExt cx="217" cy="202"/>
            </a:xfrm>
          </p:grpSpPr>
          <p:sp>
            <p:nvSpPr>
              <p:cNvPr id="20641" name="Oval 76"/>
              <p:cNvSpPr>
                <a:spLocks noChangeArrowheads="1"/>
              </p:cNvSpPr>
              <p:nvPr/>
            </p:nvSpPr>
            <p:spPr bwMode="auto">
              <a:xfrm>
                <a:off x="986" y="2876"/>
                <a:ext cx="130" cy="35"/>
              </a:xfrm>
              <a:prstGeom prst="ellipse">
                <a:avLst/>
              </a:prstGeom>
              <a:gradFill rotWithShape="0">
                <a:gsLst>
                  <a:gs pos="0">
                    <a:srgbClr val="FFCC99"/>
                  </a:gs>
                  <a:gs pos="100000">
                    <a:srgbClr val="B28E6B"/>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642" name="Rectangle 77"/>
              <p:cNvSpPr>
                <a:spLocks noChangeArrowheads="1"/>
              </p:cNvSpPr>
              <p:nvPr/>
            </p:nvSpPr>
            <p:spPr bwMode="auto">
              <a:xfrm>
                <a:off x="986" y="2791"/>
                <a:ext cx="130" cy="103"/>
              </a:xfrm>
              <a:prstGeom prst="rect">
                <a:avLst/>
              </a:prstGeom>
              <a:gradFill rotWithShape="0">
                <a:gsLst>
                  <a:gs pos="0">
                    <a:srgbClr val="FFCC99"/>
                  </a:gs>
                  <a:gs pos="100000">
                    <a:srgbClr val="B28E6B"/>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643" name="Oval 78"/>
              <p:cNvSpPr>
                <a:spLocks noChangeArrowheads="1"/>
              </p:cNvSpPr>
              <p:nvPr/>
            </p:nvSpPr>
            <p:spPr bwMode="auto">
              <a:xfrm>
                <a:off x="947" y="2774"/>
                <a:ext cx="214" cy="43"/>
              </a:xfrm>
              <a:prstGeom prst="ellipse">
                <a:avLst/>
              </a:prstGeom>
              <a:solidFill>
                <a:srgbClr val="9966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644" name="Rectangle 79"/>
              <p:cNvSpPr>
                <a:spLocks noChangeArrowheads="1"/>
              </p:cNvSpPr>
              <p:nvPr/>
            </p:nvSpPr>
            <p:spPr bwMode="auto">
              <a:xfrm>
                <a:off x="951" y="2726"/>
                <a:ext cx="213" cy="64"/>
              </a:xfrm>
              <a:prstGeom prst="rect">
                <a:avLst/>
              </a:prstGeom>
              <a:solidFill>
                <a:srgbClr val="996633"/>
              </a:solidFill>
              <a:ln w="12700">
                <a:solidFill>
                  <a:srgbClr val="996633"/>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645" name="Oval 80"/>
              <p:cNvSpPr>
                <a:spLocks noChangeArrowheads="1"/>
              </p:cNvSpPr>
              <p:nvPr/>
            </p:nvSpPr>
            <p:spPr bwMode="auto">
              <a:xfrm>
                <a:off x="947" y="2709"/>
                <a:ext cx="214" cy="26"/>
              </a:xfrm>
              <a:prstGeom prst="ellipse">
                <a:avLst/>
              </a:prstGeom>
              <a:solidFill>
                <a:schemeClr val="tx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646" name="Line 81"/>
              <p:cNvSpPr>
                <a:spLocks noChangeShapeType="1"/>
              </p:cNvSpPr>
              <p:nvPr/>
            </p:nvSpPr>
            <p:spPr bwMode="auto">
              <a:xfrm>
                <a:off x="1161" y="2725"/>
                <a:ext cx="0" cy="69"/>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47" name="Line 82"/>
              <p:cNvSpPr>
                <a:spLocks noChangeShapeType="1"/>
              </p:cNvSpPr>
              <p:nvPr/>
            </p:nvSpPr>
            <p:spPr bwMode="auto">
              <a:xfrm>
                <a:off x="1143" y="2735"/>
                <a:ext cx="0" cy="7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48" name="Line 83"/>
              <p:cNvSpPr>
                <a:spLocks noChangeShapeType="1"/>
              </p:cNvSpPr>
              <p:nvPr/>
            </p:nvSpPr>
            <p:spPr bwMode="auto">
              <a:xfrm>
                <a:off x="947" y="2725"/>
                <a:ext cx="0" cy="69"/>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49" name="Line 84"/>
              <p:cNvSpPr>
                <a:spLocks noChangeShapeType="1"/>
              </p:cNvSpPr>
              <p:nvPr/>
            </p:nvSpPr>
            <p:spPr bwMode="auto">
              <a:xfrm>
                <a:off x="1112" y="2740"/>
                <a:ext cx="0" cy="6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50" name="Line 85"/>
              <p:cNvSpPr>
                <a:spLocks noChangeShapeType="1"/>
              </p:cNvSpPr>
              <p:nvPr/>
            </p:nvSpPr>
            <p:spPr bwMode="auto">
              <a:xfrm>
                <a:off x="992" y="2735"/>
                <a:ext cx="0" cy="7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51" name="Line 86"/>
              <p:cNvSpPr>
                <a:spLocks noChangeShapeType="1"/>
              </p:cNvSpPr>
              <p:nvPr/>
            </p:nvSpPr>
            <p:spPr bwMode="auto">
              <a:xfrm>
                <a:off x="1049" y="2740"/>
                <a:ext cx="0" cy="6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52" name="Line 87"/>
              <p:cNvSpPr>
                <a:spLocks noChangeShapeType="1"/>
              </p:cNvSpPr>
              <p:nvPr/>
            </p:nvSpPr>
            <p:spPr bwMode="auto">
              <a:xfrm>
                <a:off x="1080" y="2740"/>
                <a:ext cx="0" cy="6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53" name="Line 88"/>
              <p:cNvSpPr>
                <a:spLocks noChangeShapeType="1"/>
              </p:cNvSpPr>
              <p:nvPr/>
            </p:nvSpPr>
            <p:spPr bwMode="auto">
              <a:xfrm>
                <a:off x="1023" y="2743"/>
                <a:ext cx="0" cy="7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54" name="Line 89"/>
              <p:cNvSpPr>
                <a:spLocks noChangeShapeType="1"/>
              </p:cNvSpPr>
              <p:nvPr/>
            </p:nvSpPr>
            <p:spPr bwMode="auto">
              <a:xfrm>
                <a:off x="959" y="2730"/>
                <a:ext cx="0" cy="7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0638" name="Rectangle 90"/>
            <p:cNvSpPr>
              <a:spLocks noChangeArrowheads="1"/>
            </p:cNvSpPr>
            <p:nvPr/>
          </p:nvSpPr>
          <p:spPr bwMode="auto">
            <a:xfrm>
              <a:off x="2684" y="1723"/>
              <a:ext cx="62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200">
                  <a:latin typeface="Times New Roman" panose="02020603050405020304" pitchFamily="18" charset="0"/>
                </a:rPr>
                <a:t>电池</a:t>
              </a:r>
            </a:p>
          </p:txBody>
        </p:sp>
        <p:sp>
          <p:nvSpPr>
            <p:cNvPr id="20639" name="Rectangle 91"/>
            <p:cNvSpPr>
              <a:spLocks noChangeArrowheads="1"/>
            </p:cNvSpPr>
            <p:nvPr/>
          </p:nvSpPr>
          <p:spPr bwMode="auto">
            <a:xfrm>
              <a:off x="2626" y="942"/>
              <a:ext cx="7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a:latin typeface="Times New Roman" panose="02020603050405020304" pitchFamily="18" charset="0"/>
                </a:rPr>
                <a:t>BATTERY</a:t>
              </a:r>
            </a:p>
          </p:txBody>
        </p:sp>
        <p:graphicFrame>
          <p:nvGraphicFramePr>
            <p:cNvPr id="20640" name="Object 92"/>
            <p:cNvGraphicFramePr>
              <a:graphicFrameLocks/>
            </p:cNvGraphicFramePr>
            <p:nvPr/>
          </p:nvGraphicFramePr>
          <p:xfrm>
            <a:off x="2682" y="1257"/>
            <a:ext cx="722" cy="378"/>
          </p:xfrm>
          <a:graphic>
            <a:graphicData uri="http://schemas.openxmlformats.org/presentationml/2006/ole">
              <mc:AlternateContent xmlns:mc="http://schemas.openxmlformats.org/markup-compatibility/2006">
                <mc:Choice xmlns:v="urn:schemas-microsoft-com:vml" Requires="v">
                  <p:oleObj spid="_x0000_s27652" name="剪辑" r:id="rId3" imgW="37442775" imgH="19611975" progId="">
                    <p:embed/>
                  </p:oleObj>
                </mc:Choice>
                <mc:Fallback>
                  <p:oleObj name="剪辑" r:id="rId3" imgW="37442775" imgH="19611975" progId="">
                    <p:embed/>
                    <p:pic>
                      <p:nvPicPr>
                        <p:cNvPr id="0" name="Object 92" descr="image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2" y="1257"/>
                          <a:ext cx="722" cy="3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0484" name="Group 93"/>
          <p:cNvGrpSpPr/>
          <p:nvPr/>
        </p:nvGrpSpPr>
        <p:grpSpPr bwMode="auto">
          <a:xfrm>
            <a:off x="0" y="2667000"/>
            <a:ext cx="3241675" cy="3005138"/>
            <a:chOff x="406" y="261"/>
            <a:chExt cx="2352" cy="2352"/>
          </a:xfrm>
        </p:grpSpPr>
        <p:grpSp>
          <p:nvGrpSpPr>
            <p:cNvPr id="20565" name="Group 94"/>
            <p:cNvGrpSpPr/>
            <p:nvPr/>
          </p:nvGrpSpPr>
          <p:grpSpPr bwMode="auto">
            <a:xfrm>
              <a:off x="406" y="261"/>
              <a:ext cx="2352" cy="2352"/>
              <a:chOff x="406" y="261"/>
              <a:chExt cx="2352" cy="2352"/>
            </a:xfrm>
          </p:grpSpPr>
          <p:grpSp>
            <p:nvGrpSpPr>
              <p:cNvPr id="20567" name="Group 95"/>
              <p:cNvGrpSpPr/>
              <p:nvPr/>
            </p:nvGrpSpPr>
            <p:grpSpPr bwMode="auto">
              <a:xfrm>
                <a:off x="406" y="1553"/>
                <a:ext cx="2352" cy="1060"/>
                <a:chOff x="912" y="2208"/>
                <a:chExt cx="3120" cy="1536"/>
              </a:xfrm>
            </p:grpSpPr>
            <p:sp>
              <p:nvSpPr>
                <p:cNvPr id="93280" name="Freeform 96"/>
                <p:cNvSpPr/>
                <p:nvPr/>
              </p:nvSpPr>
              <p:spPr bwMode="auto">
                <a:xfrm>
                  <a:off x="959" y="2208"/>
                  <a:ext cx="3025" cy="1392"/>
                </a:xfrm>
                <a:custGeom>
                  <a:avLst/>
                  <a:gdLst>
                    <a:gd name="T0" fmla="*/ 0 w 3024"/>
                    <a:gd name="T1" fmla="*/ 672 h 1392"/>
                    <a:gd name="T2" fmla="*/ 384 w 3024"/>
                    <a:gd name="T3" fmla="*/ 1392 h 1392"/>
                    <a:gd name="T4" fmla="*/ 3024 w 3024"/>
                    <a:gd name="T5" fmla="*/ 720 h 1392"/>
                    <a:gd name="T6" fmla="*/ 2496 w 3024"/>
                    <a:gd name="T7" fmla="*/ 0 h 1392"/>
                    <a:gd name="T8" fmla="*/ 0 w 3024"/>
                    <a:gd name="T9" fmla="*/ 672 h 1392"/>
                  </a:gdLst>
                  <a:ahLst/>
                  <a:cxnLst>
                    <a:cxn ang="0">
                      <a:pos x="T0" y="T1"/>
                    </a:cxn>
                    <a:cxn ang="0">
                      <a:pos x="T2" y="T3"/>
                    </a:cxn>
                    <a:cxn ang="0">
                      <a:pos x="T4" y="T5"/>
                    </a:cxn>
                    <a:cxn ang="0">
                      <a:pos x="T6" y="T7"/>
                    </a:cxn>
                    <a:cxn ang="0">
                      <a:pos x="T8" y="T9"/>
                    </a:cxn>
                  </a:cxnLst>
                  <a:rect l="0" t="0" r="r" b="b"/>
                  <a:pathLst>
                    <a:path w="3024" h="1392">
                      <a:moveTo>
                        <a:pt x="0" y="672"/>
                      </a:moveTo>
                      <a:lnTo>
                        <a:pt x="384" y="1392"/>
                      </a:lnTo>
                      <a:lnTo>
                        <a:pt x="3024" y="720"/>
                      </a:lnTo>
                      <a:lnTo>
                        <a:pt x="2496" y="0"/>
                      </a:lnTo>
                      <a:lnTo>
                        <a:pt x="0" y="672"/>
                      </a:lnTo>
                      <a:close/>
                    </a:path>
                  </a:pathLst>
                </a:custGeom>
                <a:gradFill rotWithShape="0">
                  <a:gsLst>
                    <a:gs pos="0">
                      <a:schemeClr val="accent1"/>
                    </a:gs>
                    <a:gs pos="100000">
                      <a:schemeClr val="accent1">
                        <a:gamma/>
                        <a:shade val="6275"/>
                        <a:invGamma/>
                      </a:schemeClr>
                    </a:gs>
                  </a:gsLst>
                  <a:path path="rect">
                    <a:fillToRect t="100000" r="100000"/>
                  </a:path>
                </a:gradFill>
                <a:ln w="12700" cap="flat"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93281" name="Freeform 97"/>
                <p:cNvSpPr/>
                <p:nvPr/>
              </p:nvSpPr>
              <p:spPr bwMode="auto">
                <a:xfrm>
                  <a:off x="912" y="2880"/>
                  <a:ext cx="3120" cy="864"/>
                </a:xfrm>
                <a:custGeom>
                  <a:avLst/>
                  <a:gdLst>
                    <a:gd name="T0" fmla="*/ 48 w 3120"/>
                    <a:gd name="T1" fmla="*/ 0 h 864"/>
                    <a:gd name="T2" fmla="*/ 0 w 3120"/>
                    <a:gd name="T3" fmla="*/ 48 h 864"/>
                    <a:gd name="T4" fmla="*/ 384 w 3120"/>
                    <a:gd name="T5" fmla="*/ 864 h 864"/>
                    <a:gd name="T6" fmla="*/ 3120 w 3120"/>
                    <a:gd name="T7" fmla="*/ 144 h 864"/>
                    <a:gd name="T8" fmla="*/ 3072 w 3120"/>
                    <a:gd name="T9" fmla="*/ 48 h 864"/>
                    <a:gd name="T10" fmla="*/ 432 w 3120"/>
                    <a:gd name="T11" fmla="*/ 720 h 864"/>
                    <a:gd name="T12" fmla="*/ 48 w 3120"/>
                    <a:gd name="T13" fmla="*/ 0 h 864"/>
                  </a:gdLst>
                  <a:ahLst/>
                  <a:cxnLst>
                    <a:cxn ang="0">
                      <a:pos x="T0" y="T1"/>
                    </a:cxn>
                    <a:cxn ang="0">
                      <a:pos x="T2" y="T3"/>
                    </a:cxn>
                    <a:cxn ang="0">
                      <a:pos x="T4" y="T5"/>
                    </a:cxn>
                    <a:cxn ang="0">
                      <a:pos x="T6" y="T7"/>
                    </a:cxn>
                    <a:cxn ang="0">
                      <a:pos x="T8" y="T9"/>
                    </a:cxn>
                    <a:cxn ang="0">
                      <a:pos x="T10" y="T11"/>
                    </a:cxn>
                    <a:cxn ang="0">
                      <a:pos x="T12" y="T13"/>
                    </a:cxn>
                  </a:cxnLst>
                  <a:rect l="0" t="0" r="r" b="b"/>
                  <a:pathLst>
                    <a:path w="3120" h="864">
                      <a:moveTo>
                        <a:pt x="48" y="0"/>
                      </a:moveTo>
                      <a:lnTo>
                        <a:pt x="0" y="48"/>
                      </a:lnTo>
                      <a:lnTo>
                        <a:pt x="384" y="864"/>
                      </a:lnTo>
                      <a:lnTo>
                        <a:pt x="3120" y="144"/>
                      </a:lnTo>
                      <a:lnTo>
                        <a:pt x="3072" y="48"/>
                      </a:lnTo>
                      <a:lnTo>
                        <a:pt x="432" y="720"/>
                      </a:lnTo>
                      <a:lnTo>
                        <a:pt x="48" y="0"/>
                      </a:lnTo>
                      <a:close/>
                    </a:path>
                  </a:pathLst>
                </a:custGeom>
                <a:gradFill rotWithShape="0">
                  <a:gsLst>
                    <a:gs pos="0">
                      <a:schemeClr val="accent1"/>
                    </a:gs>
                    <a:gs pos="100000">
                      <a:schemeClr val="accent1">
                        <a:gamma/>
                        <a:shade val="6275"/>
                        <a:invGamma/>
                      </a:schemeClr>
                    </a:gs>
                  </a:gsLst>
                  <a:path path="rect">
                    <a:fillToRect t="100000" r="100000"/>
                  </a:path>
                </a:gradFill>
                <a:ln w="12700" cap="flat"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sp>
            <p:nvSpPr>
              <p:cNvPr id="20568" name="Freeform 98" descr="绿色大理石"/>
              <p:cNvSpPr/>
              <p:nvPr/>
            </p:nvSpPr>
            <p:spPr bwMode="auto">
              <a:xfrm>
                <a:off x="768" y="432"/>
                <a:ext cx="1628" cy="1855"/>
              </a:xfrm>
              <a:custGeom>
                <a:avLst/>
                <a:gdLst>
                  <a:gd name="T0" fmla="*/ 217 w 2160"/>
                  <a:gd name="T1" fmla="*/ 199 h 2688"/>
                  <a:gd name="T2" fmla="*/ 0 w 2160"/>
                  <a:gd name="T3" fmla="*/ 464 h 2688"/>
                  <a:gd name="T4" fmla="*/ 0 w 2160"/>
                  <a:gd name="T5" fmla="*/ 1855 h 2688"/>
                  <a:gd name="T6" fmla="*/ 1628 w 2160"/>
                  <a:gd name="T7" fmla="*/ 1491 h 2688"/>
                  <a:gd name="T8" fmla="*/ 1628 w 2160"/>
                  <a:gd name="T9" fmla="*/ 199 h 2688"/>
                  <a:gd name="T10" fmla="*/ 1447 w 2160"/>
                  <a:gd name="T11" fmla="*/ 0 h 2688"/>
                  <a:gd name="T12" fmla="*/ 217 w 2160"/>
                  <a:gd name="T13" fmla="*/ 199 h 26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 h="2688">
                    <a:moveTo>
                      <a:pt x="288" y="288"/>
                    </a:moveTo>
                    <a:lnTo>
                      <a:pt x="0" y="672"/>
                    </a:lnTo>
                    <a:lnTo>
                      <a:pt x="0" y="2688"/>
                    </a:lnTo>
                    <a:lnTo>
                      <a:pt x="2160" y="2160"/>
                    </a:lnTo>
                    <a:lnTo>
                      <a:pt x="2160" y="288"/>
                    </a:lnTo>
                    <a:lnTo>
                      <a:pt x="1920" y="0"/>
                    </a:lnTo>
                    <a:lnTo>
                      <a:pt x="288" y="288"/>
                    </a:lnTo>
                    <a:close/>
                  </a:path>
                </a:pathLst>
              </a:custGeom>
              <a:blipFill dpi="0" rotWithShape="0">
                <a:blip r:embed="rId5" cstate="print"/>
                <a:srcRect/>
                <a:tile tx="0" ty="0" sx="100000" sy="100000" flip="none" algn="tl"/>
              </a:blipFill>
              <a:ln w="12700" cap="flat"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69" name="Freeform 99"/>
              <p:cNvSpPr/>
              <p:nvPr/>
            </p:nvSpPr>
            <p:spPr bwMode="auto">
              <a:xfrm>
                <a:off x="840" y="498"/>
                <a:ext cx="1484" cy="928"/>
              </a:xfrm>
              <a:custGeom>
                <a:avLst/>
                <a:gdLst>
                  <a:gd name="T0" fmla="*/ 181 w 1968"/>
                  <a:gd name="T1" fmla="*/ 199 h 1344"/>
                  <a:gd name="T2" fmla="*/ 0 w 1968"/>
                  <a:gd name="T3" fmla="*/ 464 h 1344"/>
                  <a:gd name="T4" fmla="*/ 0 w 1968"/>
                  <a:gd name="T5" fmla="*/ 928 h 1344"/>
                  <a:gd name="T6" fmla="*/ 1484 w 1968"/>
                  <a:gd name="T7" fmla="*/ 630 h 1344"/>
                  <a:gd name="T8" fmla="*/ 1484 w 1968"/>
                  <a:gd name="T9" fmla="*/ 166 h 1344"/>
                  <a:gd name="T10" fmla="*/ 1339 w 1968"/>
                  <a:gd name="T11" fmla="*/ 0 h 1344"/>
                  <a:gd name="T12" fmla="*/ 181 w 1968"/>
                  <a:gd name="T13" fmla="*/ 199 h 13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68" h="1344">
                    <a:moveTo>
                      <a:pt x="240" y="288"/>
                    </a:moveTo>
                    <a:lnTo>
                      <a:pt x="0" y="672"/>
                    </a:lnTo>
                    <a:lnTo>
                      <a:pt x="0" y="1344"/>
                    </a:lnTo>
                    <a:lnTo>
                      <a:pt x="1968" y="912"/>
                    </a:lnTo>
                    <a:lnTo>
                      <a:pt x="1968" y="240"/>
                    </a:lnTo>
                    <a:lnTo>
                      <a:pt x="1776" y="0"/>
                    </a:lnTo>
                    <a:lnTo>
                      <a:pt x="240" y="288"/>
                    </a:lnTo>
                    <a:close/>
                  </a:path>
                </a:pathLst>
              </a:custGeom>
              <a:solidFill>
                <a:schemeClr val="tx1"/>
              </a:solidFill>
              <a:ln w="12700" cap="flat"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70" name="Freeform 100" descr="绿色大理石"/>
              <p:cNvSpPr/>
              <p:nvPr/>
            </p:nvSpPr>
            <p:spPr bwMode="auto">
              <a:xfrm>
                <a:off x="804" y="261"/>
                <a:ext cx="1411" cy="370"/>
              </a:xfrm>
              <a:custGeom>
                <a:avLst/>
                <a:gdLst>
                  <a:gd name="T0" fmla="*/ 0 w 1872"/>
                  <a:gd name="T1" fmla="*/ 204 h 536"/>
                  <a:gd name="T2" fmla="*/ 181 w 1872"/>
                  <a:gd name="T3" fmla="*/ 370 h 536"/>
                  <a:gd name="T4" fmla="*/ 1411 w 1872"/>
                  <a:gd name="T5" fmla="*/ 171 h 536"/>
                  <a:gd name="T6" fmla="*/ 1158 w 1872"/>
                  <a:gd name="T7" fmla="*/ 6 h 536"/>
                  <a:gd name="T8" fmla="*/ 1185 w 1872"/>
                  <a:gd name="T9" fmla="*/ 3 h 536"/>
                  <a:gd name="T10" fmla="*/ 0 w 1872"/>
                  <a:gd name="T11" fmla="*/ 204 h 5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72" h="536">
                    <a:moveTo>
                      <a:pt x="0" y="296"/>
                    </a:moveTo>
                    <a:lnTo>
                      <a:pt x="240" y="536"/>
                    </a:lnTo>
                    <a:lnTo>
                      <a:pt x="1872" y="248"/>
                    </a:lnTo>
                    <a:cubicBezTo>
                      <a:pt x="1760" y="168"/>
                      <a:pt x="1643" y="95"/>
                      <a:pt x="1536" y="8"/>
                    </a:cubicBezTo>
                    <a:cubicBezTo>
                      <a:pt x="1527" y="0"/>
                      <a:pt x="1572" y="4"/>
                      <a:pt x="1572" y="4"/>
                    </a:cubicBezTo>
                    <a:lnTo>
                      <a:pt x="0" y="296"/>
                    </a:lnTo>
                    <a:close/>
                  </a:path>
                </a:pathLst>
              </a:custGeom>
              <a:blipFill dpi="0" rotWithShape="0">
                <a:blip r:embed="rId5" cstate="print"/>
                <a:srcRect/>
                <a:tile tx="0" ty="0" sx="100000" sy="100000" flip="none" algn="tl"/>
              </a:blipFill>
              <a:ln w="12700" cap="flat"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71" name="Freeform 101" descr="绿色大理石"/>
              <p:cNvSpPr/>
              <p:nvPr/>
            </p:nvSpPr>
            <p:spPr bwMode="auto">
              <a:xfrm>
                <a:off x="587" y="465"/>
                <a:ext cx="398" cy="431"/>
              </a:xfrm>
              <a:custGeom>
                <a:avLst/>
                <a:gdLst>
                  <a:gd name="T0" fmla="*/ 217 w 528"/>
                  <a:gd name="T1" fmla="*/ 0 h 624"/>
                  <a:gd name="T2" fmla="*/ 398 w 528"/>
                  <a:gd name="T3" fmla="*/ 166 h 624"/>
                  <a:gd name="T4" fmla="*/ 181 w 528"/>
                  <a:gd name="T5" fmla="*/ 431 h 624"/>
                  <a:gd name="T6" fmla="*/ 0 w 528"/>
                  <a:gd name="T7" fmla="*/ 265 h 624"/>
                  <a:gd name="T8" fmla="*/ 217 w 528"/>
                  <a:gd name="T9" fmla="*/ 0 h 6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8" h="624">
                    <a:moveTo>
                      <a:pt x="288" y="0"/>
                    </a:moveTo>
                    <a:lnTo>
                      <a:pt x="528" y="240"/>
                    </a:lnTo>
                    <a:lnTo>
                      <a:pt x="240" y="624"/>
                    </a:lnTo>
                    <a:lnTo>
                      <a:pt x="0" y="384"/>
                    </a:lnTo>
                    <a:lnTo>
                      <a:pt x="288" y="0"/>
                    </a:lnTo>
                    <a:close/>
                  </a:path>
                </a:pathLst>
              </a:custGeom>
              <a:blipFill dpi="0" rotWithShape="0">
                <a:blip r:embed="rId5" cstate="print"/>
                <a:srcRect/>
                <a:tile tx="0" ty="0" sx="100000" sy="100000" flip="none" algn="tl"/>
              </a:blipFill>
              <a:ln w="12700" cap="flat"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72" name="Freeform 102" descr="绿色大理石"/>
              <p:cNvSpPr/>
              <p:nvPr/>
            </p:nvSpPr>
            <p:spPr bwMode="auto">
              <a:xfrm>
                <a:off x="587" y="730"/>
                <a:ext cx="181" cy="1557"/>
              </a:xfrm>
              <a:custGeom>
                <a:avLst/>
                <a:gdLst>
                  <a:gd name="T0" fmla="*/ 0 w 240"/>
                  <a:gd name="T1" fmla="*/ 0 h 2256"/>
                  <a:gd name="T2" fmla="*/ 181 w 240"/>
                  <a:gd name="T3" fmla="*/ 166 h 2256"/>
                  <a:gd name="T4" fmla="*/ 181 w 240"/>
                  <a:gd name="T5" fmla="*/ 1557 h 2256"/>
                  <a:gd name="T6" fmla="*/ 36 w 240"/>
                  <a:gd name="T7" fmla="*/ 1226 h 2256"/>
                  <a:gd name="T8" fmla="*/ 0 w 240"/>
                  <a:gd name="T9" fmla="*/ 0 h 2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2256">
                    <a:moveTo>
                      <a:pt x="0" y="0"/>
                    </a:moveTo>
                    <a:lnTo>
                      <a:pt x="240" y="240"/>
                    </a:lnTo>
                    <a:lnTo>
                      <a:pt x="240" y="2256"/>
                    </a:lnTo>
                    <a:lnTo>
                      <a:pt x="48" y="1776"/>
                    </a:lnTo>
                    <a:lnTo>
                      <a:pt x="0" y="0"/>
                    </a:lnTo>
                    <a:close/>
                  </a:path>
                </a:pathLst>
              </a:custGeom>
              <a:blipFill dpi="0" rotWithShape="0">
                <a:blip r:embed="rId5" cstate="print"/>
                <a:srcRect/>
                <a:tile tx="0" ty="0" sx="100000" sy="100000" flip="none" algn="tl"/>
              </a:blipFill>
              <a:ln w="12700" cap="flat"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0573" name="Group 103"/>
              <p:cNvGrpSpPr/>
              <p:nvPr/>
            </p:nvGrpSpPr>
            <p:grpSpPr bwMode="auto">
              <a:xfrm>
                <a:off x="1311" y="2050"/>
                <a:ext cx="181" cy="232"/>
                <a:chOff x="3648" y="2016"/>
                <a:chExt cx="672" cy="912"/>
              </a:xfrm>
            </p:grpSpPr>
            <p:grpSp>
              <p:nvGrpSpPr>
                <p:cNvPr id="20615" name="Group 104"/>
                <p:cNvGrpSpPr/>
                <p:nvPr/>
              </p:nvGrpSpPr>
              <p:grpSpPr bwMode="auto">
                <a:xfrm>
                  <a:off x="3648" y="2610"/>
                  <a:ext cx="672" cy="318"/>
                  <a:chOff x="3648" y="2610"/>
                  <a:chExt cx="672" cy="318"/>
                </a:xfrm>
              </p:grpSpPr>
              <p:sp>
                <p:nvSpPr>
                  <p:cNvPr id="20630" name="Oval 105"/>
                  <p:cNvSpPr>
                    <a:spLocks noChangeArrowheads="1"/>
                  </p:cNvSpPr>
                  <p:nvPr/>
                </p:nvSpPr>
                <p:spPr bwMode="auto">
                  <a:xfrm>
                    <a:off x="3648" y="2658"/>
                    <a:ext cx="672" cy="270"/>
                  </a:xfrm>
                  <a:prstGeom prst="ellipse">
                    <a:avLst/>
                  </a:prstGeom>
                  <a:gradFill rotWithShape="0">
                    <a:gsLst>
                      <a:gs pos="0">
                        <a:srgbClr val="0A0603"/>
                      </a:gs>
                      <a:gs pos="50000">
                        <a:srgbClr val="996633"/>
                      </a:gs>
                      <a:gs pos="100000">
                        <a:srgbClr val="0A0603"/>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zh-CN" sz="4400" b="1">
                      <a:solidFill>
                        <a:schemeClr val="tx2"/>
                      </a:solidFill>
                      <a:latin typeface="Bookman Old Style" panose="02050604050505020204" pitchFamily="18" charset="0"/>
                    </a:endParaRPr>
                  </a:p>
                </p:txBody>
              </p:sp>
              <p:sp>
                <p:nvSpPr>
                  <p:cNvPr id="20631" name="Rectangle 106"/>
                  <p:cNvSpPr>
                    <a:spLocks noChangeArrowheads="1"/>
                  </p:cNvSpPr>
                  <p:nvPr/>
                </p:nvSpPr>
                <p:spPr bwMode="auto">
                  <a:xfrm>
                    <a:off x="3648" y="2688"/>
                    <a:ext cx="672" cy="144"/>
                  </a:xfrm>
                  <a:prstGeom prst="rect">
                    <a:avLst/>
                  </a:prstGeom>
                  <a:gradFill rotWithShape="0">
                    <a:gsLst>
                      <a:gs pos="0">
                        <a:srgbClr val="0A0603"/>
                      </a:gs>
                      <a:gs pos="50000">
                        <a:srgbClr val="996633"/>
                      </a:gs>
                      <a:gs pos="100000">
                        <a:srgbClr val="0A0603"/>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632" name="Oval 107"/>
                  <p:cNvSpPr>
                    <a:spLocks noChangeArrowheads="1"/>
                  </p:cNvSpPr>
                  <p:nvPr/>
                </p:nvSpPr>
                <p:spPr bwMode="auto">
                  <a:xfrm>
                    <a:off x="3648" y="2610"/>
                    <a:ext cx="672" cy="222"/>
                  </a:xfrm>
                  <a:prstGeom prst="ellipse">
                    <a:avLst/>
                  </a:prstGeom>
                  <a:gradFill rotWithShape="0">
                    <a:gsLst>
                      <a:gs pos="0">
                        <a:srgbClr val="472F18"/>
                      </a:gs>
                      <a:gs pos="50000">
                        <a:srgbClr val="996633"/>
                      </a:gs>
                      <a:gs pos="100000">
                        <a:srgbClr val="472F18"/>
                      </a:gs>
                    </a:gsLst>
                    <a:lin ang="270000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20616" name="Group 108"/>
                <p:cNvGrpSpPr/>
                <p:nvPr/>
              </p:nvGrpSpPr>
              <p:grpSpPr bwMode="auto">
                <a:xfrm>
                  <a:off x="3888" y="2544"/>
                  <a:ext cx="192" cy="192"/>
                  <a:chOff x="3888" y="384"/>
                  <a:chExt cx="192" cy="192"/>
                </a:xfrm>
              </p:grpSpPr>
              <p:sp>
                <p:nvSpPr>
                  <p:cNvPr id="20627" name="Oval 109"/>
                  <p:cNvSpPr>
                    <a:spLocks noChangeArrowheads="1"/>
                  </p:cNvSpPr>
                  <p:nvPr/>
                </p:nvSpPr>
                <p:spPr bwMode="auto">
                  <a:xfrm>
                    <a:off x="3888" y="517"/>
                    <a:ext cx="192" cy="59"/>
                  </a:xfrm>
                  <a:prstGeom prst="ellipse">
                    <a:avLst/>
                  </a:prstGeom>
                  <a:gradFill rotWithShape="0">
                    <a:gsLst>
                      <a:gs pos="0">
                        <a:srgbClr val="472F18"/>
                      </a:gs>
                      <a:gs pos="50000">
                        <a:srgbClr val="996633"/>
                      </a:gs>
                      <a:gs pos="100000">
                        <a:srgbClr val="472F18"/>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628" name="Rectangle 110"/>
                  <p:cNvSpPr>
                    <a:spLocks noChangeArrowheads="1"/>
                  </p:cNvSpPr>
                  <p:nvPr/>
                </p:nvSpPr>
                <p:spPr bwMode="auto">
                  <a:xfrm>
                    <a:off x="3888" y="414"/>
                    <a:ext cx="192" cy="132"/>
                  </a:xfrm>
                  <a:prstGeom prst="rect">
                    <a:avLst/>
                  </a:prstGeom>
                  <a:gradFill rotWithShape="0">
                    <a:gsLst>
                      <a:gs pos="0">
                        <a:srgbClr val="472F18"/>
                      </a:gs>
                      <a:gs pos="50000">
                        <a:srgbClr val="996633"/>
                      </a:gs>
                      <a:gs pos="100000">
                        <a:srgbClr val="472F18"/>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629" name="Oval 111"/>
                  <p:cNvSpPr>
                    <a:spLocks noChangeArrowheads="1"/>
                  </p:cNvSpPr>
                  <p:nvPr/>
                </p:nvSpPr>
                <p:spPr bwMode="auto">
                  <a:xfrm>
                    <a:off x="3888" y="384"/>
                    <a:ext cx="192" cy="59"/>
                  </a:xfrm>
                  <a:prstGeom prst="ellipse">
                    <a:avLst/>
                  </a:prstGeom>
                  <a:gradFill rotWithShape="0">
                    <a:gsLst>
                      <a:gs pos="0">
                        <a:srgbClr val="472F18"/>
                      </a:gs>
                      <a:gs pos="50000">
                        <a:srgbClr val="996633"/>
                      </a:gs>
                      <a:gs pos="100000">
                        <a:srgbClr val="472F18"/>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20617" name="Group 112"/>
                <p:cNvGrpSpPr/>
                <p:nvPr/>
              </p:nvGrpSpPr>
              <p:grpSpPr bwMode="auto">
                <a:xfrm>
                  <a:off x="3744" y="2016"/>
                  <a:ext cx="480" cy="624"/>
                  <a:chOff x="4320" y="1296"/>
                  <a:chExt cx="480" cy="624"/>
                </a:xfrm>
              </p:grpSpPr>
              <p:grpSp>
                <p:nvGrpSpPr>
                  <p:cNvPr id="20618" name="Group 113"/>
                  <p:cNvGrpSpPr/>
                  <p:nvPr/>
                </p:nvGrpSpPr>
                <p:grpSpPr bwMode="auto">
                  <a:xfrm>
                    <a:off x="4320" y="1296"/>
                    <a:ext cx="480" cy="624"/>
                    <a:chOff x="4320" y="1296"/>
                    <a:chExt cx="480" cy="624"/>
                  </a:xfrm>
                </p:grpSpPr>
                <p:sp>
                  <p:nvSpPr>
                    <p:cNvPr id="20624" name="Oval 114"/>
                    <p:cNvSpPr>
                      <a:spLocks noChangeArrowheads="1"/>
                    </p:cNvSpPr>
                    <p:nvPr/>
                  </p:nvSpPr>
                  <p:spPr bwMode="auto">
                    <a:xfrm>
                      <a:off x="4320" y="1728"/>
                      <a:ext cx="480" cy="192"/>
                    </a:xfrm>
                    <a:prstGeom prst="ellipse">
                      <a:avLst/>
                    </a:prstGeom>
                    <a:gradFill rotWithShape="0">
                      <a:gsLst>
                        <a:gs pos="0">
                          <a:srgbClr val="0D0A00"/>
                        </a:gs>
                        <a:gs pos="50000">
                          <a:srgbClr val="CC9900"/>
                        </a:gs>
                        <a:gs pos="100000">
                          <a:srgbClr val="0D0A00"/>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625" name="Rectangle 115"/>
                    <p:cNvSpPr>
                      <a:spLocks noChangeArrowheads="1"/>
                    </p:cNvSpPr>
                    <p:nvPr/>
                  </p:nvSpPr>
                  <p:spPr bwMode="auto">
                    <a:xfrm>
                      <a:off x="4320" y="1392"/>
                      <a:ext cx="480" cy="432"/>
                    </a:xfrm>
                    <a:prstGeom prst="rect">
                      <a:avLst/>
                    </a:prstGeom>
                    <a:gradFill rotWithShape="0">
                      <a:gsLst>
                        <a:gs pos="0">
                          <a:srgbClr val="0D0A00"/>
                        </a:gs>
                        <a:gs pos="50000">
                          <a:srgbClr val="CC9900"/>
                        </a:gs>
                        <a:gs pos="100000">
                          <a:srgbClr val="0D0A00"/>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626" name="Oval 116"/>
                    <p:cNvSpPr>
                      <a:spLocks noChangeArrowheads="1"/>
                    </p:cNvSpPr>
                    <p:nvPr/>
                  </p:nvSpPr>
                  <p:spPr bwMode="auto">
                    <a:xfrm>
                      <a:off x="4320" y="1296"/>
                      <a:ext cx="480" cy="192"/>
                    </a:xfrm>
                    <a:prstGeom prst="ellipse">
                      <a:avLst/>
                    </a:prstGeom>
                    <a:gradFill rotWithShape="0">
                      <a:gsLst>
                        <a:gs pos="0">
                          <a:srgbClr val="CC9900"/>
                        </a:gs>
                        <a:gs pos="50000">
                          <a:srgbClr val="0D0A00"/>
                        </a:gs>
                        <a:gs pos="100000">
                          <a:srgbClr val="CC9900"/>
                        </a:gs>
                      </a:gsLst>
                      <a:lin ang="270000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20619" name="Line 117"/>
                  <p:cNvSpPr>
                    <a:spLocks noChangeShapeType="1"/>
                  </p:cNvSpPr>
                  <p:nvPr/>
                </p:nvSpPr>
                <p:spPr bwMode="auto">
                  <a:xfrm>
                    <a:off x="4368" y="1440"/>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20" name="Line 118"/>
                  <p:cNvSpPr>
                    <a:spLocks noChangeShapeType="1"/>
                  </p:cNvSpPr>
                  <p:nvPr/>
                </p:nvSpPr>
                <p:spPr bwMode="auto">
                  <a:xfrm>
                    <a:off x="4464" y="1488"/>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21" name="Line 119"/>
                  <p:cNvSpPr>
                    <a:spLocks noChangeShapeType="1"/>
                  </p:cNvSpPr>
                  <p:nvPr/>
                </p:nvSpPr>
                <p:spPr bwMode="auto">
                  <a:xfrm>
                    <a:off x="4560" y="1488"/>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22" name="Line 120"/>
                  <p:cNvSpPr>
                    <a:spLocks noChangeShapeType="1"/>
                  </p:cNvSpPr>
                  <p:nvPr/>
                </p:nvSpPr>
                <p:spPr bwMode="auto">
                  <a:xfrm>
                    <a:off x="4656" y="1488"/>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23" name="Line 121"/>
                  <p:cNvSpPr>
                    <a:spLocks noChangeShapeType="1"/>
                  </p:cNvSpPr>
                  <p:nvPr/>
                </p:nvSpPr>
                <p:spPr bwMode="auto">
                  <a:xfrm>
                    <a:off x="4752" y="1440"/>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20574" name="Group 122"/>
              <p:cNvGrpSpPr/>
              <p:nvPr/>
            </p:nvGrpSpPr>
            <p:grpSpPr bwMode="auto">
              <a:xfrm>
                <a:off x="1890" y="1917"/>
                <a:ext cx="180" cy="232"/>
                <a:chOff x="3648" y="2016"/>
                <a:chExt cx="672" cy="912"/>
              </a:xfrm>
            </p:grpSpPr>
            <p:grpSp>
              <p:nvGrpSpPr>
                <p:cNvPr id="20597" name="Group 123"/>
                <p:cNvGrpSpPr/>
                <p:nvPr/>
              </p:nvGrpSpPr>
              <p:grpSpPr bwMode="auto">
                <a:xfrm>
                  <a:off x="3648" y="2610"/>
                  <a:ext cx="672" cy="318"/>
                  <a:chOff x="3648" y="2610"/>
                  <a:chExt cx="672" cy="318"/>
                </a:xfrm>
              </p:grpSpPr>
              <p:sp>
                <p:nvSpPr>
                  <p:cNvPr id="20612" name="Oval 124"/>
                  <p:cNvSpPr>
                    <a:spLocks noChangeArrowheads="1"/>
                  </p:cNvSpPr>
                  <p:nvPr/>
                </p:nvSpPr>
                <p:spPr bwMode="auto">
                  <a:xfrm>
                    <a:off x="3648" y="2658"/>
                    <a:ext cx="672" cy="270"/>
                  </a:xfrm>
                  <a:prstGeom prst="ellipse">
                    <a:avLst/>
                  </a:prstGeom>
                  <a:gradFill rotWithShape="0">
                    <a:gsLst>
                      <a:gs pos="0">
                        <a:srgbClr val="0A0603"/>
                      </a:gs>
                      <a:gs pos="50000">
                        <a:srgbClr val="996633"/>
                      </a:gs>
                      <a:gs pos="100000">
                        <a:srgbClr val="0A0603"/>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zh-CN" sz="4400" b="1">
                      <a:solidFill>
                        <a:schemeClr val="tx2"/>
                      </a:solidFill>
                      <a:latin typeface="Bookman Old Style" panose="02050604050505020204" pitchFamily="18" charset="0"/>
                    </a:endParaRPr>
                  </a:p>
                </p:txBody>
              </p:sp>
              <p:sp>
                <p:nvSpPr>
                  <p:cNvPr id="20613" name="Rectangle 125"/>
                  <p:cNvSpPr>
                    <a:spLocks noChangeArrowheads="1"/>
                  </p:cNvSpPr>
                  <p:nvPr/>
                </p:nvSpPr>
                <p:spPr bwMode="auto">
                  <a:xfrm>
                    <a:off x="3648" y="2688"/>
                    <a:ext cx="672" cy="144"/>
                  </a:xfrm>
                  <a:prstGeom prst="rect">
                    <a:avLst/>
                  </a:prstGeom>
                  <a:gradFill rotWithShape="0">
                    <a:gsLst>
                      <a:gs pos="0">
                        <a:srgbClr val="0A0603"/>
                      </a:gs>
                      <a:gs pos="50000">
                        <a:srgbClr val="996633"/>
                      </a:gs>
                      <a:gs pos="100000">
                        <a:srgbClr val="0A0603"/>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614" name="Oval 126"/>
                  <p:cNvSpPr>
                    <a:spLocks noChangeArrowheads="1"/>
                  </p:cNvSpPr>
                  <p:nvPr/>
                </p:nvSpPr>
                <p:spPr bwMode="auto">
                  <a:xfrm>
                    <a:off x="3648" y="2610"/>
                    <a:ext cx="672" cy="222"/>
                  </a:xfrm>
                  <a:prstGeom prst="ellipse">
                    <a:avLst/>
                  </a:prstGeom>
                  <a:gradFill rotWithShape="0">
                    <a:gsLst>
                      <a:gs pos="0">
                        <a:srgbClr val="472F18"/>
                      </a:gs>
                      <a:gs pos="50000">
                        <a:srgbClr val="996633"/>
                      </a:gs>
                      <a:gs pos="100000">
                        <a:srgbClr val="472F18"/>
                      </a:gs>
                    </a:gsLst>
                    <a:lin ang="270000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20598" name="Group 127"/>
                <p:cNvGrpSpPr/>
                <p:nvPr/>
              </p:nvGrpSpPr>
              <p:grpSpPr bwMode="auto">
                <a:xfrm>
                  <a:off x="3888" y="2544"/>
                  <a:ext cx="192" cy="192"/>
                  <a:chOff x="3888" y="384"/>
                  <a:chExt cx="192" cy="192"/>
                </a:xfrm>
              </p:grpSpPr>
              <p:sp>
                <p:nvSpPr>
                  <p:cNvPr id="20609" name="Oval 128"/>
                  <p:cNvSpPr>
                    <a:spLocks noChangeArrowheads="1"/>
                  </p:cNvSpPr>
                  <p:nvPr/>
                </p:nvSpPr>
                <p:spPr bwMode="auto">
                  <a:xfrm>
                    <a:off x="3888" y="517"/>
                    <a:ext cx="192" cy="59"/>
                  </a:xfrm>
                  <a:prstGeom prst="ellipse">
                    <a:avLst/>
                  </a:prstGeom>
                  <a:gradFill rotWithShape="0">
                    <a:gsLst>
                      <a:gs pos="0">
                        <a:srgbClr val="472F18"/>
                      </a:gs>
                      <a:gs pos="50000">
                        <a:srgbClr val="996633"/>
                      </a:gs>
                      <a:gs pos="100000">
                        <a:srgbClr val="472F18"/>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610" name="Rectangle 129"/>
                  <p:cNvSpPr>
                    <a:spLocks noChangeArrowheads="1"/>
                  </p:cNvSpPr>
                  <p:nvPr/>
                </p:nvSpPr>
                <p:spPr bwMode="auto">
                  <a:xfrm>
                    <a:off x="3888" y="414"/>
                    <a:ext cx="192" cy="132"/>
                  </a:xfrm>
                  <a:prstGeom prst="rect">
                    <a:avLst/>
                  </a:prstGeom>
                  <a:gradFill rotWithShape="0">
                    <a:gsLst>
                      <a:gs pos="0">
                        <a:srgbClr val="472F18"/>
                      </a:gs>
                      <a:gs pos="50000">
                        <a:srgbClr val="996633"/>
                      </a:gs>
                      <a:gs pos="100000">
                        <a:srgbClr val="472F18"/>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611" name="Oval 130"/>
                  <p:cNvSpPr>
                    <a:spLocks noChangeArrowheads="1"/>
                  </p:cNvSpPr>
                  <p:nvPr/>
                </p:nvSpPr>
                <p:spPr bwMode="auto">
                  <a:xfrm>
                    <a:off x="3888" y="384"/>
                    <a:ext cx="192" cy="59"/>
                  </a:xfrm>
                  <a:prstGeom prst="ellipse">
                    <a:avLst/>
                  </a:prstGeom>
                  <a:gradFill rotWithShape="0">
                    <a:gsLst>
                      <a:gs pos="0">
                        <a:srgbClr val="472F18"/>
                      </a:gs>
                      <a:gs pos="50000">
                        <a:srgbClr val="996633"/>
                      </a:gs>
                      <a:gs pos="100000">
                        <a:srgbClr val="472F18"/>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20599" name="Group 131"/>
                <p:cNvGrpSpPr/>
                <p:nvPr/>
              </p:nvGrpSpPr>
              <p:grpSpPr bwMode="auto">
                <a:xfrm>
                  <a:off x="3744" y="2016"/>
                  <a:ext cx="480" cy="624"/>
                  <a:chOff x="4320" y="1296"/>
                  <a:chExt cx="480" cy="624"/>
                </a:xfrm>
              </p:grpSpPr>
              <p:grpSp>
                <p:nvGrpSpPr>
                  <p:cNvPr id="20600" name="Group 132"/>
                  <p:cNvGrpSpPr/>
                  <p:nvPr/>
                </p:nvGrpSpPr>
                <p:grpSpPr bwMode="auto">
                  <a:xfrm>
                    <a:off x="4320" y="1296"/>
                    <a:ext cx="480" cy="624"/>
                    <a:chOff x="4320" y="1296"/>
                    <a:chExt cx="480" cy="624"/>
                  </a:xfrm>
                </p:grpSpPr>
                <p:sp>
                  <p:nvSpPr>
                    <p:cNvPr id="20606" name="Oval 133"/>
                    <p:cNvSpPr>
                      <a:spLocks noChangeArrowheads="1"/>
                    </p:cNvSpPr>
                    <p:nvPr/>
                  </p:nvSpPr>
                  <p:spPr bwMode="auto">
                    <a:xfrm>
                      <a:off x="4320" y="1728"/>
                      <a:ext cx="480" cy="192"/>
                    </a:xfrm>
                    <a:prstGeom prst="ellipse">
                      <a:avLst/>
                    </a:prstGeom>
                    <a:gradFill rotWithShape="0">
                      <a:gsLst>
                        <a:gs pos="0">
                          <a:srgbClr val="0D0A00"/>
                        </a:gs>
                        <a:gs pos="50000">
                          <a:srgbClr val="CC9900"/>
                        </a:gs>
                        <a:gs pos="100000">
                          <a:srgbClr val="0D0A00"/>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607" name="Rectangle 134"/>
                    <p:cNvSpPr>
                      <a:spLocks noChangeArrowheads="1"/>
                    </p:cNvSpPr>
                    <p:nvPr/>
                  </p:nvSpPr>
                  <p:spPr bwMode="auto">
                    <a:xfrm>
                      <a:off x="4320" y="1392"/>
                      <a:ext cx="480" cy="432"/>
                    </a:xfrm>
                    <a:prstGeom prst="rect">
                      <a:avLst/>
                    </a:prstGeom>
                    <a:gradFill rotWithShape="0">
                      <a:gsLst>
                        <a:gs pos="0">
                          <a:srgbClr val="0D0A00"/>
                        </a:gs>
                        <a:gs pos="50000">
                          <a:srgbClr val="CC9900"/>
                        </a:gs>
                        <a:gs pos="100000">
                          <a:srgbClr val="0D0A00"/>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608" name="Oval 135"/>
                    <p:cNvSpPr>
                      <a:spLocks noChangeArrowheads="1"/>
                    </p:cNvSpPr>
                    <p:nvPr/>
                  </p:nvSpPr>
                  <p:spPr bwMode="auto">
                    <a:xfrm>
                      <a:off x="4320" y="1296"/>
                      <a:ext cx="480" cy="192"/>
                    </a:xfrm>
                    <a:prstGeom prst="ellipse">
                      <a:avLst/>
                    </a:prstGeom>
                    <a:gradFill rotWithShape="0">
                      <a:gsLst>
                        <a:gs pos="0">
                          <a:srgbClr val="CC9900"/>
                        </a:gs>
                        <a:gs pos="50000">
                          <a:srgbClr val="0D0A00"/>
                        </a:gs>
                        <a:gs pos="100000">
                          <a:srgbClr val="CC9900"/>
                        </a:gs>
                      </a:gsLst>
                      <a:lin ang="270000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20601" name="Line 136"/>
                  <p:cNvSpPr>
                    <a:spLocks noChangeShapeType="1"/>
                  </p:cNvSpPr>
                  <p:nvPr/>
                </p:nvSpPr>
                <p:spPr bwMode="auto">
                  <a:xfrm>
                    <a:off x="4368" y="1440"/>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02" name="Line 137"/>
                  <p:cNvSpPr>
                    <a:spLocks noChangeShapeType="1"/>
                  </p:cNvSpPr>
                  <p:nvPr/>
                </p:nvSpPr>
                <p:spPr bwMode="auto">
                  <a:xfrm>
                    <a:off x="4464" y="1488"/>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03" name="Line 138"/>
                  <p:cNvSpPr>
                    <a:spLocks noChangeShapeType="1"/>
                  </p:cNvSpPr>
                  <p:nvPr/>
                </p:nvSpPr>
                <p:spPr bwMode="auto">
                  <a:xfrm>
                    <a:off x="4560" y="1488"/>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04" name="Line 139"/>
                  <p:cNvSpPr>
                    <a:spLocks noChangeShapeType="1"/>
                  </p:cNvSpPr>
                  <p:nvPr/>
                </p:nvSpPr>
                <p:spPr bwMode="auto">
                  <a:xfrm>
                    <a:off x="4656" y="1488"/>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05" name="Line 140"/>
                  <p:cNvSpPr>
                    <a:spLocks noChangeShapeType="1"/>
                  </p:cNvSpPr>
                  <p:nvPr/>
                </p:nvSpPr>
                <p:spPr bwMode="auto">
                  <a:xfrm>
                    <a:off x="4752" y="1440"/>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20575" name="Line 141"/>
              <p:cNvSpPr>
                <a:spLocks noChangeShapeType="1"/>
              </p:cNvSpPr>
              <p:nvPr/>
            </p:nvSpPr>
            <p:spPr bwMode="auto">
              <a:xfrm>
                <a:off x="1564" y="773"/>
                <a:ext cx="10" cy="131"/>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76" name="Line 142"/>
              <p:cNvSpPr>
                <a:spLocks noChangeShapeType="1"/>
              </p:cNvSpPr>
              <p:nvPr/>
            </p:nvSpPr>
            <p:spPr bwMode="auto">
              <a:xfrm>
                <a:off x="990" y="958"/>
                <a:ext cx="105" cy="131"/>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77" name="Line 143"/>
              <p:cNvSpPr>
                <a:spLocks noChangeShapeType="1"/>
              </p:cNvSpPr>
              <p:nvPr/>
            </p:nvSpPr>
            <p:spPr bwMode="auto">
              <a:xfrm flipH="1">
                <a:off x="2084" y="817"/>
                <a:ext cx="90" cy="12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78" name="Line 144"/>
              <p:cNvSpPr>
                <a:spLocks noChangeShapeType="1"/>
              </p:cNvSpPr>
              <p:nvPr/>
            </p:nvSpPr>
            <p:spPr bwMode="auto">
              <a:xfrm>
                <a:off x="1274" y="839"/>
                <a:ext cx="46" cy="13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79" name="Line 145"/>
              <p:cNvSpPr>
                <a:spLocks noChangeShapeType="1"/>
              </p:cNvSpPr>
              <p:nvPr/>
            </p:nvSpPr>
            <p:spPr bwMode="auto">
              <a:xfrm flipH="1">
                <a:off x="1709" y="762"/>
                <a:ext cx="15" cy="131"/>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0" name="Line 146"/>
              <p:cNvSpPr>
                <a:spLocks noChangeShapeType="1"/>
              </p:cNvSpPr>
              <p:nvPr/>
            </p:nvSpPr>
            <p:spPr bwMode="auto">
              <a:xfrm>
                <a:off x="1419" y="806"/>
                <a:ext cx="36" cy="131"/>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1" name="Line 147"/>
              <p:cNvSpPr>
                <a:spLocks noChangeShapeType="1"/>
              </p:cNvSpPr>
              <p:nvPr/>
            </p:nvSpPr>
            <p:spPr bwMode="auto">
              <a:xfrm>
                <a:off x="1125" y="893"/>
                <a:ext cx="75" cy="131"/>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2" name="Line 148"/>
              <p:cNvSpPr>
                <a:spLocks noChangeShapeType="1"/>
              </p:cNvSpPr>
              <p:nvPr/>
            </p:nvSpPr>
            <p:spPr bwMode="auto">
              <a:xfrm flipH="1">
                <a:off x="1964" y="773"/>
                <a:ext cx="73" cy="133"/>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3" name="Line 149"/>
              <p:cNvSpPr>
                <a:spLocks noChangeShapeType="1"/>
              </p:cNvSpPr>
              <p:nvPr/>
            </p:nvSpPr>
            <p:spPr bwMode="auto">
              <a:xfrm flipH="1">
                <a:off x="1629" y="828"/>
                <a:ext cx="6" cy="75"/>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4" name="Line 150"/>
              <p:cNvSpPr>
                <a:spLocks noChangeShapeType="1"/>
              </p:cNvSpPr>
              <p:nvPr/>
            </p:nvSpPr>
            <p:spPr bwMode="auto">
              <a:xfrm flipH="1">
                <a:off x="1890" y="839"/>
                <a:ext cx="29" cy="54"/>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5" name="Line 151"/>
              <p:cNvSpPr>
                <a:spLocks noChangeShapeType="1"/>
              </p:cNvSpPr>
              <p:nvPr/>
            </p:nvSpPr>
            <p:spPr bwMode="auto">
              <a:xfrm flipH="1">
                <a:off x="2024" y="860"/>
                <a:ext cx="30" cy="55"/>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6" name="Line 152"/>
              <p:cNvSpPr>
                <a:spLocks noChangeShapeType="1"/>
              </p:cNvSpPr>
              <p:nvPr/>
            </p:nvSpPr>
            <p:spPr bwMode="auto">
              <a:xfrm>
                <a:off x="1500" y="849"/>
                <a:ext cx="15" cy="66"/>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7" name="Line 153"/>
              <p:cNvSpPr>
                <a:spLocks noChangeShapeType="1"/>
              </p:cNvSpPr>
              <p:nvPr/>
            </p:nvSpPr>
            <p:spPr bwMode="auto">
              <a:xfrm>
                <a:off x="1365" y="882"/>
                <a:ext cx="15" cy="66"/>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8" name="Line 154"/>
              <p:cNvSpPr>
                <a:spLocks noChangeShapeType="1"/>
              </p:cNvSpPr>
              <p:nvPr/>
            </p:nvSpPr>
            <p:spPr bwMode="auto">
              <a:xfrm>
                <a:off x="1230" y="926"/>
                <a:ext cx="30" cy="65"/>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9" name="Line 155"/>
              <p:cNvSpPr>
                <a:spLocks noChangeShapeType="1"/>
              </p:cNvSpPr>
              <p:nvPr/>
            </p:nvSpPr>
            <p:spPr bwMode="auto">
              <a:xfrm>
                <a:off x="1110" y="991"/>
                <a:ext cx="30" cy="55"/>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90" name="Line 156"/>
              <p:cNvSpPr>
                <a:spLocks noChangeShapeType="1"/>
              </p:cNvSpPr>
              <p:nvPr/>
            </p:nvSpPr>
            <p:spPr bwMode="auto">
              <a:xfrm flipH="1">
                <a:off x="1769" y="817"/>
                <a:ext cx="20" cy="76"/>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91" name="Text Box 157"/>
              <p:cNvSpPr txBox="1">
                <a:spLocks noChangeArrowheads="1"/>
              </p:cNvSpPr>
              <p:nvPr/>
            </p:nvSpPr>
            <p:spPr bwMode="auto">
              <a:xfrm rot="-1427555">
                <a:off x="841" y="790"/>
                <a:ext cx="23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a:solidFill>
                      <a:schemeClr val="bg1"/>
                    </a:solidFill>
                    <a:latin typeface="Bookman Old Style" panose="02050604050505020204" pitchFamily="18" charset="0"/>
                  </a:rPr>
                  <a:t>0</a:t>
                </a:r>
              </a:p>
            </p:txBody>
          </p:sp>
          <p:sp>
            <p:nvSpPr>
              <p:cNvPr id="20592" name="Text Box 158"/>
              <p:cNvSpPr txBox="1">
                <a:spLocks noChangeArrowheads="1"/>
              </p:cNvSpPr>
              <p:nvPr/>
            </p:nvSpPr>
            <p:spPr bwMode="auto">
              <a:xfrm rot="-1133598">
                <a:off x="1079" y="660"/>
                <a:ext cx="33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a:solidFill>
                      <a:schemeClr val="bg1"/>
                    </a:solidFill>
                    <a:latin typeface="Bookman Old Style" panose="02050604050505020204" pitchFamily="18" charset="0"/>
                  </a:rPr>
                  <a:t>10</a:t>
                </a:r>
              </a:p>
            </p:txBody>
          </p:sp>
          <p:sp>
            <p:nvSpPr>
              <p:cNvPr id="20593" name="Text Box 159"/>
              <p:cNvSpPr txBox="1">
                <a:spLocks noChangeArrowheads="1"/>
              </p:cNvSpPr>
              <p:nvPr/>
            </p:nvSpPr>
            <p:spPr bwMode="auto">
              <a:xfrm rot="-373348">
                <a:off x="1383" y="584"/>
                <a:ext cx="33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a:solidFill>
                      <a:schemeClr val="bg1"/>
                    </a:solidFill>
                    <a:latin typeface="Bookman Old Style" panose="02050604050505020204" pitchFamily="18" charset="0"/>
                  </a:rPr>
                  <a:t>20</a:t>
                </a:r>
              </a:p>
            </p:txBody>
          </p:sp>
          <p:sp>
            <p:nvSpPr>
              <p:cNvPr id="20594" name="Text Box 160"/>
              <p:cNvSpPr txBox="1">
                <a:spLocks noChangeArrowheads="1"/>
              </p:cNvSpPr>
              <p:nvPr/>
            </p:nvSpPr>
            <p:spPr bwMode="auto">
              <a:xfrm rot="440609">
                <a:off x="1727" y="550"/>
                <a:ext cx="33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a:solidFill>
                      <a:schemeClr val="bg1"/>
                    </a:solidFill>
                    <a:latin typeface="Bookman Old Style" panose="02050604050505020204" pitchFamily="18" charset="0"/>
                  </a:rPr>
                  <a:t>30</a:t>
                </a:r>
              </a:p>
            </p:txBody>
          </p:sp>
          <p:sp>
            <p:nvSpPr>
              <p:cNvPr id="20595" name="Text Box 161"/>
              <p:cNvSpPr txBox="1">
                <a:spLocks noChangeArrowheads="1"/>
              </p:cNvSpPr>
              <p:nvPr/>
            </p:nvSpPr>
            <p:spPr bwMode="auto">
              <a:xfrm rot="1515299">
                <a:off x="2012" y="573"/>
                <a:ext cx="33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a:solidFill>
                      <a:schemeClr val="bg1"/>
                    </a:solidFill>
                    <a:latin typeface="Bookman Old Style" panose="02050604050505020204" pitchFamily="18" charset="0"/>
                  </a:rPr>
                  <a:t>40</a:t>
                </a:r>
              </a:p>
            </p:txBody>
          </p:sp>
          <p:sp>
            <p:nvSpPr>
              <p:cNvPr id="20596" name="Text Box 162"/>
              <p:cNvSpPr txBox="1">
                <a:spLocks noChangeArrowheads="1"/>
              </p:cNvSpPr>
              <p:nvPr/>
            </p:nvSpPr>
            <p:spPr bwMode="auto">
              <a:xfrm>
                <a:off x="952" y="1451"/>
                <a:ext cx="458" cy="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4400">
                    <a:solidFill>
                      <a:schemeClr val="tx2"/>
                    </a:solidFill>
                    <a:latin typeface="Bookman Old Style" panose="02050604050505020204" pitchFamily="18" charset="0"/>
                  </a:rPr>
                  <a:t>G</a:t>
                </a:r>
              </a:p>
            </p:txBody>
          </p:sp>
        </p:grpSp>
        <p:sp>
          <p:nvSpPr>
            <p:cNvPr id="20566" name="Line 163"/>
            <p:cNvSpPr>
              <a:spLocks noChangeShapeType="1"/>
            </p:cNvSpPr>
            <p:nvPr/>
          </p:nvSpPr>
          <p:spPr bwMode="auto">
            <a:xfrm flipH="1">
              <a:off x="1702" y="685"/>
              <a:ext cx="188" cy="584"/>
            </a:xfrm>
            <a:prstGeom prst="line">
              <a:avLst/>
            </a:prstGeom>
            <a:noFill/>
            <a:ln w="28575">
              <a:solidFill>
                <a:srgbClr val="FF0066"/>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485" name="Group 164"/>
          <p:cNvGrpSpPr/>
          <p:nvPr/>
        </p:nvGrpSpPr>
        <p:grpSpPr bwMode="auto">
          <a:xfrm flipH="1">
            <a:off x="3962400" y="2286000"/>
            <a:ext cx="1828800" cy="2362200"/>
            <a:chOff x="3456" y="1920"/>
            <a:chExt cx="1152" cy="1488"/>
          </a:xfrm>
        </p:grpSpPr>
        <p:grpSp>
          <p:nvGrpSpPr>
            <p:cNvPr id="20514" name="Group 165"/>
            <p:cNvGrpSpPr/>
            <p:nvPr/>
          </p:nvGrpSpPr>
          <p:grpSpPr bwMode="auto">
            <a:xfrm>
              <a:off x="3456" y="2688"/>
              <a:ext cx="1152" cy="720"/>
              <a:chOff x="3456" y="2688"/>
              <a:chExt cx="1104" cy="720"/>
            </a:xfrm>
          </p:grpSpPr>
          <p:sp>
            <p:nvSpPr>
              <p:cNvPr id="20562" name="Oval 166"/>
              <p:cNvSpPr>
                <a:spLocks noChangeArrowheads="1"/>
              </p:cNvSpPr>
              <p:nvPr/>
            </p:nvSpPr>
            <p:spPr bwMode="auto">
              <a:xfrm>
                <a:off x="3456" y="2880"/>
                <a:ext cx="1104" cy="528"/>
              </a:xfrm>
              <a:prstGeom prst="ellipse">
                <a:avLst/>
              </a:prstGeom>
              <a:gradFill rotWithShape="0">
                <a:gsLst>
                  <a:gs pos="0">
                    <a:srgbClr val="0A0603"/>
                  </a:gs>
                  <a:gs pos="50000">
                    <a:srgbClr val="996633"/>
                  </a:gs>
                  <a:gs pos="100000">
                    <a:srgbClr val="0A0603"/>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zh-CN" sz="4400" b="1">
                  <a:solidFill>
                    <a:schemeClr val="tx2"/>
                  </a:solidFill>
                  <a:latin typeface="Bookman Old Style" panose="02050604050505020204" pitchFamily="18" charset="0"/>
                </a:endParaRPr>
              </a:p>
            </p:txBody>
          </p:sp>
          <p:sp>
            <p:nvSpPr>
              <p:cNvPr id="20563" name="Rectangle 167"/>
              <p:cNvSpPr>
                <a:spLocks noChangeArrowheads="1"/>
              </p:cNvSpPr>
              <p:nvPr/>
            </p:nvSpPr>
            <p:spPr bwMode="auto">
              <a:xfrm>
                <a:off x="3456" y="2929"/>
                <a:ext cx="1104" cy="287"/>
              </a:xfrm>
              <a:prstGeom prst="rect">
                <a:avLst/>
              </a:prstGeom>
              <a:gradFill rotWithShape="0">
                <a:gsLst>
                  <a:gs pos="0">
                    <a:srgbClr val="0A0603"/>
                  </a:gs>
                  <a:gs pos="50000">
                    <a:srgbClr val="996633"/>
                  </a:gs>
                  <a:gs pos="100000">
                    <a:srgbClr val="0A0603"/>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564" name="Oval 168"/>
              <p:cNvSpPr>
                <a:spLocks noChangeArrowheads="1"/>
              </p:cNvSpPr>
              <p:nvPr/>
            </p:nvSpPr>
            <p:spPr bwMode="auto">
              <a:xfrm>
                <a:off x="3456" y="2688"/>
                <a:ext cx="1104" cy="533"/>
              </a:xfrm>
              <a:prstGeom prst="ellipse">
                <a:avLst/>
              </a:prstGeom>
              <a:gradFill rotWithShape="0">
                <a:gsLst>
                  <a:gs pos="0">
                    <a:srgbClr val="472F18"/>
                  </a:gs>
                  <a:gs pos="50000">
                    <a:srgbClr val="996633"/>
                  </a:gs>
                  <a:gs pos="100000">
                    <a:srgbClr val="472F18"/>
                  </a:gs>
                </a:gsLst>
                <a:lin ang="270000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20515" name="Group 169"/>
            <p:cNvGrpSpPr/>
            <p:nvPr/>
          </p:nvGrpSpPr>
          <p:grpSpPr bwMode="auto">
            <a:xfrm>
              <a:off x="3744" y="2016"/>
              <a:ext cx="576" cy="1066"/>
              <a:chOff x="4320" y="1296"/>
              <a:chExt cx="480" cy="624"/>
            </a:xfrm>
          </p:grpSpPr>
          <p:sp>
            <p:nvSpPr>
              <p:cNvPr id="20559" name="Oval 170"/>
              <p:cNvSpPr>
                <a:spLocks noChangeArrowheads="1"/>
              </p:cNvSpPr>
              <p:nvPr/>
            </p:nvSpPr>
            <p:spPr bwMode="auto">
              <a:xfrm>
                <a:off x="4320" y="1728"/>
                <a:ext cx="480" cy="192"/>
              </a:xfrm>
              <a:prstGeom prst="ellipse">
                <a:avLst/>
              </a:prstGeom>
              <a:gradFill rotWithShape="0">
                <a:gsLst>
                  <a:gs pos="0">
                    <a:srgbClr val="0D0A00"/>
                  </a:gs>
                  <a:gs pos="50000">
                    <a:srgbClr val="CC9900"/>
                  </a:gs>
                  <a:gs pos="100000">
                    <a:srgbClr val="0D0A00"/>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560" name="Rectangle 171"/>
              <p:cNvSpPr>
                <a:spLocks noChangeArrowheads="1"/>
              </p:cNvSpPr>
              <p:nvPr/>
            </p:nvSpPr>
            <p:spPr bwMode="auto">
              <a:xfrm>
                <a:off x="4320" y="1392"/>
                <a:ext cx="480" cy="432"/>
              </a:xfrm>
              <a:prstGeom prst="rect">
                <a:avLst/>
              </a:prstGeom>
              <a:gradFill rotWithShape="0">
                <a:gsLst>
                  <a:gs pos="0">
                    <a:srgbClr val="0D0A00"/>
                  </a:gs>
                  <a:gs pos="50000">
                    <a:srgbClr val="CC9900"/>
                  </a:gs>
                  <a:gs pos="100000">
                    <a:srgbClr val="0D0A00"/>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561" name="Oval 172"/>
              <p:cNvSpPr>
                <a:spLocks noChangeArrowheads="1"/>
              </p:cNvSpPr>
              <p:nvPr/>
            </p:nvSpPr>
            <p:spPr bwMode="auto">
              <a:xfrm>
                <a:off x="4320" y="1296"/>
                <a:ext cx="480" cy="192"/>
              </a:xfrm>
              <a:prstGeom prst="ellipse">
                <a:avLst/>
              </a:prstGeom>
              <a:gradFill rotWithShape="0">
                <a:gsLst>
                  <a:gs pos="0">
                    <a:srgbClr val="CC9900"/>
                  </a:gs>
                  <a:gs pos="50000">
                    <a:srgbClr val="0D0A00"/>
                  </a:gs>
                  <a:gs pos="100000">
                    <a:srgbClr val="CC9900"/>
                  </a:gs>
                </a:gsLst>
                <a:lin ang="270000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20516" name="Group 173"/>
            <p:cNvGrpSpPr/>
            <p:nvPr/>
          </p:nvGrpSpPr>
          <p:grpSpPr bwMode="auto">
            <a:xfrm>
              <a:off x="3552" y="1920"/>
              <a:ext cx="912" cy="528"/>
              <a:chOff x="3456" y="2688"/>
              <a:chExt cx="1104" cy="720"/>
            </a:xfrm>
          </p:grpSpPr>
          <p:sp>
            <p:nvSpPr>
              <p:cNvPr id="20556" name="Oval 174"/>
              <p:cNvSpPr>
                <a:spLocks noChangeArrowheads="1"/>
              </p:cNvSpPr>
              <p:nvPr/>
            </p:nvSpPr>
            <p:spPr bwMode="auto">
              <a:xfrm>
                <a:off x="3456" y="2880"/>
                <a:ext cx="1104" cy="528"/>
              </a:xfrm>
              <a:prstGeom prst="ellipse">
                <a:avLst/>
              </a:prstGeom>
              <a:gradFill rotWithShape="0">
                <a:gsLst>
                  <a:gs pos="0">
                    <a:srgbClr val="0A0603"/>
                  </a:gs>
                  <a:gs pos="50000">
                    <a:srgbClr val="996633"/>
                  </a:gs>
                  <a:gs pos="100000">
                    <a:srgbClr val="0A0603"/>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zh-CN" sz="4400" b="1">
                  <a:solidFill>
                    <a:schemeClr val="tx2"/>
                  </a:solidFill>
                  <a:latin typeface="Bookman Old Style" panose="02050604050505020204" pitchFamily="18" charset="0"/>
                </a:endParaRPr>
              </a:p>
            </p:txBody>
          </p:sp>
          <p:sp>
            <p:nvSpPr>
              <p:cNvPr id="20557" name="Rectangle 175"/>
              <p:cNvSpPr>
                <a:spLocks noChangeArrowheads="1"/>
              </p:cNvSpPr>
              <p:nvPr/>
            </p:nvSpPr>
            <p:spPr bwMode="auto">
              <a:xfrm>
                <a:off x="3456" y="2929"/>
                <a:ext cx="1104" cy="287"/>
              </a:xfrm>
              <a:prstGeom prst="rect">
                <a:avLst/>
              </a:prstGeom>
              <a:gradFill rotWithShape="0">
                <a:gsLst>
                  <a:gs pos="0">
                    <a:srgbClr val="0A0603"/>
                  </a:gs>
                  <a:gs pos="50000">
                    <a:srgbClr val="996633"/>
                  </a:gs>
                  <a:gs pos="100000">
                    <a:srgbClr val="0A0603"/>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558" name="Oval 176"/>
              <p:cNvSpPr>
                <a:spLocks noChangeArrowheads="1"/>
              </p:cNvSpPr>
              <p:nvPr/>
            </p:nvSpPr>
            <p:spPr bwMode="auto">
              <a:xfrm>
                <a:off x="3456" y="2688"/>
                <a:ext cx="1104" cy="533"/>
              </a:xfrm>
              <a:prstGeom prst="ellipse">
                <a:avLst/>
              </a:prstGeom>
              <a:gradFill rotWithShape="0">
                <a:gsLst>
                  <a:gs pos="0">
                    <a:srgbClr val="472F18"/>
                  </a:gs>
                  <a:gs pos="50000">
                    <a:srgbClr val="996633"/>
                  </a:gs>
                  <a:gs pos="100000">
                    <a:srgbClr val="472F18"/>
                  </a:gs>
                </a:gsLst>
                <a:lin ang="270000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20517" name="Oval 177"/>
            <p:cNvSpPr>
              <a:spLocks noChangeArrowheads="1"/>
            </p:cNvSpPr>
            <p:nvPr/>
          </p:nvSpPr>
          <p:spPr bwMode="auto">
            <a:xfrm>
              <a:off x="3792" y="2016"/>
              <a:ext cx="432" cy="192"/>
            </a:xfrm>
            <a:prstGeom prst="ellipse">
              <a:avLst/>
            </a:prstGeom>
            <a:solidFill>
              <a:schemeClr val="bg2"/>
            </a:solidFill>
            <a:ln w="1270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0518" name="Group 178"/>
            <p:cNvGrpSpPr/>
            <p:nvPr/>
          </p:nvGrpSpPr>
          <p:grpSpPr bwMode="auto">
            <a:xfrm>
              <a:off x="3552" y="2832"/>
              <a:ext cx="181" cy="232"/>
              <a:chOff x="3648" y="2016"/>
              <a:chExt cx="672" cy="912"/>
            </a:xfrm>
          </p:grpSpPr>
          <p:grpSp>
            <p:nvGrpSpPr>
              <p:cNvPr id="20538" name="Group 179"/>
              <p:cNvGrpSpPr/>
              <p:nvPr/>
            </p:nvGrpSpPr>
            <p:grpSpPr bwMode="auto">
              <a:xfrm>
                <a:off x="3648" y="2610"/>
                <a:ext cx="672" cy="318"/>
                <a:chOff x="3648" y="2610"/>
                <a:chExt cx="672" cy="318"/>
              </a:xfrm>
            </p:grpSpPr>
            <p:sp>
              <p:nvSpPr>
                <p:cNvPr id="20553" name="Oval 180"/>
                <p:cNvSpPr>
                  <a:spLocks noChangeArrowheads="1"/>
                </p:cNvSpPr>
                <p:nvPr/>
              </p:nvSpPr>
              <p:spPr bwMode="auto">
                <a:xfrm>
                  <a:off x="3648" y="2658"/>
                  <a:ext cx="672" cy="270"/>
                </a:xfrm>
                <a:prstGeom prst="ellipse">
                  <a:avLst/>
                </a:prstGeom>
                <a:gradFill rotWithShape="0">
                  <a:gsLst>
                    <a:gs pos="0">
                      <a:srgbClr val="0A0603"/>
                    </a:gs>
                    <a:gs pos="50000">
                      <a:srgbClr val="996633"/>
                    </a:gs>
                    <a:gs pos="100000">
                      <a:srgbClr val="0A0603"/>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zh-CN" sz="4400" b="1">
                    <a:solidFill>
                      <a:schemeClr val="tx2"/>
                    </a:solidFill>
                    <a:latin typeface="Bookman Old Style" panose="02050604050505020204" pitchFamily="18" charset="0"/>
                  </a:endParaRPr>
                </a:p>
              </p:txBody>
            </p:sp>
            <p:sp>
              <p:nvSpPr>
                <p:cNvPr id="20554" name="Rectangle 181"/>
                <p:cNvSpPr>
                  <a:spLocks noChangeArrowheads="1"/>
                </p:cNvSpPr>
                <p:nvPr/>
              </p:nvSpPr>
              <p:spPr bwMode="auto">
                <a:xfrm>
                  <a:off x="3648" y="2688"/>
                  <a:ext cx="672" cy="144"/>
                </a:xfrm>
                <a:prstGeom prst="rect">
                  <a:avLst/>
                </a:prstGeom>
                <a:gradFill rotWithShape="0">
                  <a:gsLst>
                    <a:gs pos="0">
                      <a:srgbClr val="0A0603"/>
                    </a:gs>
                    <a:gs pos="50000">
                      <a:srgbClr val="996633"/>
                    </a:gs>
                    <a:gs pos="100000">
                      <a:srgbClr val="0A0603"/>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555" name="Oval 182"/>
                <p:cNvSpPr>
                  <a:spLocks noChangeArrowheads="1"/>
                </p:cNvSpPr>
                <p:nvPr/>
              </p:nvSpPr>
              <p:spPr bwMode="auto">
                <a:xfrm>
                  <a:off x="3648" y="2610"/>
                  <a:ext cx="672" cy="222"/>
                </a:xfrm>
                <a:prstGeom prst="ellipse">
                  <a:avLst/>
                </a:prstGeom>
                <a:gradFill rotWithShape="0">
                  <a:gsLst>
                    <a:gs pos="0">
                      <a:srgbClr val="472F18"/>
                    </a:gs>
                    <a:gs pos="50000">
                      <a:srgbClr val="996633"/>
                    </a:gs>
                    <a:gs pos="100000">
                      <a:srgbClr val="472F18"/>
                    </a:gs>
                  </a:gsLst>
                  <a:lin ang="270000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20539" name="Group 183"/>
              <p:cNvGrpSpPr/>
              <p:nvPr/>
            </p:nvGrpSpPr>
            <p:grpSpPr bwMode="auto">
              <a:xfrm>
                <a:off x="3888" y="2544"/>
                <a:ext cx="192" cy="192"/>
                <a:chOff x="3888" y="384"/>
                <a:chExt cx="192" cy="192"/>
              </a:xfrm>
            </p:grpSpPr>
            <p:sp>
              <p:nvSpPr>
                <p:cNvPr id="20550" name="Oval 184"/>
                <p:cNvSpPr>
                  <a:spLocks noChangeArrowheads="1"/>
                </p:cNvSpPr>
                <p:nvPr/>
              </p:nvSpPr>
              <p:spPr bwMode="auto">
                <a:xfrm>
                  <a:off x="3888" y="517"/>
                  <a:ext cx="192" cy="59"/>
                </a:xfrm>
                <a:prstGeom prst="ellipse">
                  <a:avLst/>
                </a:prstGeom>
                <a:gradFill rotWithShape="0">
                  <a:gsLst>
                    <a:gs pos="0">
                      <a:srgbClr val="472F18"/>
                    </a:gs>
                    <a:gs pos="50000">
                      <a:srgbClr val="996633"/>
                    </a:gs>
                    <a:gs pos="100000">
                      <a:srgbClr val="472F18"/>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551" name="Rectangle 185"/>
                <p:cNvSpPr>
                  <a:spLocks noChangeArrowheads="1"/>
                </p:cNvSpPr>
                <p:nvPr/>
              </p:nvSpPr>
              <p:spPr bwMode="auto">
                <a:xfrm>
                  <a:off x="3888" y="414"/>
                  <a:ext cx="192" cy="132"/>
                </a:xfrm>
                <a:prstGeom prst="rect">
                  <a:avLst/>
                </a:prstGeom>
                <a:gradFill rotWithShape="0">
                  <a:gsLst>
                    <a:gs pos="0">
                      <a:srgbClr val="472F18"/>
                    </a:gs>
                    <a:gs pos="50000">
                      <a:srgbClr val="996633"/>
                    </a:gs>
                    <a:gs pos="100000">
                      <a:srgbClr val="472F18"/>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552" name="Oval 186"/>
                <p:cNvSpPr>
                  <a:spLocks noChangeArrowheads="1"/>
                </p:cNvSpPr>
                <p:nvPr/>
              </p:nvSpPr>
              <p:spPr bwMode="auto">
                <a:xfrm>
                  <a:off x="3888" y="384"/>
                  <a:ext cx="192" cy="59"/>
                </a:xfrm>
                <a:prstGeom prst="ellipse">
                  <a:avLst/>
                </a:prstGeom>
                <a:gradFill rotWithShape="0">
                  <a:gsLst>
                    <a:gs pos="0">
                      <a:srgbClr val="472F18"/>
                    </a:gs>
                    <a:gs pos="50000">
                      <a:srgbClr val="996633"/>
                    </a:gs>
                    <a:gs pos="100000">
                      <a:srgbClr val="472F18"/>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20540" name="Group 187"/>
              <p:cNvGrpSpPr/>
              <p:nvPr/>
            </p:nvGrpSpPr>
            <p:grpSpPr bwMode="auto">
              <a:xfrm>
                <a:off x="3744" y="2016"/>
                <a:ext cx="480" cy="624"/>
                <a:chOff x="4320" y="1296"/>
                <a:chExt cx="480" cy="624"/>
              </a:xfrm>
            </p:grpSpPr>
            <p:grpSp>
              <p:nvGrpSpPr>
                <p:cNvPr id="20541" name="Group 188"/>
                <p:cNvGrpSpPr/>
                <p:nvPr/>
              </p:nvGrpSpPr>
              <p:grpSpPr bwMode="auto">
                <a:xfrm>
                  <a:off x="4320" y="1296"/>
                  <a:ext cx="480" cy="624"/>
                  <a:chOff x="4320" y="1296"/>
                  <a:chExt cx="480" cy="624"/>
                </a:xfrm>
              </p:grpSpPr>
              <p:sp>
                <p:nvSpPr>
                  <p:cNvPr id="20547" name="Oval 189"/>
                  <p:cNvSpPr>
                    <a:spLocks noChangeArrowheads="1"/>
                  </p:cNvSpPr>
                  <p:nvPr/>
                </p:nvSpPr>
                <p:spPr bwMode="auto">
                  <a:xfrm>
                    <a:off x="4320" y="1728"/>
                    <a:ext cx="480" cy="192"/>
                  </a:xfrm>
                  <a:prstGeom prst="ellipse">
                    <a:avLst/>
                  </a:prstGeom>
                  <a:gradFill rotWithShape="0">
                    <a:gsLst>
                      <a:gs pos="0">
                        <a:srgbClr val="0D0A00"/>
                      </a:gs>
                      <a:gs pos="50000">
                        <a:srgbClr val="CC9900"/>
                      </a:gs>
                      <a:gs pos="100000">
                        <a:srgbClr val="0D0A00"/>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548" name="Rectangle 190"/>
                  <p:cNvSpPr>
                    <a:spLocks noChangeArrowheads="1"/>
                  </p:cNvSpPr>
                  <p:nvPr/>
                </p:nvSpPr>
                <p:spPr bwMode="auto">
                  <a:xfrm>
                    <a:off x="4320" y="1392"/>
                    <a:ext cx="480" cy="432"/>
                  </a:xfrm>
                  <a:prstGeom prst="rect">
                    <a:avLst/>
                  </a:prstGeom>
                  <a:gradFill rotWithShape="0">
                    <a:gsLst>
                      <a:gs pos="0">
                        <a:srgbClr val="0D0A00"/>
                      </a:gs>
                      <a:gs pos="50000">
                        <a:srgbClr val="CC9900"/>
                      </a:gs>
                      <a:gs pos="100000">
                        <a:srgbClr val="0D0A00"/>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549" name="Oval 191"/>
                  <p:cNvSpPr>
                    <a:spLocks noChangeArrowheads="1"/>
                  </p:cNvSpPr>
                  <p:nvPr/>
                </p:nvSpPr>
                <p:spPr bwMode="auto">
                  <a:xfrm>
                    <a:off x="4320" y="1296"/>
                    <a:ext cx="480" cy="192"/>
                  </a:xfrm>
                  <a:prstGeom prst="ellipse">
                    <a:avLst/>
                  </a:prstGeom>
                  <a:gradFill rotWithShape="0">
                    <a:gsLst>
                      <a:gs pos="0">
                        <a:srgbClr val="CC9900"/>
                      </a:gs>
                      <a:gs pos="50000">
                        <a:srgbClr val="0D0A00"/>
                      </a:gs>
                      <a:gs pos="100000">
                        <a:srgbClr val="CC9900"/>
                      </a:gs>
                    </a:gsLst>
                    <a:lin ang="270000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20542" name="Line 192"/>
                <p:cNvSpPr>
                  <a:spLocks noChangeShapeType="1"/>
                </p:cNvSpPr>
                <p:nvPr/>
              </p:nvSpPr>
              <p:spPr bwMode="auto">
                <a:xfrm>
                  <a:off x="4368" y="1440"/>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43" name="Line 193"/>
                <p:cNvSpPr>
                  <a:spLocks noChangeShapeType="1"/>
                </p:cNvSpPr>
                <p:nvPr/>
              </p:nvSpPr>
              <p:spPr bwMode="auto">
                <a:xfrm>
                  <a:off x="4464" y="1488"/>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44" name="Line 194"/>
                <p:cNvSpPr>
                  <a:spLocks noChangeShapeType="1"/>
                </p:cNvSpPr>
                <p:nvPr/>
              </p:nvSpPr>
              <p:spPr bwMode="auto">
                <a:xfrm>
                  <a:off x="4560" y="1488"/>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45" name="Line 195"/>
                <p:cNvSpPr>
                  <a:spLocks noChangeShapeType="1"/>
                </p:cNvSpPr>
                <p:nvPr/>
              </p:nvSpPr>
              <p:spPr bwMode="auto">
                <a:xfrm>
                  <a:off x="4656" y="1488"/>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46" name="Line 196"/>
                <p:cNvSpPr>
                  <a:spLocks noChangeShapeType="1"/>
                </p:cNvSpPr>
                <p:nvPr/>
              </p:nvSpPr>
              <p:spPr bwMode="auto">
                <a:xfrm>
                  <a:off x="4752" y="1440"/>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20519" name="Group 197"/>
            <p:cNvGrpSpPr/>
            <p:nvPr/>
          </p:nvGrpSpPr>
          <p:grpSpPr bwMode="auto">
            <a:xfrm>
              <a:off x="3840" y="2928"/>
              <a:ext cx="180" cy="232"/>
              <a:chOff x="3648" y="2016"/>
              <a:chExt cx="672" cy="912"/>
            </a:xfrm>
          </p:grpSpPr>
          <p:grpSp>
            <p:nvGrpSpPr>
              <p:cNvPr id="20520" name="Group 198"/>
              <p:cNvGrpSpPr/>
              <p:nvPr/>
            </p:nvGrpSpPr>
            <p:grpSpPr bwMode="auto">
              <a:xfrm>
                <a:off x="3648" y="2610"/>
                <a:ext cx="672" cy="318"/>
                <a:chOff x="3648" y="2610"/>
                <a:chExt cx="672" cy="318"/>
              </a:xfrm>
            </p:grpSpPr>
            <p:sp>
              <p:nvSpPr>
                <p:cNvPr id="20535" name="Oval 199"/>
                <p:cNvSpPr>
                  <a:spLocks noChangeArrowheads="1"/>
                </p:cNvSpPr>
                <p:nvPr/>
              </p:nvSpPr>
              <p:spPr bwMode="auto">
                <a:xfrm>
                  <a:off x="3648" y="2658"/>
                  <a:ext cx="672" cy="270"/>
                </a:xfrm>
                <a:prstGeom prst="ellipse">
                  <a:avLst/>
                </a:prstGeom>
                <a:gradFill rotWithShape="0">
                  <a:gsLst>
                    <a:gs pos="0">
                      <a:srgbClr val="0A0603"/>
                    </a:gs>
                    <a:gs pos="50000">
                      <a:srgbClr val="996633"/>
                    </a:gs>
                    <a:gs pos="100000">
                      <a:srgbClr val="0A0603"/>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zh-CN" sz="4400" b="1">
                    <a:solidFill>
                      <a:schemeClr val="tx2"/>
                    </a:solidFill>
                    <a:latin typeface="Bookman Old Style" panose="02050604050505020204" pitchFamily="18" charset="0"/>
                  </a:endParaRPr>
                </a:p>
              </p:txBody>
            </p:sp>
            <p:sp>
              <p:nvSpPr>
                <p:cNvPr id="20536" name="Rectangle 200"/>
                <p:cNvSpPr>
                  <a:spLocks noChangeArrowheads="1"/>
                </p:cNvSpPr>
                <p:nvPr/>
              </p:nvSpPr>
              <p:spPr bwMode="auto">
                <a:xfrm>
                  <a:off x="3648" y="2688"/>
                  <a:ext cx="672" cy="144"/>
                </a:xfrm>
                <a:prstGeom prst="rect">
                  <a:avLst/>
                </a:prstGeom>
                <a:gradFill rotWithShape="0">
                  <a:gsLst>
                    <a:gs pos="0">
                      <a:srgbClr val="0A0603"/>
                    </a:gs>
                    <a:gs pos="50000">
                      <a:srgbClr val="996633"/>
                    </a:gs>
                    <a:gs pos="100000">
                      <a:srgbClr val="0A0603"/>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537" name="Oval 201"/>
                <p:cNvSpPr>
                  <a:spLocks noChangeArrowheads="1"/>
                </p:cNvSpPr>
                <p:nvPr/>
              </p:nvSpPr>
              <p:spPr bwMode="auto">
                <a:xfrm>
                  <a:off x="3648" y="2610"/>
                  <a:ext cx="672" cy="222"/>
                </a:xfrm>
                <a:prstGeom prst="ellipse">
                  <a:avLst/>
                </a:prstGeom>
                <a:gradFill rotWithShape="0">
                  <a:gsLst>
                    <a:gs pos="0">
                      <a:srgbClr val="472F18"/>
                    </a:gs>
                    <a:gs pos="50000">
                      <a:srgbClr val="996633"/>
                    </a:gs>
                    <a:gs pos="100000">
                      <a:srgbClr val="472F18"/>
                    </a:gs>
                  </a:gsLst>
                  <a:lin ang="270000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20521" name="Group 202"/>
              <p:cNvGrpSpPr/>
              <p:nvPr/>
            </p:nvGrpSpPr>
            <p:grpSpPr bwMode="auto">
              <a:xfrm>
                <a:off x="3888" y="2544"/>
                <a:ext cx="192" cy="192"/>
                <a:chOff x="3888" y="384"/>
                <a:chExt cx="192" cy="192"/>
              </a:xfrm>
            </p:grpSpPr>
            <p:sp>
              <p:nvSpPr>
                <p:cNvPr id="20532" name="Oval 203"/>
                <p:cNvSpPr>
                  <a:spLocks noChangeArrowheads="1"/>
                </p:cNvSpPr>
                <p:nvPr/>
              </p:nvSpPr>
              <p:spPr bwMode="auto">
                <a:xfrm>
                  <a:off x="3888" y="517"/>
                  <a:ext cx="192" cy="59"/>
                </a:xfrm>
                <a:prstGeom prst="ellipse">
                  <a:avLst/>
                </a:prstGeom>
                <a:gradFill rotWithShape="0">
                  <a:gsLst>
                    <a:gs pos="0">
                      <a:srgbClr val="472F18"/>
                    </a:gs>
                    <a:gs pos="50000">
                      <a:srgbClr val="996633"/>
                    </a:gs>
                    <a:gs pos="100000">
                      <a:srgbClr val="472F18"/>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533" name="Rectangle 204"/>
                <p:cNvSpPr>
                  <a:spLocks noChangeArrowheads="1"/>
                </p:cNvSpPr>
                <p:nvPr/>
              </p:nvSpPr>
              <p:spPr bwMode="auto">
                <a:xfrm>
                  <a:off x="3888" y="414"/>
                  <a:ext cx="192" cy="132"/>
                </a:xfrm>
                <a:prstGeom prst="rect">
                  <a:avLst/>
                </a:prstGeom>
                <a:gradFill rotWithShape="0">
                  <a:gsLst>
                    <a:gs pos="0">
                      <a:srgbClr val="472F18"/>
                    </a:gs>
                    <a:gs pos="50000">
                      <a:srgbClr val="996633"/>
                    </a:gs>
                    <a:gs pos="100000">
                      <a:srgbClr val="472F18"/>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534" name="Oval 205"/>
                <p:cNvSpPr>
                  <a:spLocks noChangeArrowheads="1"/>
                </p:cNvSpPr>
                <p:nvPr/>
              </p:nvSpPr>
              <p:spPr bwMode="auto">
                <a:xfrm>
                  <a:off x="3888" y="384"/>
                  <a:ext cx="192" cy="59"/>
                </a:xfrm>
                <a:prstGeom prst="ellipse">
                  <a:avLst/>
                </a:prstGeom>
                <a:gradFill rotWithShape="0">
                  <a:gsLst>
                    <a:gs pos="0">
                      <a:srgbClr val="472F18"/>
                    </a:gs>
                    <a:gs pos="50000">
                      <a:srgbClr val="996633"/>
                    </a:gs>
                    <a:gs pos="100000">
                      <a:srgbClr val="472F18"/>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20522" name="Group 206"/>
              <p:cNvGrpSpPr/>
              <p:nvPr/>
            </p:nvGrpSpPr>
            <p:grpSpPr bwMode="auto">
              <a:xfrm>
                <a:off x="3744" y="2016"/>
                <a:ext cx="480" cy="624"/>
                <a:chOff x="4320" y="1296"/>
                <a:chExt cx="480" cy="624"/>
              </a:xfrm>
            </p:grpSpPr>
            <p:grpSp>
              <p:nvGrpSpPr>
                <p:cNvPr id="20523" name="Group 207"/>
                <p:cNvGrpSpPr/>
                <p:nvPr/>
              </p:nvGrpSpPr>
              <p:grpSpPr bwMode="auto">
                <a:xfrm>
                  <a:off x="4320" y="1296"/>
                  <a:ext cx="480" cy="624"/>
                  <a:chOff x="4320" y="1296"/>
                  <a:chExt cx="480" cy="624"/>
                </a:xfrm>
              </p:grpSpPr>
              <p:sp>
                <p:nvSpPr>
                  <p:cNvPr id="20529" name="Oval 208"/>
                  <p:cNvSpPr>
                    <a:spLocks noChangeArrowheads="1"/>
                  </p:cNvSpPr>
                  <p:nvPr/>
                </p:nvSpPr>
                <p:spPr bwMode="auto">
                  <a:xfrm>
                    <a:off x="4320" y="1728"/>
                    <a:ext cx="480" cy="192"/>
                  </a:xfrm>
                  <a:prstGeom prst="ellipse">
                    <a:avLst/>
                  </a:prstGeom>
                  <a:gradFill rotWithShape="0">
                    <a:gsLst>
                      <a:gs pos="0">
                        <a:srgbClr val="0D0A00"/>
                      </a:gs>
                      <a:gs pos="50000">
                        <a:srgbClr val="CC9900"/>
                      </a:gs>
                      <a:gs pos="100000">
                        <a:srgbClr val="0D0A00"/>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530" name="Rectangle 209"/>
                  <p:cNvSpPr>
                    <a:spLocks noChangeArrowheads="1"/>
                  </p:cNvSpPr>
                  <p:nvPr/>
                </p:nvSpPr>
                <p:spPr bwMode="auto">
                  <a:xfrm>
                    <a:off x="4320" y="1392"/>
                    <a:ext cx="480" cy="432"/>
                  </a:xfrm>
                  <a:prstGeom prst="rect">
                    <a:avLst/>
                  </a:prstGeom>
                  <a:gradFill rotWithShape="0">
                    <a:gsLst>
                      <a:gs pos="0">
                        <a:srgbClr val="0D0A00"/>
                      </a:gs>
                      <a:gs pos="50000">
                        <a:srgbClr val="CC9900"/>
                      </a:gs>
                      <a:gs pos="100000">
                        <a:srgbClr val="0D0A00"/>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531" name="Oval 210"/>
                  <p:cNvSpPr>
                    <a:spLocks noChangeArrowheads="1"/>
                  </p:cNvSpPr>
                  <p:nvPr/>
                </p:nvSpPr>
                <p:spPr bwMode="auto">
                  <a:xfrm>
                    <a:off x="4320" y="1296"/>
                    <a:ext cx="480" cy="192"/>
                  </a:xfrm>
                  <a:prstGeom prst="ellipse">
                    <a:avLst/>
                  </a:prstGeom>
                  <a:gradFill rotWithShape="0">
                    <a:gsLst>
                      <a:gs pos="0">
                        <a:srgbClr val="CC9900"/>
                      </a:gs>
                      <a:gs pos="50000">
                        <a:srgbClr val="0D0A00"/>
                      </a:gs>
                      <a:gs pos="100000">
                        <a:srgbClr val="CC9900"/>
                      </a:gs>
                    </a:gsLst>
                    <a:lin ang="270000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20524" name="Line 211"/>
                <p:cNvSpPr>
                  <a:spLocks noChangeShapeType="1"/>
                </p:cNvSpPr>
                <p:nvPr/>
              </p:nvSpPr>
              <p:spPr bwMode="auto">
                <a:xfrm>
                  <a:off x="4368" y="1440"/>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5" name="Line 212"/>
                <p:cNvSpPr>
                  <a:spLocks noChangeShapeType="1"/>
                </p:cNvSpPr>
                <p:nvPr/>
              </p:nvSpPr>
              <p:spPr bwMode="auto">
                <a:xfrm>
                  <a:off x="4464" y="1488"/>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6" name="Line 213"/>
                <p:cNvSpPr>
                  <a:spLocks noChangeShapeType="1"/>
                </p:cNvSpPr>
                <p:nvPr/>
              </p:nvSpPr>
              <p:spPr bwMode="auto">
                <a:xfrm>
                  <a:off x="4560" y="1488"/>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7" name="Line 214"/>
                <p:cNvSpPr>
                  <a:spLocks noChangeShapeType="1"/>
                </p:cNvSpPr>
                <p:nvPr/>
              </p:nvSpPr>
              <p:spPr bwMode="auto">
                <a:xfrm>
                  <a:off x="4656" y="1488"/>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8" name="Line 215"/>
                <p:cNvSpPr>
                  <a:spLocks noChangeShapeType="1"/>
                </p:cNvSpPr>
                <p:nvPr/>
              </p:nvSpPr>
              <p:spPr bwMode="auto">
                <a:xfrm>
                  <a:off x="4752" y="1440"/>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
        <p:nvSpPr>
          <p:cNvPr id="20486" name="Arc 216"/>
          <p:cNvSpPr/>
          <p:nvPr/>
        </p:nvSpPr>
        <p:spPr bwMode="auto">
          <a:xfrm flipV="1">
            <a:off x="4038600" y="2979738"/>
            <a:ext cx="1676400" cy="527050"/>
          </a:xfrm>
          <a:custGeom>
            <a:avLst/>
            <a:gdLst>
              <a:gd name="T0" fmla="*/ 272299 w 43200"/>
              <a:gd name="T1" fmla="*/ 527050 h 37535"/>
              <a:gd name="T2" fmla="*/ 1449814 w 43200"/>
              <a:gd name="T3" fmla="*/ 510692 h 37535"/>
              <a:gd name="T4" fmla="*/ 838200 w 43200"/>
              <a:gd name="T5" fmla="*/ 303298 h 37535"/>
              <a:gd name="T6" fmla="*/ 0 60000 65536"/>
              <a:gd name="T7" fmla="*/ 0 60000 65536"/>
              <a:gd name="T8" fmla="*/ 0 60000 65536"/>
            </a:gdLst>
            <a:ahLst/>
            <a:cxnLst>
              <a:cxn ang="T6">
                <a:pos x="T0" y="T1"/>
              </a:cxn>
              <a:cxn ang="T7">
                <a:pos x="T2" y="T3"/>
              </a:cxn>
              <a:cxn ang="T8">
                <a:pos x="T4" y="T5"/>
              </a:cxn>
            </a:cxnLst>
            <a:rect l="0" t="0" r="r" b="b"/>
            <a:pathLst>
              <a:path w="43200" h="37535" fill="none" extrusionOk="0">
                <a:moveTo>
                  <a:pt x="7017" y="37534"/>
                </a:moveTo>
                <a:cubicBezTo>
                  <a:pt x="2546" y="33442"/>
                  <a:pt x="0" y="27660"/>
                  <a:pt x="0" y="21600"/>
                </a:cubicBezTo>
                <a:cubicBezTo>
                  <a:pt x="0" y="9670"/>
                  <a:pt x="9670" y="0"/>
                  <a:pt x="21600" y="0"/>
                </a:cubicBezTo>
                <a:cubicBezTo>
                  <a:pt x="33529" y="0"/>
                  <a:pt x="43200" y="9670"/>
                  <a:pt x="43200" y="21600"/>
                </a:cubicBezTo>
                <a:cubicBezTo>
                  <a:pt x="43200" y="27086"/>
                  <a:pt x="41112" y="32366"/>
                  <a:pt x="37360" y="36369"/>
                </a:cubicBezTo>
              </a:path>
              <a:path w="43200" h="37535" stroke="0" extrusionOk="0">
                <a:moveTo>
                  <a:pt x="7017" y="37534"/>
                </a:moveTo>
                <a:cubicBezTo>
                  <a:pt x="2546" y="33442"/>
                  <a:pt x="0" y="27660"/>
                  <a:pt x="0" y="21600"/>
                </a:cubicBezTo>
                <a:cubicBezTo>
                  <a:pt x="0" y="9670"/>
                  <a:pt x="9670" y="0"/>
                  <a:pt x="21600" y="0"/>
                </a:cubicBezTo>
                <a:cubicBezTo>
                  <a:pt x="33529" y="0"/>
                  <a:pt x="43200" y="9670"/>
                  <a:pt x="43200" y="21600"/>
                </a:cubicBezTo>
                <a:cubicBezTo>
                  <a:pt x="43200" y="27086"/>
                  <a:pt x="41112" y="32366"/>
                  <a:pt x="37360" y="36369"/>
                </a:cubicBezTo>
                <a:lnTo>
                  <a:pt x="21600" y="21600"/>
                </a:lnTo>
                <a:lnTo>
                  <a:pt x="7017" y="37534"/>
                </a:lnTo>
                <a:close/>
              </a:path>
            </a:pathLst>
          </a:custGeom>
          <a:noFill/>
          <a:ln w="28575">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87" name="Arc 217"/>
          <p:cNvSpPr/>
          <p:nvPr/>
        </p:nvSpPr>
        <p:spPr bwMode="auto">
          <a:xfrm flipV="1">
            <a:off x="4038600" y="3041650"/>
            <a:ext cx="1676400" cy="533400"/>
          </a:xfrm>
          <a:custGeom>
            <a:avLst/>
            <a:gdLst>
              <a:gd name="T0" fmla="*/ 290731 w 43200"/>
              <a:gd name="T1" fmla="*/ 533400 h 37956"/>
              <a:gd name="T2" fmla="*/ 1425988 w 43200"/>
              <a:gd name="T3" fmla="*/ 519951 h 37956"/>
              <a:gd name="T4" fmla="*/ 838200 w 43200"/>
              <a:gd name="T5" fmla="*/ 303547 h 37956"/>
              <a:gd name="T6" fmla="*/ 0 60000 65536"/>
              <a:gd name="T7" fmla="*/ 0 60000 65536"/>
              <a:gd name="T8" fmla="*/ 0 60000 65536"/>
            </a:gdLst>
            <a:ahLst/>
            <a:cxnLst>
              <a:cxn ang="T6">
                <a:pos x="T0" y="T1"/>
              </a:cxn>
              <a:cxn ang="T7">
                <a:pos x="T2" y="T3"/>
              </a:cxn>
              <a:cxn ang="T8">
                <a:pos x="T4" y="T5"/>
              </a:cxn>
            </a:cxnLst>
            <a:rect l="0" t="0" r="r" b="b"/>
            <a:pathLst>
              <a:path w="43200" h="37956" fill="none" extrusionOk="0">
                <a:moveTo>
                  <a:pt x="7491" y="37956"/>
                </a:moveTo>
                <a:cubicBezTo>
                  <a:pt x="2734" y="33852"/>
                  <a:pt x="0" y="27882"/>
                  <a:pt x="0" y="21600"/>
                </a:cubicBezTo>
                <a:cubicBezTo>
                  <a:pt x="0" y="9670"/>
                  <a:pt x="9670" y="0"/>
                  <a:pt x="21600" y="0"/>
                </a:cubicBezTo>
                <a:cubicBezTo>
                  <a:pt x="33529" y="0"/>
                  <a:pt x="43200" y="9670"/>
                  <a:pt x="43200" y="21600"/>
                </a:cubicBezTo>
                <a:cubicBezTo>
                  <a:pt x="43200" y="27390"/>
                  <a:pt x="40875" y="32938"/>
                  <a:pt x="36746" y="36998"/>
                </a:cubicBezTo>
              </a:path>
              <a:path w="43200" h="37956" stroke="0" extrusionOk="0">
                <a:moveTo>
                  <a:pt x="7491" y="37956"/>
                </a:moveTo>
                <a:cubicBezTo>
                  <a:pt x="2734" y="33852"/>
                  <a:pt x="0" y="27882"/>
                  <a:pt x="0" y="21600"/>
                </a:cubicBezTo>
                <a:cubicBezTo>
                  <a:pt x="0" y="9670"/>
                  <a:pt x="9670" y="0"/>
                  <a:pt x="21600" y="0"/>
                </a:cubicBezTo>
                <a:cubicBezTo>
                  <a:pt x="33529" y="0"/>
                  <a:pt x="43200" y="9670"/>
                  <a:pt x="43200" y="21600"/>
                </a:cubicBezTo>
                <a:cubicBezTo>
                  <a:pt x="43200" y="27390"/>
                  <a:pt x="40875" y="32938"/>
                  <a:pt x="36746" y="36998"/>
                </a:cubicBezTo>
                <a:lnTo>
                  <a:pt x="21600" y="21600"/>
                </a:lnTo>
                <a:lnTo>
                  <a:pt x="7491" y="37956"/>
                </a:lnTo>
                <a:close/>
              </a:path>
            </a:pathLst>
          </a:custGeom>
          <a:noFill/>
          <a:ln w="28575">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88" name="Arc 218"/>
          <p:cNvSpPr/>
          <p:nvPr/>
        </p:nvSpPr>
        <p:spPr bwMode="auto">
          <a:xfrm flipV="1">
            <a:off x="4038600" y="3098800"/>
            <a:ext cx="1676400" cy="557213"/>
          </a:xfrm>
          <a:custGeom>
            <a:avLst/>
            <a:gdLst>
              <a:gd name="T0" fmla="*/ 352083 w 43200"/>
              <a:gd name="T1" fmla="*/ 550652 h 39663"/>
              <a:gd name="T2" fmla="*/ 1297852 w 43200"/>
              <a:gd name="T3" fmla="*/ 557213 h 39663"/>
              <a:gd name="T4" fmla="*/ 838200 w 43200"/>
              <a:gd name="T5" fmla="*/ 303452 h 39663"/>
              <a:gd name="T6" fmla="*/ 0 60000 65536"/>
              <a:gd name="T7" fmla="*/ 0 60000 65536"/>
              <a:gd name="T8" fmla="*/ 0 60000 65536"/>
            </a:gdLst>
            <a:ahLst/>
            <a:cxnLst>
              <a:cxn ang="T6">
                <a:pos x="T0" y="T1"/>
              </a:cxn>
              <a:cxn ang="T7">
                <a:pos x="T2" y="T3"/>
              </a:cxn>
              <a:cxn ang="T8">
                <a:pos x="T4" y="T5"/>
              </a:cxn>
            </a:cxnLst>
            <a:rect l="0" t="0" r="r" b="b"/>
            <a:pathLst>
              <a:path w="43200" h="39663" fill="none" extrusionOk="0">
                <a:moveTo>
                  <a:pt x="9072" y="39196"/>
                </a:moveTo>
                <a:cubicBezTo>
                  <a:pt x="3380" y="35143"/>
                  <a:pt x="0" y="28587"/>
                  <a:pt x="0" y="21600"/>
                </a:cubicBezTo>
                <a:cubicBezTo>
                  <a:pt x="0" y="9670"/>
                  <a:pt x="9670" y="0"/>
                  <a:pt x="21600" y="0"/>
                </a:cubicBezTo>
                <a:cubicBezTo>
                  <a:pt x="33529" y="0"/>
                  <a:pt x="43200" y="9670"/>
                  <a:pt x="43200" y="21600"/>
                </a:cubicBezTo>
                <a:cubicBezTo>
                  <a:pt x="43200" y="28880"/>
                  <a:pt x="39532" y="35670"/>
                  <a:pt x="33444" y="39662"/>
                </a:cubicBezTo>
              </a:path>
              <a:path w="43200" h="39663" stroke="0" extrusionOk="0">
                <a:moveTo>
                  <a:pt x="9072" y="39196"/>
                </a:moveTo>
                <a:cubicBezTo>
                  <a:pt x="3380" y="35143"/>
                  <a:pt x="0" y="28587"/>
                  <a:pt x="0" y="21600"/>
                </a:cubicBezTo>
                <a:cubicBezTo>
                  <a:pt x="0" y="9670"/>
                  <a:pt x="9670" y="0"/>
                  <a:pt x="21600" y="0"/>
                </a:cubicBezTo>
                <a:cubicBezTo>
                  <a:pt x="33529" y="0"/>
                  <a:pt x="43200" y="9670"/>
                  <a:pt x="43200" y="21600"/>
                </a:cubicBezTo>
                <a:cubicBezTo>
                  <a:pt x="43200" y="28880"/>
                  <a:pt x="39532" y="35670"/>
                  <a:pt x="33444" y="39662"/>
                </a:cubicBezTo>
                <a:lnTo>
                  <a:pt x="21600" y="21600"/>
                </a:lnTo>
                <a:lnTo>
                  <a:pt x="9072" y="39196"/>
                </a:lnTo>
                <a:close/>
              </a:path>
            </a:pathLst>
          </a:custGeom>
          <a:noFill/>
          <a:ln w="28575">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89" name="Arc 219"/>
          <p:cNvSpPr/>
          <p:nvPr/>
        </p:nvSpPr>
        <p:spPr bwMode="auto">
          <a:xfrm flipV="1">
            <a:off x="4038600" y="3190875"/>
            <a:ext cx="1676400" cy="561975"/>
          </a:xfrm>
          <a:custGeom>
            <a:avLst/>
            <a:gdLst>
              <a:gd name="T0" fmla="*/ 395273 w 43200"/>
              <a:gd name="T1" fmla="*/ 561975 h 39938"/>
              <a:gd name="T2" fmla="*/ 1306079 w 43200"/>
              <a:gd name="T3" fmla="*/ 556121 h 39938"/>
              <a:gd name="T4" fmla="*/ 838200 w 43200"/>
              <a:gd name="T5" fmla="*/ 303938 h 39938"/>
              <a:gd name="T6" fmla="*/ 0 60000 65536"/>
              <a:gd name="T7" fmla="*/ 0 60000 65536"/>
              <a:gd name="T8" fmla="*/ 0 60000 65536"/>
            </a:gdLst>
            <a:ahLst/>
            <a:cxnLst>
              <a:cxn ang="T6">
                <a:pos x="T0" y="T1"/>
              </a:cxn>
              <a:cxn ang="T7">
                <a:pos x="T2" y="T3"/>
              </a:cxn>
              <a:cxn ang="T8">
                <a:pos x="T4" y="T5"/>
              </a:cxn>
            </a:cxnLst>
            <a:rect l="0" t="0" r="r" b="b"/>
            <a:pathLst>
              <a:path w="43200" h="39938" fill="none" extrusionOk="0">
                <a:moveTo>
                  <a:pt x="10186" y="39937"/>
                </a:moveTo>
                <a:cubicBezTo>
                  <a:pt x="3851" y="35995"/>
                  <a:pt x="0" y="29061"/>
                  <a:pt x="0" y="21600"/>
                </a:cubicBezTo>
                <a:cubicBezTo>
                  <a:pt x="0" y="9670"/>
                  <a:pt x="9670" y="0"/>
                  <a:pt x="21600" y="0"/>
                </a:cubicBezTo>
                <a:cubicBezTo>
                  <a:pt x="33529" y="0"/>
                  <a:pt x="43200" y="9670"/>
                  <a:pt x="43200" y="21600"/>
                </a:cubicBezTo>
                <a:cubicBezTo>
                  <a:pt x="43200" y="28789"/>
                  <a:pt x="39622" y="35508"/>
                  <a:pt x="33656" y="39521"/>
                </a:cubicBezTo>
              </a:path>
              <a:path w="43200" h="39938" stroke="0" extrusionOk="0">
                <a:moveTo>
                  <a:pt x="10186" y="39937"/>
                </a:moveTo>
                <a:cubicBezTo>
                  <a:pt x="3851" y="35995"/>
                  <a:pt x="0" y="29061"/>
                  <a:pt x="0" y="21600"/>
                </a:cubicBezTo>
                <a:cubicBezTo>
                  <a:pt x="0" y="9670"/>
                  <a:pt x="9670" y="0"/>
                  <a:pt x="21600" y="0"/>
                </a:cubicBezTo>
                <a:cubicBezTo>
                  <a:pt x="33529" y="0"/>
                  <a:pt x="43200" y="9670"/>
                  <a:pt x="43200" y="21600"/>
                </a:cubicBezTo>
                <a:cubicBezTo>
                  <a:pt x="43200" y="28789"/>
                  <a:pt x="39622" y="35508"/>
                  <a:pt x="33656" y="39521"/>
                </a:cubicBezTo>
                <a:lnTo>
                  <a:pt x="21600" y="21600"/>
                </a:lnTo>
                <a:lnTo>
                  <a:pt x="10186" y="39937"/>
                </a:lnTo>
                <a:close/>
              </a:path>
            </a:pathLst>
          </a:custGeom>
          <a:noFill/>
          <a:ln w="28575">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0" name="Arc 220"/>
          <p:cNvSpPr/>
          <p:nvPr/>
        </p:nvSpPr>
        <p:spPr bwMode="auto">
          <a:xfrm flipV="1">
            <a:off x="4875213" y="3282950"/>
            <a:ext cx="838200" cy="555625"/>
          </a:xfrm>
          <a:custGeom>
            <a:avLst/>
            <a:gdLst>
              <a:gd name="T0" fmla="*/ 16221 w 21600"/>
              <a:gd name="T1" fmla="*/ 0 h 39518"/>
              <a:gd name="T2" fmla="*/ 467879 w 21600"/>
              <a:gd name="T3" fmla="*/ 555625 h 39518"/>
              <a:gd name="T4" fmla="*/ 0 w 21600"/>
              <a:gd name="T5" fmla="*/ 303641 h 39518"/>
              <a:gd name="T6" fmla="*/ 0 60000 65536"/>
              <a:gd name="T7" fmla="*/ 0 60000 65536"/>
              <a:gd name="T8" fmla="*/ 0 60000 65536"/>
            </a:gdLst>
            <a:ahLst/>
            <a:cxnLst>
              <a:cxn ang="T6">
                <a:pos x="T0" y="T1"/>
              </a:cxn>
              <a:cxn ang="T7">
                <a:pos x="T2" y="T3"/>
              </a:cxn>
              <a:cxn ang="T8">
                <a:pos x="T4" y="T5"/>
              </a:cxn>
            </a:cxnLst>
            <a:rect l="0" t="0" r="r" b="b"/>
            <a:pathLst>
              <a:path w="21600" h="39518" fill="none" extrusionOk="0">
                <a:moveTo>
                  <a:pt x="417" y="0"/>
                </a:moveTo>
                <a:cubicBezTo>
                  <a:pt x="12182" y="227"/>
                  <a:pt x="21600" y="9829"/>
                  <a:pt x="21600" y="21596"/>
                </a:cubicBezTo>
                <a:cubicBezTo>
                  <a:pt x="21600" y="28785"/>
                  <a:pt x="18022" y="35504"/>
                  <a:pt x="12056" y="39517"/>
                </a:cubicBezTo>
              </a:path>
              <a:path w="21600" h="39518" stroke="0" extrusionOk="0">
                <a:moveTo>
                  <a:pt x="417" y="0"/>
                </a:moveTo>
                <a:cubicBezTo>
                  <a:pt x="12182" y="227"/>
                  <a:pt x="21600" y="9829"/>
                  <a:pt x="21600" y="21596"/>
                </a:cubicBezTo>
                <a:cubicBezTo>
                  <a:pt x="21600" y="28785"/>
                  <a:pt x="18022" y="35504"/>
                  <a:pt x="12056" y="39517"/>
                </a:cubicBezTo>
                <a:lnTo>
                  <a:pt x="0" y="21596"/>
                </a:lnTo>
                <a:lnTo>
                  <a:pt x="417" y="0"/>
                </a:lnTo>
                <a:close/>
              </a:path>
            </a:pathLst>
          </a:custGeom>
          <a:noFill/>
          <a:ln w="28575">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1" name="Freeform 221"/>
          <p:cNvSpPr/>
          <p:nvPr/>
        </p:nvSpPr>
        <p:spPr bwMode="auto">
          <a:xfrm>
            <a:off x="2209800" y="2971800"/>
            <a:ext cx="2057400" cy="2235200"/>
          </a:xfrm>
          <a:custGeom>
            <a:avLst/>
            <a:gdLst>
              <a:gd name="T0" fmla="*/ 2057400 w 1296"/>
              <a:gd name="T1" fmla="*/ 0 h 1408"/>
              <a:gd name="T2" fmla="*/ 1752600 w 1296"/>
              <a:gd name="T3" fmla="*/ 152400 h 1408"/>
              <a:gd name="T4" fmla="*/ 1524000 w 1296"/>
              <a:gd name="T5" fmla="*/ 914400 h 1408"/>
              <a:gd name="T6" fmla="*/ 1066800 w 1296"/>
              <a:gd name="T7" fmla="*/ 2057400 h 1408"/>
              <a:gd name="T8" fmla="*/ 0 w 1296"/>
              <a:gd name="T9" fmla="*/ 1981200 h 14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6" h="1408">
                <a:moveTo>
                  <a:pt x="1296" y="0"/>
                </a:moveTo>
                <a:cubicBezTo>
                  <a:pt x="1228" y="0"/>
                  <a:pt x="1160" y="0"/>
                  <a:pt x="1104" y="96"/>
                </a:cubicBezTo>
                <a:cubicBezTo>
                  <a:pt x="1048" y="192"/>
                  <a:pt x="1032" y="376"/>
                  <a:pt x="960" y="576"/>
                </a:cubicBezTo>
                <a:cubicBezTo>
                  <a:pt x="888" y="776"/>
                  <a:pt x="832" y="1184"/>
                  <a:pt x="672" y="1296"/>
                </a:cubicBezTo>
                <a:cubicBezTo>
                  <a:pt x="512" y="1408"/>
                  <a:pt x="256" y="1328"/>
                  <a:pt x="0" y="1248"/>
                </a:cubicBezTo>
              </a:path>
            </a:pathLst>
          </a:custGeom>
          <a:noFill/>
          <a:ln w="28575" cap="flat" cmpd="sng">
            <a:solidFill>
              <a:srgbClr val="FF0000"/>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2" name="Rectangle 222"/>
          <p:cNvSpPr>
            <a:spLocks noChangeArrowheads="1"/>
          </p:cNvSpPr>
          <p:nvPr/>
        </p:nvSpPr>
        <p:spPr bwMode="auto">
          <a:xfrm>
            <a:off x="5486400" y="5562600"/>
            <a:ext cx="76200" cy="76200"/>
          </a:xfrm>
          <a:prstGeom prst="rect">
            <a:avLst/>
          </a:prstGeom>
          <a:solidFill>
            <a:schemeClr val="bg2"/>
          </a:soli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493" name="Rectangle 223"/>
          <p:cNvSpPr>
            <a:spLocks noChangeArrowheads="1"/>
          </p:cNvSpPr>
          <p:nvPr/>
        </p:nvSpPr>
        <p:spPr bwMode="auto">
          <a:xfrm>
            <a:off x="8229600" y="5562600"/>
            <a:ext cx="76200" cy="76200"/>
          </a:xfrm>
          <a:prstGeom prst="rect">
            <a:avLst/>
          </a:prstGeom>
          <a:solidFill>
            <a:schemeClr val="bg2"/>
          </a:soli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494" name="Rectangle 224"/>
          <p:cNvSpPr>
            <a:spLocks noChangeArrowheads="1"/>
          </p:cNvSpPr>
          <p:nvPr/>
        </p:nvSpPr>
        <p:spPr bwMode="auto">
          <a:xfrm>
            <a:off x="5486400" y="6096000"/>
            <a:ext cx="76200" cy="76200"/>
          </a:xfrm>
          <a:prstGeom prst="rect">
            <a:avLst/>
          </a:prstGeom>
          <a:solidFill>
            <a:schemeClr val="bg2"/>
          </a:soli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495" name="Freeform 225"/>
          <p:cNvSpPr/>
          <p:nvPr/>
        </p:nvSpPr>
        <p:spPr bwMode="auto">
          <a:xfrm>
            <a:off x="4876800" y="4191000"/>
            <a:ext cx="609600" cy="1917700"/>
          </a:xfrm>
          <a:custGeom>
            <a:avLst/>
            <a:gdLst>
              <a:gd name="T0" fmla="*/ 152400 w 384"/>
              <a:gd name="T1" fmla="*/ 0 h 1208"/>
              <a:gd name="T2" fmla="*/ 76200 w 384"/>
              <a:gd name="T3" fmla="*/ 1600200 h 1208"/>
              <a:gd name="T4" fmla="*/ 609600 w 384"/>
              <a:gd name="T5" fmla="*/ 1905000 h 1208"/>
              <a:gd name="T6" fmla="*/ 0 60000 65536"/>
              <a:gd name="T7" fmla="*/ 0 60000 65536"/>
              <a:gd name="T8" fmla="*/ 0 60000 65536"/>
            </a:gdLst>
            <a:ahLst/>
            <a:cxnLst>
              <a:cxn ang="T6">
                <a:pos x="T0" y="T1"/>
              </a:cxn>
              <a:cxn ang="T7">
                <a:pos x="T2" y="T3"/>
              </a:cxn>
              <a:cxn ang="T8">
                <a:pos x="T4" y="T5"/>
              </a:cxn>
            </a:cxnLst>
            <a:rect l="0" t="0" r="r" b="b"/>
            <a:pathLst>
              <a:path w="384" h="1208">
                <a:moveTo>
                  <a:pt x="96" y="0"/>
                </a:moveTo>
                <a:cubicBezTo>
                  <a:pt x="48" y="404"/>
                  <a:pt x="0" y="808"/>
                  <a:pt x="48" y="1008"/>
                </a:cubicBezTo>
                <a:cubicBezTo>
                  <a:pt x="96" y="1208"/>
                  <a:pt x="320" y="1168"/>
                  <a:pt x="384" y="1200"/>
                </a:cubicBezTo>
              </a:path>
            </a:pathLst>
          </a:custGeom>
          <a:noFill/>
          <a:ln w="28575" cap="flat" cmpd="sng">
            <a:solidFill>
              <a:srgbClr val="FF0000"/>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6" name="Freeform 226"/>
          <p:cNvSpPr/>
          <p:nvPr/>
        </p:nvSpPr>
        <p:spPr bwMode="auto">
          <a:xfrm>
            <a:off x="5486400" y="2362200"/>
            <a:ext cx="2209800" cy="1689100"/>
          </a:xfrm>
          <a:custGeom>
            <a:avLst/>
            <a:gdLst>
              <a:gd name="T0" fmla="*/ 0 w 1392"/>
              <a:gd name="T1" fmla="*/ 1676400 h 1064"/>
              <a:gd name="T2" fmla="*/ 1066800 w 1392"/>
              <a:gd name="T3" fmla="*/ 1447800 h 1064"/>
              <a:gd name="T4" fmla="*/ 1600200 w 1392"/>
              <a:gd name="T5" fmla="*/ 228600 h 1064"/>
              <a:gd name="T6" fmla="*/ 2209800 w 1392"/>
              <a:gd name="T7" fmla="*/ 76200 h 10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92" h="1064">
                <a:moveTo>
                  <a:pt x="0" y="1056"/>
                </a:moveTo>
                <a:cubicBezTo>
                  <a:pt x="252" y="1060"/>
                  <a:pt x="504" y="1064"/>
                  <a:pt x="672" y="912"/>
                </a:cubicBezTo>
                <a:cubicBezTo>
                  <a:pt x="840" y="760"/>
                  <a:pt x="888" y="288"/>
                  <a:pt x="1008" y="144"/>
                </a:cubicBezTo>
                <a:cubicBezTo>
                  <a:pt x="1128" y="0"/>
                  <a:pt x="1260" y="24"/>
                  <a:pt x="1392" y="48"/>
                </a:cubicBezTo>
              </a:path>
            </a:pathLst>
          </a:custGeom>
          <a:noFill/>
          <a:ln w="28575" cap="flat" cmpd="sng">
            <a:solidFill>
              <a:srgbClr val="FF0000"/>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7" name="Freeform 227"/>
          <p:cNvSpPr/>
          <p:nvPr/>
        </p:nvSpPr>
        <p:spPr bwMode="auto">
          <a:xfrm>
            <a:off x="8305800" y="2374900"/>
            <a:ext cx="685800" cy="3263900"/>
          </a:xfrm>
          <a:custGeom>
            <a:avLst/>
            <a:gdLst>
              <a:gd name="T0" fmla="*/ 0 w 480"/>
              <a:gd name="T1" fmla="*/ 3187700 h 2056"/>
              <a:gd name="T2" fmla="*/ 548640 w 480"/>
              <a:gd name="T3" fmla="*/ 2959100 h 2056"/>
              <a:gd name="T4" fmla="*/ 685800 w 480"/>
              <a:gd name="T5" fmla="*/ 1358900 h 2056"/>
              <a:gd name="T6" fmla="*/ 548640 w 480"/>
              <a:gd name="T7" fmla="*/ 215900 h 2056"/>
              <a:gd name="T8" fmla="*/ 68580 w 480"/>
              <a:gd name="T9" fmla="*/ 63500 h 20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0" h="2056">
                <a:moveTo>
                  <a:pt x="0" y="2008"/>
                </a:moveTo>
                <a:cubicBezTo>
                  <a:pt x="152" y="2032"/>
                  <a:pt x="304" y="2056"/>
                  <a:pt x="384" y="1864"/>
                </a:cubicBezTo>
                <a:cubicBezTo>
                  <a:pt x="464" y="1672"/>
                  <a:pt x="480" y="1144"/>
                  <a:pt x="480" y="856"/>
                </a:cubicBezTo>
                <a:cubicBezTo>
                  <a:pt x="480" y="568"/>
                  <a:pt x="456" y="272"/>
                  <a:pt x="384" y="136"/>
                </a:cubicBezTo>
                <a:cubicBezTo>
                  <a:pt x="312" y="0"/>
                  <a:pt x="180" y="20"/>
                  <a:pt x="48" y="40"/>
                </a:cubicBezTo>
              </a:path>
            </a:pathLst>
          </a:custGeom>
          <a:noFill/>
          <a:ln w="28575" cap="flat" cmpd="sng">
            <a:solidFill>
              <a:srgbClr val="FF0000"/>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0498" name="Group 228"/>
          <p:cNvGrpSpPr/>
          <p:nvPr/>
        </p:nvGrpSpPr>
        <p:grpSpPr bwMode="auto">
          <a:xfrm>
            <a:off x="6858000" y="4724400"/>
            <a:ext cx="1219200" cy="1090613"/>
            <a:chOff x="4032" y="2976"/>
            <a:chExt cx="768" cy="687"/>
          </a:xfrm>
        </p:grpSpPr>
        <p:grpSp>
          <p:nvGrpSpPr>
            <p:cNvPr id="20505" name="Group 229"/>
            <p:cNvGrpSpPr/>
            <p:nvPr/>
          </p:nvGrpSpPr>
          <p:grpSpPr bwMode="auto">
            <a:xfrm>
              <a:off x="4224" y="3408"/>
              <a:ext cx="184" cy="255"/>
              <a:chOff x="1781" y="2784"/>
              <a:chExt cx="184" cy="255"/>
            </a:xfrm>
          </p:grpSpPr>
          <p:sp>
            <p:nvSpPr>
              <p:cNvPr id="20512" name="Rectangle 230"/>
              <p:cNvSpPr>
                <a:spLocks noChangeArrowheads="1"/>
              </p:cNvSpPr>
              <p:nvPr/>
            </p:nvSpPr>
            <p:spPr bwMode="auto">
              <a:xfrm>
                <a:off x="1781" y="2784"/>
                <a:ext cx="184" cy="199"/>
              </a:xfrm>
              <a:prstGeom prst="rect">
                <a:avLst/>
              </a:prstGeom>
              <a:solidFill>
                <a:srgbClr val="663300"/>
              </a:soli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3415" name="Rectangle 231"/>
              <p:cNvSpPr>
                <a:spLocks noChangeArrowheads="1"/>
              </p:cNvSpPr>
              <p:nvPr/>
            </p:nvSpPr>
            <p:spPr bwMode="auto">
              <a:xfrm>
                <a:off x="1842" y="2983"/>
                <a:ext cx="62" cy="56"/>
              </a:xfrm>
              <a:prstGeom prst="rect">
                <a:avLst/>
              </a:prstGeom>
              <a:gradFill rotWithShape="0">
                <a:gsLst>
                  <a:gs pos="0">
                    <a:schemeClr val="accent1">
                      <a:gamma/>
                      <a:shade val="6275"/>
                      <a:invGamma/>
                    </a:schemeClr>
                  </a:gs>
                  <a:gs pos="50000">
                    <a:schemeClr val="accent1"/>
                  </a:gs>
                  <a:gs pos="100000">
                    <a:schemeClr val="accent1">
                      <a:gamma/>
                      <a:shade val="6275"/>
                      <a:invGamma/>
                    </a:schemeClr>
                  </a:gs>
                </a:gsLst>
                <a:lin ang="0" scaled="1"/>
              </a:gra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grpSp>
          <p:nvGrpSpPr>
            <p:cNvPr id="20506" name="Group 232"/>
            <p:cNvGrpSpPr/>
            <p:nvPr/>
          </p:nvGrpSpPr>
          <p:grpSpPr bwMode="auto">
            <a:xfrm>
              <a:off x="4032" y="2976"/>
              <a:ext cx="768" cy="624"/>
              <a:chOff x="3600" y="919"/>
              <a:chExt cx="1418" cy="1063"/>
            </a:xfrm>
          </p:grpSpPr>
          <p:sp>
            <p:nvSpPr>
              <p:cNvPr id="20507" name="Freeform 233"/>
              <p:cNvSpPr/>
              <p:nvPr/>
            </p:nvSpPr>
            <p:spPr bwMode="auto">
              <a:xfrm>
                <a:off x="3600" y="919"/>
                <a:ext cx="1418" cy="1063"/>
              </a:xfrm>
              <a:custGeom>
                <a:avLst/>
                <a:gdLst>
                  <a:gd name="T0" fmla="*/ 390 w 1418"/>
                  <a:gd name="T1" fmla="*/ 884 h 1063"/>
                  <a:gd name="T2" fmla="*/ 400 w 1418"/>
                  <a:gd name="T3" fmla="*/ 814 h 1063"/>
                  <a:gd name="T4" fmla="*/ 421 w 1418"/>
                  <a:gd name="T5" fmla="*/ 728 h 1063"/>
                  <a:gd name="T6" fmla="*/ 449 w 1418"/>
                  <a:gd name="T7" fmla="*/ 677 h 1063"/>
                  <a:gd name="T8" fmla="*/ 461 w 1418"/>
                  <a:gd name="T9" fmla="*/ 626 h 1063"/>
                  <a:gd name="T10" fmla="*/ 508 w 1418"/>
                  <a:gd name="T11" fmla="*/ 585 h 1063"/>
                  <a:gd name="T12" fmla="*/ 557 w 1418"/>
                  <a:gd name="T13" fmla="*/ 540 h 1063"/>
                  <a:gd name="T14" fmla="*/ 598 w 1418"/>
                  <a:gd name="T15" fmla="*/ 543 h 1063"/>
                  <a:gd name="T16" fmla="*/ 625 w 1418"/>
                  <a:gd name="T17" fmla="*/ 574 h 1063"/>
                  <a:gd name="T18" fmla="*/ 614 w 1418"/>
                  <a:gd name="T19" fmla="*/ 648 h 1063"/>
                  <a:gd name="T20" fmla="*/ 552 w 1418"/>
                  <a:gd name="T21" fmla="*/ 763 h 1063"/>
                  <a:gd name="T22" fmla="*/ 502 w 1418"/>
                  <a:gd name="T23" fmla="*/ 826 h 1063"/>
                  <a:gd name="T24" fmla="*/ 470 w 1418"/>
                  <a:gd name="T25" fmla="*/ 904 h 1063"/>
                  <a:gd name="T26" fmla="*/ 476 w 1418"/>
                  <a:gd name="T27" fmla="*/ 945 h 1063"/>
                  <a:gd name="T28" fmla="*/ 539 w 1418"/>
                  <a:gd name="T29" fmla="*/ 966 h 1063"/>
                  <a:gd name="T30" fmla="*/ 588 w 1418"/>
                  <a:gd name="T31" fmla="*/ 958 h 1063"/>
                  <a:gd name="T32" fmla="*/ 608 w 1418"/>
                  <a:gd name="T33" fmla="*/ 946 h 1063"/>
                  <a:gd name="T34" fmla="*/ 645 w 1418"/>
                  <a:gd name="T35" fmla="*/ 928 h 1063"/>
                  <a:gd name="T36" fmla="*/ 674 w 1418"/>
                  <a:gd name="T37" fmla="*/ 901 h 1063"/>
                  <a:gd name="T38" fmla="*/ 713 w 1418"/>
                  <a:gd name="T39" fmla="*/ 836 h 1063"/>
                  <a:gd name="T40" fmla="*/ 779 w 1418"/>
                  <a:gd name="T41" fmla="*/ 777 h 1063"/>
                  <a:gd name="T42" fmla="*/ 832 w 1418"/>
                  <a:gd name="T43" fmla="*/ 754 h 1063"/>
                  <a:gd name="T44" fmla="*/ 894 w 1418"/>
                  <a:gd name="T45" fmla="*/ 719 h 1063"/>
                  <a:gd name="T46" fmla="*/ 954 w 1418"/>
                  <a:gd name="T47" fmla="*/ 680 h 1063"/>
                  <a:gd name="T48" fmla="*/ 995 w 1418"/>
                  <a:gd name="T49" fmla="*/ 653 h 1063"/>
                  <a:gd name="T50" fmla="*/ 1031 w 1418"/>
                  <a:gd name="T51" fmla="*/ 623 h 1063"/>
                  <a:gd name="T52" fmla="*/ 1080 w 1418"/>
                  <a:gd name="T53" fmla="*/ 566 h 1063"/>
                  <a:gd name="T54" fmla="*/ 1153 w 1418"/>
                  <a:gd name="T55" fmla="*/ 479 h 1063"/>
                  <a:gd name="T56" fmla="*/ 1257 w 1418"/>
                  <a:gd name="T57" fmla="*/ 395 h 1063"/>
                  <a:gd name="T58" fmla="*/ 1356 w 1418"/>
                  <a:gd name="T59" fmla="*/ 328 h 1063"/>
                  <a:gd name="T60" fmla="*/ 1414 w 1418"/>
                  <a:gd name="T61" fmla="*/ 289 h 1063"/>
                  <a:gd name="T62" fmla="*/ 1379 w 1418"/>
                  <a:gd name="T63" fmla="*/ 252 h 1063"/>
                  <a:gd name="T64" fmla="*/ 1275 w 1418"/>
                  <a:gd name="T65" fmla="*/ 165 h 1063"/>
                  <a:gd name="T66" fmla="*/ 1156 w 1418"/>
                  <a:gd name="T67" fmla="*/ 69 h 1063"/>
                  <a:gd name="T68" fmla="*/ 1073 w 1418"/>
                  <a:gd name="T69" fmla="*/ 6 h 1063"/>
                  <a:gd name="T70" fmla="*/ 458 w 1418"/>
                  <a:gd name="T71" fmla="*/ 269 h 1063"/>
                  <a:gd name="T72" fmla="*/ 408 w 1418"/>
                  <a:gd name="T73" fmla="*/ 304 h 1063"/>
                  <a:gd name="T74" fmla="*/ 324 w 1418"/>
                  <a:gd name="T75" fmla="*/ 360 h 1063"/>
                  <a:gd name="T76" fmla="*/ 243 w 1418"/>
                  <a:gd name="T77" fmla="*/ 414 h 1063"/>
                  <a:gd name="T78" fmla="*/ 198 w 1418"/>
                  <a:gd name="T79" fmla="*/ 441 h 1063"/>
                  <a:gd name="T80" fmla="*/ 143 w 1418"/>
                  <a:gd name="T81" fmla="*/ 491 h 1063"/>
                  <a:gd name="T82" fmla="*/ 73 w 1418"/>
                  <a:gd name="T83" fmla="*/ 563 h 1063"/>
                  <a:gd name="T84" fmla="*/ 17 w 1418"/>
                  <a:gd name="T85" fmla="*/ 624 h 1063"/>
                  <a:gd name="T86" fmla="*/ 4 w 1418"/>
                  <a:gd name="T87" fmla="*/ 656 h 1063"/>
                  <a:gd name="T88" fmla="*/ 41 w 1418"/>
                  <a:gd name="T89" fmla="*/ 696 h 1063"/>
                  <a:gd name="T90" fmla="*/ 55 w 1418"/>
                  <a:gd name="T91" fmla="*/ 731 h 1063"/>
                  <a:gd name="T92" fmla="*/ 43 w 1418"/>
                  <a:gd name="T93" fmla="*/ 807 h 1063"/>
                  <a:gd name="T94" fmla="*/ 102 w 1418"/>
                  <a:gd name="T95" fmla="*/ 830 h 1063"/>
                  <a:gd name="T96" fmla="*/ 148 w 1418"/>
                  <a:gd name="T97" fmla="*/ 796 h 1063"/>
                  <a:gd name="T98" fmla="*/ 190 w 1418"/>
                  <a:gd name="T99" fmla="*/ 723 h 1063"/>
                  <a:gd name="T100" fmla="*/ 206 w 1418"/>
                  <a:gd name="T101" fmla="*/ 726 h 1063"/>
                  <a:gd name="T102" fmla="*/ 231 w 1418"/>
                  <a:gd name="T103" fmla="*/ 870 h 1063"/>
                  <a:gd name="T104" fmla="*/ 261 w 1418"/>
                  <a:gd name="T105" fmla="*/ 978 h 1063"/>
                  <a:gd name="T106" fmla="*/ 323 w 1418"/>
                  <a:gd name="T107" fmla="*/ 1051 h 1063"/>
                  <a:gd name="T108" fmla="*/ 376 w 1418"/>
                  <a:gd name="T109" fmla="*/ 1056 h 1063"/>
                  <a:gd name="T110" fmla="*/ 404 w 1418"/>
                  <a:gd name="T111" fmla="*/ 1013 h 106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418" h="1063">
                    <a:moveTo>
                      <a:pt x="409" y="986"/>
                    </a:moveTo>
                    <a:lnTo>
                      <a:pt x="405" y="947"/>
                    </a:lnTo>
                    <a:lnTo>
                      <a:pt x="398" y="911"/>
                    </a:lnTo>
                    <a:lnTo>
                      <a:pt x="390" y="884"/>
                    </a:lnTo>
                    <a:lnTo>
                      <a:pt x="379" y="868"/>
                    </a:lnTo>
                    <a:lnTo>
                      <a:pt x="385" y="855"/>
                    </a:lnTo>
                    <a:lnTo>
                      <a:pt x="392" y="837"/>
                    </a:lnTo>
                    <a:lnTo>
                      <a:pt x="400" y="814"/>
                    </a:lnTo>
                    <a:lnTo>
                      <a:pt x="408" y="791"/>
                    </a:lnTo>
                    <a:lnTo>
                      <a:pt x="415" y="768"/>
                    </a:lnTo>
                    <a:lnTo>
                      <a:pt x="420" y="746"/>
                    </a:lnTo>
                    <a:lnTo>
                      <a:pt x="421" y="728"/>
                    </a:lnTo>
                    <a:lnTo>
                      <a:pt x="418" y="716"/>
                    </a:lnTo>
                    <a:lnTo>
                      <a:pt x="431" y="703"/>
                    </a:lnTo>
                    <a:lnTo>
                      <a:pt x="442" y="689"/>
                    </a:lnTo>
                    <a:lnTo>
                      <a:pt x="449" y="677"/>
                    </a:lnTo>
                    <a:lnTo>
                      <a:pt x="454" y="664"/>
                    </a:lnTo>
                    <a:lnTo>
                      <a:pt x="457" y="652"/>
                    </a:lnTo>
                    <a:lnTo>
                      <a:pt x="459" y="638"/>
                    </a:lnTo>
                    <a:lnTo>
                      <a:pt x="461" y="626"/>
                    </a:lnTo>
                    <a:lnTo>
                      <a:pt x="464" y="615"/>
                    </a:lnTo>
                    <a:lnTo>
                      <a:pt x="478" y="605"/>
                    </a:lnTo>
                    <a:lnTo>
                      <a:pt x="492" y="595"/>
                    </a:lnTo>
                    <a:lnTo>
                      <a:pt x="508" y="585"/>
                    </a:lnTo>
                    <a:lnTo>
                      <a:pt x="523" y="573"/>
                    </a:lnTo>
                    <a:lnTo>
                      <a:pt x="538" y="561"/>
                    </a:lnTo>
                    <a:lnTo>
                      <a:pt x="549" y="550"/>
                    </a:lnTo>
                    <a:lnTo>
                      <a:pt x="557" y="540"/>
                    </a:lnTo>
                    <a:lnTo>
                      <a:pt x="562" y="531"/>
                    </a:lnTo>
                    <a:lnTo>
                      <a:pt x="576" y="532"/>
                    </a:lnTo>
                    <a:lnTo>
                      <a:pt x="588" y="537"/>
                    </a:lnTo>
                    <a:lnTo>
                      <a:pt x="598" y="543"/>
                    </a:lnTo>
                    <a:lnTo>
                      <a:pt x="606" y="550"/>
                    </a:lnTo>
                    <a:lnTo>
                      <a:pt x="613" y="558"/>
                    </a:lnTo>
                    <a:lnTo>
                      <a:pt x="620" y="567"/>
                    </a:lnTo>
                    <a:lnTo>
                      <a:pt x="625" y="574"/>
                    </a:lnTo>
                    <a:lnTo>
                      <a:pt x="629" y="580"/>
                    </a:lnTo>
                    <a:lnTo>
                      <a:pt x="630" y="597"/>
                    </a:lnTo>
                    <a:lnTo>
                      <a:pt x="625" y="621"/>
                    </a:lnTo>
                    <a:lnTo>
                      <a:pt x="614" y="648"/>
                    </a:lnTo>
                    <a:lnTo>
                      <a:pt x="600" y="679"/>
                    </a:lnTo>
                    <a:lnTo>
                      <a:pt x="583" y="710"/>
                    </a:lnTo>
                    <a:lnTo>
                      <a:pt x="566" y="739"/>
                    </a:lnTo>
                    <a:lnTo>
                      <a:pt x="552" y="763"/>
                    </a:lnTo>
                    <a:lnTo>
                      <a:pt x="540" y="780"/>
                    </a:lnTo>
                    <a:lnTo>
                      <a:pt x="527" y="790"/>
                    </a:lnTo>
                    <a:lnTo>
                      <a:pt x="514" y="807"/>
                    </a:lnTo>
                    <a:lnTo>
                      <a:pt x="502" y="826"/>
                    </a:lnTo>
                    <a:lnTo>
                      <a:pt x="491" y="846"/>
                    </a:lnTo>
                    <a:lnTo>
                      <a:pt x="482" y="868"/>
                    </a:lnTo>
                    <a:lnTo>
                      <a:pt x="474" y="887"/>
                    </a:lnTo>
                    <a:lnTo>
                      <a:pt x="470" y="904"/>
                    </a:lnTo>
                    <a:lnTo>
                      <a:pt x="469" y="917"/>
                    </a:lnTo>
                    <a:lnTo>
                      <a:pt x="469" y="929"/>
                    </a:lnTo>
                    <a:lnTo>
                      <a:pt x="471" y="937"/>
                    </a:lnTo>
                    <a:lnTo>
                      <a:pt x="476" y="945"/>
                    </a:lnTo>
                    <a:lnTo>
                      <a:pt x="484" y="951"/>
                    </a:lnTo>
                    <a:lnTo>
                      <a:pt x="496" y="955"/>
                    </a:lnTo>
                    <a:lnTo>
                      <a:pt x="514" y="960"/>
                    </a:lnTo>
                    <a:lnTo>
                      <a:pt x="539" y="966"/>
                    </a:lnTo>
                    <a:lnTo>
                      <a:pt x="570" y="973"/>
                    </a:lnTo>
                    <a:lnTo>
                      <a:pt x="577" y="966"/>
                    </a:lnTo>
                    <a:lnTo>
                      <a:pt x="583" y="961"/>
                    </a:lnTo>
                    <a:lnTo>
                      <a:pt x="588" y="958"/>
                    </a:lnTo>
                    <a:lnTo>
                      <a:pt x="593" y="954"/>
                    </a:lnTo>
                    <a:lnTo>
                      <a:pt x="598" y="952"/>
                    </a:lnTo>
                    <a:lnTo>
                      <a:pt x="602" y="949"/>
                    </a:lnTo>
                    <a:lnTo>
                      <a:pt x="608" y="946"/>
                    </a:lnTo>
                    <a:lnTo>
                      <a:pt x="615" y="942"/>
                    </a:lnTo>
                    <a:lnTo>
                      <a:pt x="627" y="936"/>
                    </a:lnTo>
                    <a:lnTo>
                      <a:pt x="637" y="931"/>
                    </a:lnTo>
                    <a:lnTo>
                      <a:pt x="645" y="928"/>
                    </a:lnTo>
                    <a:lnTo>
                      <a:pt x="653" y="924"/>
                    </a:lnTo>
                    <a:lnTo>
                      <a:pt x="660" y="919"/>
                    </a:lnTo>
                    <a:lnTo>
                      <a:pt x="667" y="912"/>
                    </a:lnTo>
                    <a:lnTo>
                      <a:pt x="674" y="901"/>
                    </a:lnTo>
                    <a:lnTo>
                      <a:pt x="681" y="886"/>
                    </a:lnTo>
                    <a:lnTo>
                      <a:pt x="690" y="870"/>
                    </a:lnTo>
                    <a:lnTo>
                      <a:pt x="700" y="854"/>
                    </a:lnTo>
                    <a:lnTo>
                      <a:pt x="713" y="836"/>
                    </a:lnTo>
                    <a:lnTo>
                      <a:pt x="729" y="819"/>
                    </a:lnTo>
                    <a:lnTo>
                      <a:pt x="745" y="802"/>
                    </a:lnTo>
                    <a:lnTo>
                      <a:pt x="762" y="788"/>
                    </a:lnTo>
                    <a:lnTo>
                      <a:pt x="779" y="777"/>
                    </a:lnTo>
                    <a:lnTo>
                      <a:pt x="796" y="770"/>
                    </a:lnTo>
                    <a:lnTo>
                      <a:pt x="807" y="766"/>
                    </a:lnTo>
                    <a:lnTo>
                      <a:pt x="819" y="762"/>
                    </a:lnTo>
                    <a:lnTo>
                      <a:pt x="832" y="754"/>
                    </a:lnTo>
                    <a:lnTo>
                      <a:pt x="846" y="747"/>
                    </a:lnTo>
                    <a:lnTo>
                      <a:pt x="862" y="738"/>
                    </a:lnTo>
                    <a:lnTo>
                      <a:pt x="878" y="729"/>
                    </a:lnTo>
                    <a:lnTo>
                      <a:pt x="894" y="719"/>
                    </a:lnTo>
                    <a:lnTo>
                      <a:pt x="909" y="709"/>
                    </a:lnTo>
                    <a:lnTo>
                      <a:pt x="925" y="699"/>
                    </a:lnTo>
                    <a:lnTo>
                      <a:pt x="940" y="690"/>
                    </a:lnTo>
                    <a:lnTo>
                      <a:pt x="954" y="680"/>
                    </a:lnTo>
                    <a:lnTo>
                      <a:pt x="967" y="672"/>
                    </a:lnTo>
                    <a:lnTo>
                      <a:pt x="979" y="664"/>
                    </a:lnTo>
                    <a:lnTo>
                      <a:pt x="988" y="658"/>
                    </a:lnTo>
                    <a:lnTo>
                      <a:pt x="995" y="653"/>
                    </a:lnTo>
                    <a:lnTo>
                      <a:pt x="1000" y="649"/>
                    </a:lnTo>
                    <a:lnTo>
                      <a:pt x="1009" y="643"/>
                    </a:lnTo>
                    <a:lnTo>
                      <a:pt x="1019" y="634"/>
                    </a:lnTo>
                    <a:lnTo>
                      <a:pt x="1031" y="623"/>
                    </a:lnTo>
                    <a:lnTo>
                      <a:pt x="1043" y="610"/>
                    </a:lnTo>
                    <a:lnTo>
                      <a:pt x="1056" y="595"/>
                    </a:lnTo>
                    <a:lnTo>
                      <a:pt x="1068" y="580"/>
                    </a:lnTo>
                    <a:lnTo>
                      <a:pt x="1080" y="566"/>
                    </a:lnTo>
                    <a:lnTo>
                      <a:pt x="1091" y="550"/>
                    </a:lnTo>
                    <a:lnTo>
                      <a:pt x="1109" y="526"/>
                    </a:lnTo>
                    <a:lnTo>
                      <a:pt x="1129" y="503"/>
                    </a:lnTo>
                    <a:lnTo>
                      <a:pt x="1153" y="479"/>
                    </a:lnTo>
                    <a:lnTo>
                      <a:pt x="1177" y="458"/>
                    </a:lnTo>
                    <a:lnTo>
                      <a:pt x="1203" y="435"/>
                    </a:lnTo>
                    <a:lnTo>
                      <a:pt x="1231" y="415"/>
                    </a:lnTo>
                    <a:lnTo>
                      <a:pt x="1257" y="395"/>
                    </a:lnTo>
                    <a:lnTo>
                      <a:pt x="1283" y="375"/>
                    </a:lnTo>
                    <a:lnTo>
                      <a:pt x="1310" y="357"/>
                    </a:lnTo>
                    <a:lnTo>
                      <a:pt x="1334" y="342"/>
                    </a:lnTo>
                    <a:lnTo>
                      <a:pt x="1356" y="328"/>
                    </a:lnTo>
                    <a:lnTo>
                      <a:pt x="1375" y="314"/>
                    </a:lnTo>
                    <a:lnTo>
                      <a:pt x="1392" y="304"/>
                    </a:lnTo>
                    <a:lnTo>
                      <a:pt x="1405" y="295"/>
                    </a:lnTo>
                    <a:lnTo>
                      <a:pt x="1414" y="289"/>
                    </a:lnTo>
                    <a:lnTo>
                      <a:pt x="1418" y="286"/>
                    </a:lnTo>
                    <a:lnTo>
                      <a:pt x="1411" y="279"/>
                    </a:lnTo>
                    <a:lnTo>
                      <a:pt x="1397" y="268"/>
                    </a:lnTo>
                    <a:lnTo>
                      <a:pt x="1379" y="252"/>
                    </a:lnTo>
                    <a:lnTo>
                      <a:pt x="1358" y="233"/>
                    </a:lnTo>
                    <a:lnTo>
                      <a:pt x="1331" y="213"/>
                    </a:lnTo>
                    <a:lnTo>
                      <a:pt x="1304" y="190"/>
                    </a:lnTo>
                    <a:lnTo>
                      <a:pt x="1275" y="165"/>
                    </a:lnTo>
                    <a:lnTo>
                      <a:pt x="1244" y="141"/>
                    </a:lnTo>
                    <a:lnTo>
                      <a:pt x="1214" y="116"/>
                    </a:lnTo>
                    <a:lnTo>
                      <a:pt x="1184" y="92"/>
                    </a:lnTo>
                    <a:lnTo>
                      <a:pt x="1156" y="69"/>
                    </a:lnTo>
                    <a:lnTo>
                      <a:pt x="1129" y="49"/>
                    </a:lnTo>
                    <a:lnTo>
                      <a:pt x="1107" y="31"/>
                    </a:lnTo>
                    <a:lnTo>
                      <a:pt x="1087" y="17"/>
                    </a:lnTo>
                    <a:lnTo>
                      <a:pt x="1073" y="6"/>
                    </a:lnTo>
                    <a:lnTo>
                      <a:pt x="1064" y="0"/>
                    </a:lnTo>
                    <a:lnTo>
                      <a:pt x="895" y="234"/>
                    </a:lnTo>
                    <a:lnTo>
                      <a:pt x="460" y="268"/>
                    </a:lnTo>
                    <a:lnTo>
                      <a:pt x="458" y="269"/>
                    </a:lnTo>
                    <a:lnTo>
                      <a:pt x="451" y="274"/>
                    </a:lnTo>
                    <a:lnTo>
                      <a:pt x="440" y="282"/>
                    </a:lnTo>
                    <a:lnTo>
                      <a:pt x="425" y="292"/>
                    </a:lnTo>
                    <a:lnTo>
                      <a:pt x="408" y="304"/>
                    </a:lnTo>
                    <a:lnTo>
                      <a:pt x="388" y="317"/>
                    </a:lnTo>
                    <a:lnTo>
                      <a:pt x="368" y="331"/>
                    </a:lnTo>
                    <a:lnTo>
                      <a:pt x="347" y="346"/>
                    </a:lnTo>
                    <a:lnTo>
                      <a:pt x="324" y="360"/>
                    </a:lnTo>
                    <a:lnTo>
                      <a:pt x="301" y="375"/>
                    </a:lnTo>
                    <a:lnTo>
                      <a:pt x="281" y="390"/>
                    </a:lnTo>
                    <a:lnTo>
                      <a:pt x="261" y="403"/>
                    </a:lnTo>
                    <a:lnTo>
                      <a:pt x="243" y="414"/>
                    </a:lnTo>
                    <a:lnTo>
                      <a:pt x="227" y="424"/>
                    </a:lnTo>
                    <a:lnTo>
                      <a:pt x="215" y="432"/>
                    </a:lnTo>
                    <a:lnTo>
                      <a:pt x="207" y="436"/>
                    </a:lnTo>
                    <a:lnTo>
                      <a:pt x="198" y="441"/>
                    </a:lnTo>
                    <a:lnTo>
                      <a:pt x="189" y="451"/>
                    </a:lnTo>
                    <a:lnTo>
                      <a:pt x="176" y="461"/>
                    </a:lnTo>
                    <a:lnTo>
                      <a:pt x="160" y="476"/>
                    </a:lnTo>
                    <a:lnTo>
                      <a:pt x="143" y="491"/>
                    </a:lnTo>
                    <a:lnTo>
                      <a:pt x="127" y="509"/>
                    </a:lnTo>
                    <a:lnTo>
                      <a:pt x="109" y="527"/>
                    </a:lnTo>
                    <a:lnTo>
                      <a:pt x="91" y="545"/>
                    </a:lnTo>
                    <a:lnTo>
                      <a:pt x="73" y="563"/>
                    </a:lnTo>
                    <a:lnTo>
                      <a:pt x="56" y="581"/>
                    </a:lnTo>
                    <a:lnTo>
                      <a:pt x="41" y="597"/>
                    </a:lnTo>
                    <a:lnTo>
                      <a:pt x="28" y="611"/>
                    </a:lnTo>
                    <a:lnTo>
                      <a:pt x="17" y="624"/>
                    </a:lnTo>
                    <a:lnTo>
                      <a:pt x="7" y="632"/>
                    </a:lnTo>
                    <a:lnTo>
                      <a:pt x="2" y="638"/>
                    </a:lnTo>
                    <a:lnTo>
                      <a:pt x="0" y="641"/>
                    </a:lnTo>
                    <a:lnTo>
                      <a:pt x="4" y="656"/>
                    </a:lnTo>
                    <a:lnTo>
                      <a:pt x="11" y="670"/>
                    </a:lnTo>
                    <a:lnTo>
                      <a:pt x="20" y="680"/>
                    </a:lnTo>
                    <a:lnTo>
                      <a:pt x="30" y="690"/>
                    </a:lnTo>
                    <a:lnTo>
                      <a:pt x="41" y="696"/>
                    </a:lnTo>
                    <a:lnTo>
                      <a:pt x="50" y="701"/>
                    </a:lnTo>
                    <a:lnTo>
                      <a:pt x="59" y="703"/>
                    </a:lnTo>
                    <a:lnTo>
                      <a:pt x="63" y="703"/>
                    </a:lnTo>
                    <a:lnTo>
                      <a:pt x="55" y="731"/>
                    </a:lnTo>
                    <a:lnTo>
                      <a:pt x="44" y="763"/>
                    </a:lnTo>
                    <a:lnTo>
                      <a:pt x="35" y="790"/>
                    </a:lnTo>
                    <a:lnTo>
                      <a:pt x="31" y="801"/>
                    </a:lnTo>
                    <a:lnTo>
                      <a:pt x="43" y="807"/>
                    </a:lnTo>
                    <a:lnTo>
                      <a:pt x="56" y="813"/>
                    </a:lnTo>
                    <a:lnTo>
                      <a:pt x="71" y="820"/>
                    </a:lnTo>
                    <a:lnTo>
                      <a:pt x="86" y="826"/>
                    </a:lnTo>
                    <a:lnTo>
                      <a:pt x="102" y="830"/>
                    </a:lnTo>
                    <a:lnTo>
                      <a:pt x="116" y="830"/>
                    </a:lnTo>
                    <a:lnTo>
                      <a:pt x="128" y="824"/>
                    </a:lnTo>
                    <a:lnTo>
                      <a:pt x="139" y="813"/>
                    </a:lnTo>
                    <a:lnTo>
                      <a:pt x="148" y="796"/>
                    </a:lnTo>
                    <a:lnTo>
                      <a:pt x="159" y="778"/>
                    </a:lnTo>
                    <a:lnTo>
                      <a:pt x="171" y="758"/>
                    </a:lnTo>
                    <a:lnTo>
                      <a:pt x="181" y="739"/>
                    </a:lnTo>
                    <a:lnTo>
                      <a:pt x="190" y="723"/>
                    </a:lnTo>
                    <a:lnTo>
                      <a:pt x="197" y="711"/>
                    </a:lnTo>
                    <a:lnTo>
                      <a:pt x="202" y="707"/>
                    </a:lnTo>
                    <a:lnTo>
                      <a:pt x="204" y="710"/>
                    </a:lnTo>
                    <a:lnTo>
                      <a:pt x="206" y="726"/>
                    </a:lnTo>
                    <a:lnTo>
                      <a:pt x="210" y="753"/>
                    </a:lnTo>
                    <a:lnTo>
                      <a:pt x="216" y="789"/>
                    </a:lnTo>
                    <a:lnTo>
                      <a:pt x="224" y="830"/>
                    </a:lnTo>
                    <a:lnTo>
                      <a:pt x="231" y="870"/>
                    </a:lnTo>
                    <a:lnTo>
                      <a:pt x="239" y="907"/>
                    </a:lnTo>
                    <a:lnTo>
                      <a:pt x="245" y="936"/>
                    </a:lnTo>
                    <a:lnTo>
                      <a:pt x="250" y="953"/>
                    </a:lnTo>
                    <a:lnTo>
                      <a:pt x="261" y="978"/>
                    </a:lnTo>
                    <a:lnTo>
                      <a:pt x="275" y="1001"/>
                    </a:lnTo>
                    <a:lnTo>
                      <a:pt x="290" y="1021"/>
                    </a:lnTo>
                    <a:lnTo>
                      <a:pt x="306" y="1038"/>
                    </a:lnTo>
                    <a:lnTo>
                      <a:pt x="323" y="1051"/>
                    </a:lnTo>
                    <a:lnTo>
                      <a:pt x="338" y="1059"/>
                    </a:lnTo>
                    <a:lnTo>
                      <a:pt x="354" y="1063"/>
                    </a:lnTo>
                    <a:lnTo>
                      <a:pt x="366" y="1062"/>
                    </a:lnTo>
                    <a:lnTo>
                      <a:pt x="376" y="1056"/>
                    </a:lnTo>
                    <a:lnTo>
                      <a:pt x="385" y="1046"/>
                    </a:lnTo>
                    <a:lnTo>
                      <a:pt x="393" y="1037"/>
                    </a:lnTo>
                    <a:lnTo>
                      <a:pt x="399" y="1025"/>
                    </a:lnTo>
                    <a:lnTo>
                      <a:pt x="404" y="1013"/>
                    </a:lnTo>
                    <a:lnTo>
                      <a:pt x="406" y="1002"/>
                    </a:lnTo>
                    <a:lnTo>
                      <a:pt x="409" y="992"/>
                    </a:lnTo>
                    <a:lnTo>
                      <a:pt x="409" y="986"/>
                    </a:lnTo>
                    <a:close/>
                  </a:path>
                </a:pathLst>
              </a:custGeom>
              <a:solidFill>
                <a:srgbClr val="33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0508" name="Freeform 234"/>
              <p:cNvSpPr/>
              <p:nvPr/>
            </p:nvSpPr>
            <p:spPr bwMode="auto">
              <a:xfrm>
                <a:off x="3662" y="954"/>
                <a:ext cx="1304" cy="997"/>
              </a:xfrm>
              <a:custGeom>
                <a:avLst/>
                <a:gdLst>
                  <a:gd name="T0" fmla="*/ 1205 w 1304"/>
                  <a:gd name="T1" fmla="*/ 282 h 997"/>
                  <a:gd name="T2" fmla="*/ 1002 w 1304"/>
                  <a:gd name="T3" fmla="*/ 466 h 997"/>
                  <a:gd name="T4" fmla="*/ 895 w 1304"/>
                  <a:gd name="T5" fmla="*/ 593 h 997"/>
                  <a:gd name="T6" fmla="*/ 772 w 1304"/>
                  <a:gd name="T7" fmla="*/ 670 h 997"/>
                  <a:gd name="T8" fmla="*/ 660 w 1304"/>
                  <a:gd name="T9" fmla="*/ 746 h 997"/>
                  <a:gd name="T10" fmla="*/ 605 w 1304"/>
                  <a:gd name="T11" fmla="*/ 832 h 997"/>
                  <a:gd name="T12" fmla="*/ 565 w 1304"/>
                  <a:gd name="T13" fmla="*/ 863 h 997"/>
                  <a:gd name="T14" fmla="*/ 504 w 1304"/>
                  <a:gd name="T15" fmla="*/ 904 h 997"/>
                  <a:gd name="T16" fmla="*/ 455 w 1304"/>
                  <a:gd name="T17" fmla="*/ 878 h 997"/>
                  <a:gd name="T18" fmla="*/ 465 w 1304"/>
                  <a:gd name="T19" fmla="*/ 813 h 997"/>
                  <a:gd name="T20" fmla="*/ 532 w 1304"/>
                  <a:gd name="T21" fmla="*/ 733 h 997"/>
                  <a:gd name="T22" fmla="*/ 614 w 1304"/>
                  <a:gd name="T23" fmla="*/ 589 h 997"/>
                  <a:gd name="T24" fmla="*/ 571 w 1304"/>
                  <a:gd name="T25" fmla="*/ 449 h 997"/>
                  <a:gd name="T26" fmla="*/ 527 w 1304"/>
                  <a:gd name="T27" fmla="*/ 447 h 997"/>
                  <a:gd name="T28" fmla="*/ 451 w 1304"/>
                  <a:gd name="T29" fmla="*/ 479 h 997"/>
                  <a:gd name="T30" fmla="*/ 365 w 1304"/>
                  <a:gd name="T31" fmla="*/ 577 h 997"/>
                  <a:gd name="T32" fmla="*/ 322 w 1304"/>
                  <a:gd name="T33" fmla="*/ 660 h 997"/>
                  <a:gd name="T34" fmla="*/ 293 w 1304"/>
                  <a:gd name="T35" fmla="*/ 674 h 997"/>
                  <a:gd name="T36" fmla="*/ 277 w 1304"/>
                  <a:gd name="T37" fmla="*/ 692 h 997"/>
                  <a:gd name="T38" fmla="*/ 295 w 1304"/>
                  <a:gd name="T39" fmla="*/ 704 h 997"/>
                  <a:gd name="T40" fmla="*/ 295 w 1304"/>
                  <a:gd name="T41" fmla="*/ 815 h 997"/>
                  <a:gd name="T42" fmla="*/ 262 w 1304"/>
                  <a:gd name="T43" fmla="*/ 838 h 997"/>
                  <a:gd name="T44" fmla="*/ 289 w 1304"/>
                  <a:gd name="T45" fmla="*/ 851 h 997"/>
                  <a:gd name="T46" fmla="*/ 320 w 1304"/>
                  <a:gd name="T47" fmla="*/ 963 h 997"/>
                  <a:gd name="T48" fmla="*/ 260 w 1304"/>
                  <a:gd name="T49" fmla="*/ 970 h 997"/>
                  <a:gd name="T50" fmla="*/ 201 w 1304"/>
                  <a:gd name="T51" fmla="*/ 884 h 997"/>
                  <a:gd name="T52" fmla="*/ 201 w 1304"/>
                  <a:gd name="T53" fmla="*/ 642 h 997"/>
                  <a:gd name="T54" fmla="*/ 254 w 1304"/>
                  <a:gd name="T55" fmla="*/ 522 h 997"/>
                  <a:gd name="T56" fmla="*/ 375 w 1304"/>
                  <a:gd name="T57" fmla="*/ 348 h 997"/>
                  <a:gd name="T58" fmla="*/ 303 w 1304"/>
                  <a:gd name="T59" fmla="*/ 409 h 997"/>
                  <a:gd name="T60" fmla="*/ 261 w 1304"/>
                  <a:gd name="T61" fmla="*/ 471 h 997"/>
                  <a:gd name="T62" fmla="*/ 203 w 1304"/>
                  <a:gd name="T63" fmla="*/ 529 h 997"/>
                  <a:gd name="T64" fmla="*/ 160 w 1304"/>
                  <a:gd name="T65" fmla="*/ 597 h 997"/>
                  <a:gd name="T66" fmla="*/ 89 w 1304"/>
                  <a:gd name="T67" fmla="*/ 648 h 997"/>
                  <a:gd name="T68" fmla="*/ 90 w 1304"/>
                  <a:gd name="T69" fmla="*/ 667 h 997"/>
                  <a:gd name="T70" fmla="*/ 76 w 1304"/>
                  <a:gd name="T71" fmla="*/ 725 h 997"/>
                  <a:gd name="T72" fmla="*/ 22 w 1304"/>
                  <a:gd name="T73" fmla="*/ 754 h 997"/>
                  <a:gd name="T74" fmla="*/ 9 w 1304"/>
                  <a:gd name="T75" fmla="*/ 717 h 997"/>
                  <a:gd name="T76" fmla="*/ 38 w 1304"/>
                  <a:gd name="T77" fmla="*/ 652 h 997"/>
                  <a:gd name="T78" fmla="*/ 97 w 1304"/>
                  <a:gd name="T79" fmla="*/ 574 h 997"/>
                  <a:gd name="T80" fmla="*/ 133 w 1304"/>
                  <a:gd name="T81" fmla="*/ 508 h 997"/>
                  <a:gd name="T82" fmla="*/ 173 w 1304"/>
                  <a:gd name="T83" fmla="*/ 476 h 997"/>
                  <a:gd name="T84" fmla="*/ 281 w 1304"/>
                  <a:gd name="T85" fmla="*/ 377 h 997"/>
                  <a:gd name="T86" fmla="*/ 401 w 1304"/>
                  <a:gd name="T87" fmla="*/ 289 h 997"/>
                  <a:gd name="T88" fmla="*/ 455 w 1304"/>
                  <a:gd name="T89" fmla="*/ 260 h 997"/>
                  <a:gd name="T90" fmla="*/ 500 w 1304"/>
                  <a:gd name="T91" fmla="*/ 241 h 997"/>
                  <a:gd name="T92" fmla="*/ 565 w 1304"/>
                  <a:gd name="T93" fmla="*/ 267 h 997"/>
                  <a:gd name="T94" fmla="*/ 635 w 1304"/>
                  <a:gd name="T95" fmla="*/ 262 h 997"/>
                  <a:gd name="T96" fmla="*/ 748 w 1304"/>
                  <a:gd name="T97" fmla="*/ 257 h 997"/>
                  <a:gd name="T98" fmla="*/ 803 w 1304"/>
                  <a:gd name="T99" fmla="*/ 281 h 997"/>
                  <a:gd name="T100" fmla="*/ 821 w 1304"/>
                  <a:gd name="T101" fmla="*/ 252 h 997"/>
                  <a:gd name="T102" fmla="*/ 867 w 1304"/>
                  <a:gd name="T103" fmla="*/ 254 h 997"/>
                  <a:gd name="T104" fmla="*/ 868 w 1304"/>
                  <a:gd name="T105" fmla="*/ 210 h 997"/>
                  <a:gd name="T106" fmla="*/ 918 w 1304"/>
                  <a:gd name="T107" fmla="*/ 147 h 997"/>
                  <a:gd name="T108" fmla="*/ 1016 w 1304"/>
                  <a:gd name="T109" fmla="*/ 40 h 99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304" h="997">
                    <a:moveTo>
                      <a:pt x="1304" y="198"/>
                    </a:moveTo>
                    <a:lnTo>
                      <a:pt x="1296" y="205"/>
                    </a:lnTo>
                    <a:lnTo>
                      <a:pt x="1280" y="217"/>
                    </a:lnTo>
                    <a:lnTo>
                      <a:pt x="1260" y="235"/>
                    </a:lnTo>
                    <a:lnTo>
                      <a:pt x="1235" y="257"/>
                    </a:lnTo>
                    <a:lnTo>
                      <a:pt x="1205" y="282"/>
                    </a:lnTo>
                    <a:lnTo>
                      <a:pt x="1172" y="309"/>
                    </a:lnTo>
                    <a:lnTo>
                      <a:pt x="1138" y="340"/>
                    </a:lnTo>
                    <a:lnTo>
                      <a:pt x="1103" y="372"/>
                    </a:lnTo>
                    <a:lnTo>
                      <a:pt x="1068" y="404"/>
                    </a:lnTo>
                    <a:lnTo>
                      <a:pt x="1034" y="435"/>
                    </a:lnTo>
                    <a:lnTo>
                      <a:pt x="1002" y="466"/>
                    </a:lnTo>
                    <a:lnTo>
                      <a:pt x="972" y="495"/>
                    </a:lnTo>
                    <a:lnTo>
                      <a:pt x="947" y="522"/>
                    </a:lnTo>
                    <a:lnTo>
                      <a:pt x="926" y="545"/>
                    </a:lnTo>
                    <a:lnTo>
                      <a:pt x="911" y="565"/>
                    </a:lnTo>
                    <a:lnTo>
                      <a:pt x="902" y="580"/>
                    </a:lnTo>
                    <a:lnTo>
                      <a:pt x="895" y="593"/>
                    </a:lnTo>
                    <a:lnTo>
                      <a:pt x="884" y="607"/>
                    </a:lnTo>
                    <a:lnTo>
                      <a:pt x="870" y="620"/>
                    </a:lnTo>
                    <a:lnTo>
                      <a:pt x="851" y="633"/>
                    </a:lnTo>
                    <a:lnTo>
                      <a:pt x="828" y="646"/>
                    </a:lnTo>
                    <a:lnTo>
                      <a:pt x="802" y="658"/>
                    </a:lnTo>
                    <a:lnTo>
                      <a:pt x="772" y="670"/>
                    </a:lnTo>
                    <a:lnTo>
                      <a:pt x="737" y="681"/>
                    </a:lnTo>
                    <a:lnTo>
                      <a:pt x="724" y="687"/>
                    </a:lnTo>
                    <a:lnTo>
                      <a:pt x="710" y="697"/>
                    </a:lnTo>
                    <a:lnTo>
                      <a:pt x="693" y="711"/>
                    </a:lnTo>
                    <a:lnTo>
                      <a:pt x="677" y="727"/>
                    </a:lnTo>
                    <a:lnTo>
                      <a:pt x="660" y="746"/>
                    </a:lnTo>
                    <a:lnTo>
                      <a:pt x="644" y="765"/>
                    </a:lnTo>
                    <a:lnTo>
                      <a:pt x="631" y="785"/>
                    </a:lnTo>
                    <a:lnTo>
                      <a:pt x="619" y="804"/>
                    </a:lnTo>
                    <a:lnTo>
                      <a:pt x="614" y="815"/>
                    </a:lnTo>
                    <a:lnTo>
                      <a:pt x="610" y="823"/>
                    </a:lnTo>
                    <a:lnTo>
                      <a:pt x="605" y="832"/>
                    </a:lnTo>
                    <a:lnTo>
                      <a:pt x="600" y="839"/>
                    </a:lnTo>
                    <a:lnTo>
                      <a:pt x="594" y="845"/>
                    </a:lnTo>
                    <a:lnTo>
                      <a:pt x="588" y="850"/>
                    </a:lnTo>
                    <a:lnTo>
                      <a:pt x="581" y="855"/>
                    </a:lnTo>
                    <a:lnTo>
                      <a:pt x="573" y="859"/>
                    </a:lnTo>
                    <a:lnTo>
                      <a:pt x="565" y="863"/>
                    </a:lnTo>
                    <a:lnTo>
                      <a:pt x="557" y="869"/>
                    </a:lnTo>
                    <a:lnTo>
                      <a:pt x="548" y="875"/>
                    </a:lnTo>
                    <a:lnTo>
                      <a:pt x="537" y="882"/>
                    </a:lnTo>
                    <a:lnTo>
                      <a:pt x="526" y="889"/>
                    </a:lnTo>
                    <a:lnTo>
                      <a:pt x="515" y="896"/>
                    </a:lnTo>
                    <a:lnTo>
                      <a:pt x="504" y="904"/>
                    </a:lnTo>
                    <a:lnTo>
                      <a:pt x="494" y="911"/>
                    </a:lnTo>
                    <a:lnTo>
                      <a:pt x="483" y="905"/>
                    </a:lnTo>
                    <a:lnTo>
                      <a:pt x="473" y="899"/>
                    </a:lnTo>
                    <a:lnTo>
                      <a:pt x="465" y="893"/>
                    </a:lnTo>
                    <a:lnTo>
                      <a:pt x="459" y="886"/>
                    </a:lnTo>
                    <a:lnTo>
                      <a:pt x="455" y="878"/>
                    </a:lnTo>
                    <a:lnTo>
                      <a:pt x="452" y="871"/>
                    </a:lnTo>
                    <a:lnTo>
                      <a:pt x="450" y="864"/>
                    </a:lnTo>
                    <a:lnTo>
                      <a:pt x="450" y="856"/>
                    </a:lnTo>
                    <a:lnTo>
                      <a:pt x="452" y="843"/>
                    </a:lnTo>
                    <a:lnTo>
                      <a:pt x="457" y="828"/>
                    </a:lnTo>
                    <a:lnTo>
                      <a:pt x="465" y="813"/>
                    </a:lnTo>
                    <a:lnTo>
                      <a:pt x="476" y="796"/>
                    </a:lnTo>
                    <a:lnTo>
                      <a:pt x="487" y="780"/>
                    </a:lnTo>
                    <a:lnTo>
                      <a:pt x="497" y="767"/>
                    </a:lnTo>
                    <a:lnTo>
                      <a:pt x="508" y="755"/>
                    </a:lnTo>
                    <a:lnTo>
                      <a:pt x="516" y="747"/>
                    </a:lnTo>
                    <a:lnTo>
                      <a:pt x="532" y="733"/>
                    </a:lnTo>
                    <a:lnTo>
                      <a:pt x="548" y="712"/>
                    </a:lnTo>
                    <a:lnTo>
                      <a:pt x="563" y="688"/>
                    </a:lnTo>
                    <a:lnTo>
                      <a:pt x="579" y="662"/>
                    </a:lnTo>
                    <a:lnTo>
                      <a:pt x="593" y="636"/>
                    </a:lnTo>
                    <a:lnTo>
                      <a:pt x="605" y="611"/>
                    </a:lnTo>
                    <a:lnTo>
                      <a:pt x="614" y="589"/>
                    </a:lnTo>
                    <a:lnTo>
                      <a:pt x="622" y="571"/>
                    </a:lnTo>
                    <a:lnTo>
                      <a:pt x="617" y="552"/>
                    </a:lnTo>
                    <a:lnTo>
                      <a:pt x="608" y="528"/>
                    </a:lnTo>
                    <a:lnTo>
                      <a:pt x="596" y="502"/>
                    </a:lnTo>
                    <a:lnTo>
                      <a:pt x="583" y="474"/>
                    </a:lnTo>
                    <a:lnTo>
                      <a:pt x="571" y="449"/>
                    </a:lnTo>
                    <a:lnTo>
                      <a:pt x="559" y="429"/>
                    </a:lnTo>
                    <a:lnTo>
                      <a:pt x="550" y="415"/>
                    </a:lnTo>
                    <a:lnTo>
                      <a:pt x="545" y="410"/>
                    </a:lnTo>
                    <a:lnTo>
                      <a:pt x="543" y="424"/>
                    </a:lnTo>
                    <a:lnTo>
                      <a:pt x="537" y="436"/>
                    </a:lnTo>
                    <a:lnTo>
                      <a:pt x="527" y="447"/>
                    </a:lnTo>
                    <a:lnTo>
                      <a:pt x="516" y="456"/>
                    </a:lnTo>
                    <a:lnTo>
                      <a:pt x="503" y="464"/>
                    </a:lnTo>
                    <a:lnTo>
                      <a:pt x="490" y="467"/>
                    </a:lnTo>
                    <a:lnTo>
                      <a:pt x="476" y="470"/>
                    </a:lnTo>
                    <a:lnTo>
                      <a:pt x="463" y="468"/>
                    </a:lnTo>
                    <a:lnTo>
                      <a:pt x="451" y="479"/>
                    </a:lnTo>
                    <a:lnTo>
                      <a:pt x="435" y="493"/>
                    </a:lnTo>
                    <a:lnTo>
                      <a:pt x="418" y="510"/>
                    </a:lnTo>
                    <a:lnTo>
                      <a:pt x="402" y="529"/>
                    </a:lnTo>
                    <a:lnTo>
                      <a:pt x="385" y="547"/>
                    </a:lnTo>
                    <a:lnTo>
                      <a:pt x="373" y="564"/>
                    </a:lnTo>
                    <a:lnTo>
                      <a:pt x="365" y="577"/>
                    </a:lnTo>
                    <a:lnTo>
                      <a:pt x="362" y="586"/>
                    </a:lnTo>
                    <a:lnTo>
                      <a:pt x="355" y="602"/>
                    </a:lnTo>
                    <a:lnTo>
                      <a:pt x="347" y="619"/>
                    </a:lnTo>
                    <a:lnTo>
                      <a:pt x="338" y="635"/>
                    </a:lnTo>
                    <a:lnTo>
                      <a:pt x="330" y="649"/>
                    </a:lnTo>
                    <a:lnTo>
                      <a:pt x="322" y="660"/>
                    </a:lnTo>
                    <a:lnTo>
                      <a:pt x="314" y="669"/>
                    </a:lnTo>
                    <a:lnTo>
                      <a:pt x="310" y="674"/>
                    </a:lnTo>
                    <a:lnTo>
                      <a:pt x="309" y="676"/>
                    </a:lnTo>
                    <a:lnTo>
                      <a:pt x="303" y="675"/>
                    </a:lnTo>
                    <a:lnTo>
                      <a:pt x="298" y="674"/>
                    </a:lnTo>
                    <a:lnTo>
                      <a:pt x="293" y="674"/>
                    </a:lnTo>
                    <a:lnTo>
                      <a:pt x="289" y="674"/>
                    </a:lnTo>
                    <a:lnTo>
                      <a:pt x="286" y="675"/>
                    </a:lnTo>
                    <a:lnTo>
                      <a:pt x="281" y="678"/>
                    </a:lnTo>
                    <a:lnTo>
                      <a:pt x="277" y="681"/>
                    </a:lnTo>
                    <a:lnTo>
                      <a:pt x="273" y="687"/>
                    </a:lnTo>
                    <a:lnTo>
                      <a:pt x="277" y="692"/>
                    </a:lnTo>
                    <a:lnTo>
                      <a:pt x="281" y="696"/>
                    </a:lnTo>
                    <a:lnTo>
                      <a:pt x="287" y="698"/>
                    </a:lnTo>
                    <a:lnTo>
                      <a:pt x="297" y="703"/>
                    </a:lnTo>
                    <a:lnTo>
                      <a:pt x="295" y="704"/>
                    </a:lnTo>
                    <a:lnTo>
                      <a:pt x="294" y="705"/>
                    </a:lnTo>
                    <a:lnTo>
                      <a:pt x="293" y="706"/>
                    </a:lnTo>
                    <a:lnTo>
                      <a:pt x="301" y="742"/>
                    </a:lnTo>
                    <a:lnTo>
                      <a:pt x="304" y="771"/>
                    </a:lnTo>
                    <a:lnTo>
                      <a:pt x="301" y="795"/>
                    </a:lnTo>
                    <a:lnTo>
                      <a:pt x="295" y="815"/>
                    </a:lnTo>
                    <a:lnTo>
                      <a:pt x="293" y="819"/>
                    </a:lnTo>
                    <a:lnTo>
                      <a:pt x="287" y="822"/>
                    </a:lnTo>
                    <a:lnTo>
                      <a:pt x="281" y="827"/>
                    </a:lnTo>
                    <a:lnTo>
                      <a:pt x="274" y="831"/>
                    </a:lnTo>
                    <a:lnTo>
                      <a:pt x="267" y="834"/>
                    </a:lnTo>
                    <a:lnTo>
                      <a:pt x="262" y="838"/>
                    </a:lnTo>
                    <a:lnTo>
                      <a:pt x="258" y="840"/>
                    </a:lnTo>
                    <a:lnTo>
                      <a:pt x="257" y="843"/>
                    </a:lnTo>
                    <a:lnTo>
                      <a:pt x="264" y="846"/>
                    </a:lnTo>
                    <a:lnTo>
                      <a:pt x="274" y="844"/>
                    </a:lnTo>
                    <a:lnTo>
                      <a:pt x="282" y="843"/>
                    </a:lnTo>
                    <a:lnTo>
                      <a:pt x="289" y="851"/>
                    </a:lnTo>
                    <a:lnTo>
                      <a:pt x="295" y="866"/>
                    </a:lnTo>
                    <a:lnTo>
                      <a:pt x="303" y="884"/>
                    </a:lnTo>
                    <a:lnTo>
                      <a:pt x="311" y="904"/>
                    </a:lnTo>
                    <a:lnTo>
                      <a:pt x="317" y="924"/>
                    </a:lnTo>
                    <a:lnTo>
                      <a:pt x="320" y="944"/>
                    </a:lnTo>
                    <a:lnTo>
                      <a:pt x="320" y="963"/>
                    </a:lnTo>
                    <a:lnTo>
                      <a:pt x="313" y="980"/>
                    </a:lnTo>
                    <a:lnTo>
                      <a:pt x="299" y="993"/>
                    </a:lnTo>
                    <a:lnTo>
                      <a:pt x="288" y="997"/>
                    </a:lnTo>
                    <a:lnTo>
                      <a:pt x="279" y="993"/>
                    </a:lnTo>
                    <a:lnTo>
                      <a:pt x="269" y="984"/>
                    </a:lnTo>
                    <a:lnTo>
                      <a:pt x="260" y="970"/>
                    </a:lnTo>
                    <a:lnTo>
                      <a:pt x="249" y="955"/>
                    </a:lnTo>
                    <a:lnTo>
                      <a:pt x="237" y="938"/>
                    </a:lnTo>
                    <a:lnTo>
                      <a:pt x="224" y="921"/>
                    </a:lnTo>
                    <a:lnTo>
                      <a:pt x="208" y="906"/>
                    </a:lnTo>
                    <a:lnTo>
                      <a:pt x="203" y="898"/>
                    </a:lnTo>
                    <a:lnTo>
                      <a:pt x="201" y="884"/>
                    </a:lnTo>
                    <a:lnTo>
                      <a:pt x="199" y="868"/>
                    </a:lnTo>
                    <a:lnTo>
                      <a:pt x="196" y="850"/>
                    </a:lnTo>
                    <a:lnTo>
                      <a:pt x="190" y="792"/>
                    </a:lnTo>
                    <a:lnTo>
                      <a:pt x="193" y="730"/>
                    </a:lnTo>
                    <a:lnTo>
                      <a:pt x="197" y="675"/>
                    </a:lnTo>
                    <a:lnTo>
                      <a:pt x="201" y="642"/>
                    </a:lnTo>
                    <a:lnTo>
                      <a:pt x="201" y="625"/>
                    </a:lnTo>
                    <a:lnTo>
                      <a:pt x="202" y="605"/>
                    </a:lnTo>
                    <a:lnTo>
                      <a:pt x="209" y="582"/>
                    </a:lnTo>
                    <a:lnTo>
                      <a:pt x="225" y="559"/>
                    </a:lnTo>
                    <a:lnTo>
                      <a:pt x="236" y="545"/>
                    </a:lnTo>
                    <a:lnTo>
                      <a:pt x="254" y="522"/>
                    </a:lnTo>
                    <a:lnTo>
                      <a:pt x="275" y="492"/>
                    </a:lnTo>
                    <a:lnTo>
                      <a:pt x="299" y="459"/>
                    </a:lnTo>
                    <a:lnTo>
                      <a:pt x="323" y="424"/>
                    </a:lnTo>
                    <a:lnTo>
                      <a:pt x="346" y="393"/>
                    </a:lnTo>
                    <a:lnTo>
                      <a:pt x="363" y="366"/>
                    </a:lnTo>
                    <a:lnTo>
                      <a:pt x="375" y="348"/>
                    </a:lnTo>
                    <a:lnTo>
                      <a:pt x="371" y="349"/>
                    </a:lnTo>
                    <a:lnTo>
                      <a:pt x="360" y="357"/>
                    </a:lnTo>
                    <a:lnTo>
                      <a:pt x="347" y="368"/>
                    </a:lnTo>
                    <a:lnTo>
                      <a:pt x="332" y="382"/>
                    </a:lnTo>
                    <a:lnTo>
                      <a:pt x="317" y="397"/>
                    </a:lnTo>
                    <a:lnTo>
                      <a:pt x="303" y="409"/>
                    </a:lnTo>
                    <a:lnTo>
                      <a:pt x="292" y="417"/>
                    </a:lnTo>
                    <a:lnTo>
                      <a:pt x="285" y="419"/>
                    </a:lnTo>
                    <a:lnTo>
                      <a:pt x="281" y="428"/>
                    </a:lnTo>
                    <a:lnTo>
                      <a:pt x="276" y="440"/>
                    </a:lnTo>
                    <a:lnTo>
                      <a:pt x="269" y="455"/>
                    </a:lnTo>
                    <a:lnTo>
                      <a:pt x="261" y="471"/>
                    </a:lnTo>
                    <a:lnTo>
                      <a:pt x="250" y="487"/>
                    </a:lnTo>
                    <a:lnTo>
                      <a:pt x="239" y="504"/>
                    </a:lnTo>
                    <a:lnTo>
                      <a:pt x="228" y="519"/>
                    </a:lnTo>
                    <a:lnTo>
                      <a:pt x="218" y="529"/>
                    </a:lnTo>
                    <a:lnTo>
                      <a:pt x="212" y="529"/>
                    </a:lnTo>
                    <a:lnTo>
                      <a:pt x="203" y="529"/>
                    </a:lnTo>
                    <a:lnTo>
                      <a:pt x="196" y="534"/>
                    </a:lnTo>
                    <a:lnTo>
                      <a:pt x="193" y="550"/>
                    </a:lnTo>
                    <a:lnTo>
                      <a:pt x="190" y="560"/>
                    </a:lnTo>
                    <a:lnTo>
                      <a:pt x="183" y="572"/>
                    </a:lnTo>
                    <a:lnTo>
                      <a:pt x="173" y="584"/>
                    </a:lnTo>
                    <a:lnTo>
                      <a:pt x="160" y="597"/>
                    </a:lnTo>
                    <a:lnTo>
                      <a:pt x="146" y="611"/>
                    </a:lnTo>
                    <a:lnTo>
                      <a:pt x="132" y="623"/>
                    </a:lnTo>
                    <a:lnTo>
                      <a:pt x="116" y="633"/>
                    </a:lnTo>
                    <a:lnTo>
                      <a:pt x="103" y="643"/>
                    </a:lnTo>
                    <a:lnTo>
                      <a:pt x="96" y="646"/>
                    </a:lnTo>
                    <a:lnTo>
                      <a:pt x="89" y="648"/>
                    </a:lnTo>
                    <a:lnTo>
                      <a:pt x="84" y="648"/>
                    </a:lnTo>
                    <a:lnTo>
                      <a:pt x="80" y="648"/>
                    </a:lnTo>
                    <a:lnTo>
                      <a:pt x="78" y="649"/>
                    </a:lnTo>
                    <a:lnTo>
                      <a:pt x="79" y="651"/>
                    </a:lnTo>
                    <a:lnTo>
                      <a:pt x="83" y="657"/>
                    </a:lnTo>
                    <a:lnTo>
                      <a:pt x="90" y="667"/>
                    </a:lnTo>
                    <a:lnTo>
                      <a:pt x="93" y="675"/>
                    </a:lnTo>
                    <a:lnTo>
                      <a:pt x="93" y="685"/>
                    </a:lnTo>
                    <a:lnTo>
                      <a:pt x="92" y="694"/>
                    </a:lnTo>
                    <a:lnTo>
                      <a:pt x="87" y="705"/>
                    </a:lnTo>
                    <a:lnTo>
                      <a:pt x="83" y="716"/>
                    </a:lnTo>
                    <a:lnTo>
                      <a:pt x="76" y="725"/>
                    </a:lnTo>
                    <a:lnTo>
                      <a:pt x="70" y="734"/>
                    </a:lnTo>
                    <a:lnTo>
                      <a:pt x="62" y="742"/>
                    </a:lnTo>
                    <a:lnTo>
                      <a:pt x="53" y="749"/>
                    </a:lnTo>
                    <a:lnTo>
                      <a:pt x="42" y="754"/>
                    </a:lnTo>
                    <a:lnTo>
                      <a:pt x="31" y="755"/>
                    </a:lnTo>
                    <a:lnTo>
                      <a:pt x="22" y="754"/>
                    </a:lnTo>
                    <a:lnTo>
                      <a:pt x="13" y="752"/>
                    </a:lnTo>
                    <a:lnTo>
                      <a:pt x="6" y="748"/>
                    </a:lnTo>
                    <a:lnTo>
                      <a:pt x="1" y="745"/>
                    </a:lnTo>
                    <a:lnTo>
                      <a:pt x="0" y="741"/>
                    </a:lnTo>
                    <a:lnTo>
                      <a:pt x="4" y="729"/>
                    </a:lnTo>
                    <a:lnTo>
                      <a:pt x="9" y="717"/>
                    </a:lnTo>
                    <a:lnTo>
                      <a:pt x="13" y="706"/>
                    </a:lnTo>
                    <a:lnTo>
                      <a:pt x="18" y="697"/>
                    </a:lnTo>
                    <a:lnTo>
                      <a:pt x="23" y="687"/>
                    </a:lnTo>
                    <a:lnTo>
                      <a:pt x="28" y="676"/>
                    </a:lnTo>
                    <a:lnTo>
                      <a:pt x="34" y="664"/>
                    </a:lnTo>
                    <a:lnTo>
                      <a:pt x="38" y="652"/>
                    </a:lnTo>
                    <a:lnTo>
                      <a:pt x="43" y="643"/>
                    </a:lnTo>
                    <a:lnTo>
                      <a:pt x="52" y="631"/>
                    </a:lnTo>
                    <a:lnTo>
                      <a:pt x="62" y="619"/>
                    </a:lnTo>
                    <a:lnTo>
                      <a:pt x="74" y="605"/>
                    </a:lnTo>
                    <a:lnTo>
                      <a:pt x="86" y="590"/>
                    </a:lnTo>
                    <a:lnTo>
                      <a:pt x="97" y="574"/>
                    </a:lnTo>
                    <a:lnTo>
                      <a:pt x="108" y="557"/>
                    </a:lnTo>
                    <a:lnTo>
                      <a:pt x="115" y="539"/>
                    </a:lnTo>
                    <a:lnTo>
                      <a:pt x="119" y="529"/>
                    </a:lnTo>
                    <a:lnTo>
                      <a:pt x="123" y="521"/>
                    </a:lnTo>
                    <a:lnTo>
                      <a:pt x="128" y="514"/>
                    </a:lnTo>
                    <a:lnTo>
                      <a:pt x="133" y="508"/>
                    </a:lnTo>
                    <a:lnTo>
                      <a:pt x="139" y="503"/>
                    </a:lnTo>
                    <a:lnTo>
                      <a:pt x="144" y="499"/>
                    </a:lnTo>
                    <a:lnTo>
                      <a:pt x="148" y="496"/>
                    </a:lnTo>
                    <a:lnTo>
                      <a:pt x="153" y="492"/>
                    </a:lnTo>
                    <a:lnTo>
                      <a:pt x="162" y="485"/>
                    </a:lnTo>
                    <a:lnTo>
                      <a:pt x="173" y="476"/>
                    </a:lnTo>
                    <a:lnTo>
                      <a:pt x="187" y="462"/>
                    </a:lnTo>
                    <a:lnTo>
                      <a:pt x="203" y="448"/>
                    </a:lnTo>
                    <a:lnTo>
                      <a:pt x="220" y="431"/>
                    </a:lnTo>
                    <a:lnTo>
                      <a:pt x="239" y="415"/>
                    </a:lnTo>
                    <a:lnTo>
                      <a:pt x="260" y="397"/>
                    </a:lnTo>
                    <a:lnTo>
                      <a:pt x="281" y="377"/>
                    </a:lnTo>
                    <a:lnTo>
                      <a:pt x="303" y="360"/>
                    </a:lnTo>
                    <a:lnTo>
                      <a:pt x="323" y="343"/>
                    </a:lnTo>
                    <a:lnTo>
                      <a:pt x="344" y="326"/>
                    </a:lnTo>
                    <a:lnTo>
                      <a:pt x="363" y="312"/>
                    </a:lnTo>
                    <a:lnTo>
                      <a:pt x="383" y="299"/>
                    </a:lnTo>
                    <a:lnTo>
                      <a:pt x="401" y="289"/>
                    </a:lnTo>
                    <a:lnTo>
                      <a:pt x="416" y="282"/>
                    </a:lnTo>
                    <a:lnTo>
                      <a:pt x="429" y="278"/>
                    </a:lnTo>
                    <a:lnTo>
                      <a:pt x="433" y="276"/>
                    </a:lnTo>
                    <a:lnTo>
                      <a:pt x="439" y="272"/>
                    </a:lnTo>
                    <a:lnTo>
                      <a:pt x="447" y="266"/>
                    </a:lnTo>
                    <a:lnTo>
                      <a:pt x="455" y="260"/>
                    </a:lnTo>
                    <a:lnTo>
                      <a:pt x="464" y="253"/>
                    </a:lnTo>
                    <a:lnTo>
                      <a:pt x="472" y="248"/>
                    </a:lnTo>
                    <a:lnTo>
                      <a:pt x="481" y="244"/>
                    </a:lnTo>
                    <a:lnTo>
                      <a:pt x="487" y="241"/>
                    </a:lnTo>
                    <a:lnTo>
                      <a:pt x="493" y="241"/>
                    </a:lnTo>
                    <a:lnTo>
                      <a:pt x="500" y="241"/>
                    </a:lnTo>
                    <a:lnTo>
                      <a:pt x="507" y="242"/>
                    </a:lnTo>
                    <a:lnTo>
                      <a:pt x="516" y="245"/>
                    </a:lnTo>
                    <a:lnTo>
                      <a:pt x="526" y="248"/>
                    </a:lnTo>
                    <a:lnTo>
                      <a:pt x="538" y="253"/>
                    </a:lnTo>
                    <a:lnTo>
                      <a:pt x="551" y="260"/>
                    </a:lnTo>
                    <a:lnTo>
                      <a:pt x="565" y="267"/>
                    </a:lnTo>
                    <a:lnTo>
                      <a:pt x="569" y="267"/>
                    </a:lnTo>
                    <a:lnTo>
                      <a:pt x="576" y="267"/>
                    </a:lnTo>
                    <a:lnTo>
                      <a:pt x="587" y="266"/>
                    </a:lnTo>
                    <a:lnTo>
                      <a:pt x="601" y="265"/>
                    </a:lnTo>
                    <a:lnTo>
                      <a:pt x="617" y="263"/>
                    </a:lnTo>
                    <a:lnTo>
                      <a:pt x="635" y="262"/>
                    </a:lnTo>
                    <a:lnTo>
                      <a:pt x="654" y="259"/>
                    </a:lnTo>
                    <a:lnTo>
                      <a:pt x="673" y="258"/>
                    </a:lnTo>
                    <a:lnTo>
                      <a:pt x="693" y="257"/>
                    </a:lnTo>
                    <a:lnTo>
                      <a:pt x="712" y="256"/>
                    </a:lnTo>
                    <a:lnTo>
                      <a:pt x="732" y="256"/>
                    </a:lnTo>
                    <a:lnTo>
                      <a:pt x="748" y="257"/>
                    </a:lnTo>
                    <a:lnTo>
                      <a:pt x="764" y="258"/>
                    </a:lnTo>
                    <a:lnTo>
                      <a:pt x="776" y="262"/>
                    </a:lnTo>
                    <a:lnTo>
                      <a:pt x="785" y="265"/>
                    </a:lnTo>
                    <a:lnTo>
                      <a:pt x="791" y="271"/>
                    </a:lnTo>
                    <a:lnTo>
                      <a:pt x="797" y="278"/>
                    </a:lnTo>
                    <a:lnTo>
                      <a:pt x="803" y="281"/>
                    </a:lnTo>
                    <a:lnTo>
                      <a:pt x="809" y="281"/>
                    </a:lnTo>
                    <a:lnTo>
                      <a:pt x="814" y="277"/>
                    </a:lnTo>
                    <a:lnTo>
                      <a:pt x="819" y="271"/>
                    </a:lnTo>
                    <a:lnTo>
                      <a:pt x="821" y="265"/>
                    </a:lnTo>
                    <a:lnTo>
                      <a:pt x="822" y="258"/>
                    </a:lnTo>
                    <a:lnTo>
                      <a:pt x="821" y="252"/>
                    </a:lnTo>
                    <a:lnTo>
                      <a:pt x="821" y="248"/>
                    </a:lnTo>
                    <a:lnTo>
                      <a:pt x="826" y="247"/>
                    </a:lnTo>
                    <a:lnTo>
                      <a:pt x="834" y="248"/>
                    </a:lnTo>
                    <a:lnTo>
                      <a:pt x="845" y="250"/>
                    </a:lnTo>
                    <a:lnTo>
                      <a:pt x="856" y="252"/>
                    </a:lnTo>
                    <a:lnTo>
                      <a:pt x="867" y="254"/>
                    </a:lnTo>
                    <a:lnTo>
                      <a:pt x="876" y="254"/>
                    </a:lnTo>
                    <a:lnTo>
                      <a:pt x="883" y="252"/>
                    </a:lnTo>
                    <a:lnTo>
                      <a:pt x="883" y="246"/>
                    </a:lnTo>
                    <a:lnTo>
                      <a:pt x="881" y="232"/>
                    </a:lnTo>
                    <a:lnTo>
                      <a:pt x="877" y="217"/>
                    </a:lnTo>
                    <a:lnTo>
                      <a:pt x="868" y="210"/>
                    </a:lnTo>
                    <a:lnTo>
                      <a:pt x="869" y="208"/>
                    </a:lnTo>
                    <a:lnTo>
                      <a:pt x="874" y="201"/>
                    </a:lnTo>
                    <a:lnTo>
                      <a:pt x="882" y="191"/>
                    </a:lnTo>
                    <a:lnTo>
                      <a:pt x="892" y="178"/>
                    </a:lnTo>
                    <a:lnTo>
                      <a:pt x="904" y="163"/>
                    </a:lnTo>
                    <a:lnTo>
                      <a:pt x="918" y="147"/>
                    </a:lnTo>
                    <a:lnTo>
                      <a:pt x="933" y="129"/>
                    </a:lnTo>
                    <a:lnTo>
                      <a:pt x="949" y="111"/>
                    </a:lnTo>
                    <a:lnTo>
                      <a:pt x="966" y="92"/>
                    </a:lnTo>
                    <a:lnTo>
                      <a:pt x="984" y="74"/>
                    </a:lnTo>
                    <a:lnTo>
                      <a:pt x="1000" y="56"/>
                    </a:lnTo>
                    <a:lnTo>
                      <a:pt x="1016" y="40"/>
                    </a:lnTo>
                    <a:lnTo>
                      <a:pt x="1031" y="26"/>
                    </a:lnTo>
                    <a:lnTo>
                      <a:pt x="1046" y="14"/>
                    </a:lnTo>
                    <a:lnTo>
                      <a:pt x="1058" y="6"/>
                    </a:lnTo>
                    <a:lnTo>
                      <a:pt x="1068" y="0"/>
                    </a:lnTo>
                    <a:lnTo>
                      <a:pt x="1304" y="198"/>
                    </a:lnTo>
                    <a:close/>
                  </a:path>
                </a:pathLst>
              </a:custGeom>
              <a:solidFill>
                <a:srgbClr val="BA756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0509" name="Freeform 235"/>
              <p:cNvSpPr/>
              <p:nvPr/>
            </p:nvSpPr>
            <p:spPr bwMode="auto">
              <a:xfrm>
                <a:off x="3628" y="1388"/>
                <a:ext cx="207" cy="214"/>
              </a:xfrm>
              <a:custGeom>
                <a:avLst/>
                <a:gdLst>
                  <a:gd name="T0" fmla="*/ 142 w 207"/>
                  <a:gd name="T1" fmla="*/ 34 h 214"/>
                  <a:gd name="T2" fmla="*/ 155 w 207"/>
                  <a:gd name="T3" fmla="*/ 24 h 214"/>
                  <a:gd name="T4" fmla="*/ 167 w 207"/>
                  <a:gd name="T5" fmla="*/ 15 h 214"/>
                  <a:gd name="T6" fmla="*/ 179 w 207"/>
                  <a:gd name="T7" fmla="*/ 8 h 214"/>
                  <a:gd name="T8" fmla="*/ 190 w 207"/>
                  <a:gd name="T9" fmla="*/ 4 h 214"/>
                  <a:gd name="T10" fmla="*/ 198 w 207"/>
                  <a:gd name="T11" fmla="*/ 1 h 214"/>
                  <a:gd name="T12" fmla="*/ 204 w 207"/>
                  <a:gd name="T13" fmla="*/ 0 h 214"/>
                  <a:gd name="T14" fmla="*/ 207 w 207"/>
                  <a:gd name="T15" fmla="*/ 0 h 214"/>
                  <a:gd name="T16" fmla="*/ 207 w 207"/>
                  <a:gd name="T17" fmla="*/ 1 h 214"/>
                  <a:gd name="T18" fmla="*/ 191 w 207"/>
                  <a:gd name="T19" fmla="*/ 10 h 214"/>
                  <a:gd name="T20" fmla="*/ 174 w 207"/>
                  <a:gd name="T21" fmla="*/ 24 h 214"/>
                  <a:gd name="T22" fmla="*/ 157 w 207"/>
                  <a:gd name="T23" fmla="*/ 42 h 214"/>
                  <a:gd name="T24" fmla="*/ 139 w 207"/>
                  <a:gd name="T25" fmla="*/ 64 h 214"/>
                  <a:gd name="T26" fmla="*/ 120 w 207"/>
                  <a:gd name="T27" fmla="*/ 91 h 214"/>
                  <a:gd name="T28" fmla="*/ 100 w 207"/>
                  <a:gd name="T29" fmla="*/ 120 h 214"/>
                  <a:gd name="T30" fmla="*/ 76 w 207"/>
                  <a:gd name="T31" fmla="*/ 153 h 214"/>
                  <a:gd name="T32" fmla="*/ 50 w 207"/>
                  <a:gd name="T33" fmla="*/ 190 h 214"/>
                  <a:gd name="T34" fmla="*/ 45 w 207"/>
                  <a:gd name="T35" fmla="*/ 196 h 214"/>
                  <a:gd name="T36" fmla="*/ 43 w 207"/>
                  <a:gd name="T37" fmla="*/ 197 h 214"/>
                  <a:gd name="T38" fmla="*/ 40 w 207"/>
                  <a:gd name="T39" fmla="*/ 202 h 214"/>
                  <a:gd name="T40" fmla="*/ 32 w 207"/>
                  <a:gd name="T41" fmla="*/ 214 h 214"/>
                  <a:gd name="T42" fmla="*/ 28 w 207"/>
                  <a:gd name="T43" fmla="*/ 214 h 214"/>
                  <a:gd name="T44" fmla="*/ 20 w 207"/>
                  <a:gd name="T45" fmla="*/ 210 h 214"/>
                  <a:gd name="T46" fmla="*/ 9 w 207"/>
                  <a:gd name="T47" fmla="*/ 202 h 214"/>
                  <a:gd name="T48" fmla="*/ 0 w 207"/>
                  <a:gd name="T49" fmla="*/ 183 h 214"/>
                  <a:gd name="T50" fmla="*/ 7 w 207"/>
                  <a:gd name="T51" fmla="*/ 173 h 214"/>
                  <a:gd name="T52" fmla="*/ 19 w 207"/>
                  <a:gd name="T53" fmla="*/ 160 h 214"/>
                  <a:gd name="T54" fmla="*/ 34 w 207"/>
                  <a:gd name="T55" fmla="*/ 143 h 214"/>
                  <a:gd name="T56" fmla="*/ 53 w 207"/>
                  <a:gd name="T57" fmla="*/ 123 h 214"/>
                  <a:gd name="T58" fmla="*/ 74 w 207"/>
                  <a:gd name="T59" fmla="*/ 102 h 214"/>
                  <a:gd name="T60" fmla="*/ 95 w 207"/>
                  <a:gd name="T61" fmla="*/ 80 h 214"/>
                  <a:gd name="T62" fmla="*/ 119 w 207"/>
                  <a:gd name="T63" fmla="*/ 57 h 214"/>
                  <a:gd name="T64" fmla="*/ 142 w 207"/>
                  <a:gd name="T65" fmla="*/ 34 h 2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07" h="214">
                    <a:moveTo>
                      <a:pt x="142" y="34"/>
                    </a:moveTo>
                    <a:lnTo>
                      <a:pt x="155" y="24"/>
                    </a:lnTo>
                    <a:lnTo>
                      <a:pt x="167" y="15"/>
                    </a:lnTo>
                    <a:lnTo>
                      <a:pt x="179" y="8"/>
                    </a:lnTo>
                    <a:lnTo>
                      <a:pt x="190" y="4"/>
                    </a:lnTo>
                    <a:lnTo>
                      <a:pt x="198" y="1"/>
                    </a:lnTo>
                    <a:lnTo>
                      <a:pt x="204" y="0"/>
                    </a:lnTo>
                    <a:lnTo>
                      <a:pt x="207" y="0"/>
                    </a:lnTo>
                    <a:lnTo>
                      <a:pt x="207" y="1"/>
                    </a:lnTo>
                    <a:lnTo>
                      <a:pt x="191" y="10"/>
                    </a:lnTo>
                    <a:lnTo>
                      <a:pt x="174" y="24"/>
                    </a:lnTo>
                    <a:lnTo>
                      <a:pt x="157" y="42"/>
                    </a:lnTo>
                    <a:lnTo>
                      <a:pt x="139" y="64"/>
                    </a:lnTo>
                    <a:lnTo>
                      <a:pt x="120" y="91"/>
                    </a:lnTo>
                    <a:lnTo>
                      <a:pt x="100" y="120"/>
                    </a:lnTo>
                    <a:lnTo>
                      <a:pt x="76" y="153"/>
                    </a:lnTo>
                    <a:lnTo>
                      <a:pt x="50" y="190"/>
                    </a:lnTo>
                    <a:lnTo>
                      <a:pt x="45" y="196"/>
                    </a:lnTo>
                    <a:lnTo>
                      <a:pt x="43" y="197"/>
                    </a:lnTo>
                    <a:lnTo>
                      <a:pt x="40" y="202"/>
                    </a:lnTo>
                    <a:lnTo>
                      <a:pt x="32" y="214"/>
                    </a:lnTo>
                    <a:lnTo>
                      <a:pt x="28" y="214"/>
                    </a:lnTo>
                    <a:lnTo>
                      <a:pt x="20" y="210"/>
                    </a:lnTo>
                    <a:lnTo>
                      <a:pt x="9" y="202"/>
                    </a:lnTo>
                    <a:lnTo>
                      <a:pt x="0" y="183"/>
                    </a:lnTo>
                    <a:lnTo>
                      <a:pt x="7" y="173"/>
                    </a:lnTo>
                    <a:lnTo>
                      <a:pt x="19" y="160"/>
                    </a:lnTo>
                    <a:lnTo>
                      <a:pt x="34" y="143"/>
                    </a:lnTo>
                    <a:lnTo>
                      <a:pt x="53" y="123"/>
                    </a:lnTo>
                    <a:lnTo>
                      <a:pt x="74" y="102"/>
                    </a:lnTo>
                    <a:lnTo>
                      <a:pt x="95" y="80"/>
                    </a:lnTo>
                    <a:lnTo>
                      <a:pt x="119" y="57"/>
                    </a:lnTo>
                    <a:lnTo>
                      <a:pt x="142" y="34"/>
                    </a:lnTo>
                    <a:close/>
                  </a:path>
                </a:pathLst>
              </a:custGeom>
              <a:solidFill>
                <a:srgbClr val="BA756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0510" name="Freeform 236"/>
              <p:cNvSpPr/>
              <p:nvPr/>
            </p:nvSpPr>
            <p:spPr bwMode="auto">
              <a:xfrm>
                <a:off x="4230" y="1245"/>
                <a:ext cx="205" cy="24"/>
              </a:xfrm>
              <a:custGeom>
                <a:avLst/>
                <a:gdLst>
                  <a:gd name="T0" fmla="*/ 11 w 205"/>
                  <a:gd name="T1" fmla="*/ 8 h 24"/>
                  <a:gd name="T2" fmla="*/ 40 w 205"/>
                  <a:gd name="T3" fmla="*/ 12 h 24"/>
                  <a:gd name="T4" fmla="*/ 68 w 205"/>
                  <a:gd name="T5" fmla="*/ 15 h 24"/>
                  <a:gd name="T6" fmla="*/ 94 w 205"/>
                  <a:gd name="T7" fmla="*/ 17 h 24"/>
                  <a:gd name="T8" fmla="*/ 118 w 205"/>
                  <a:gd name="T9" fmla="*/ 18 h 24"/>
                  <a:gd name="T10" fmla="*/ 140 w 205"/>
                  <a:gd name="T11" fmla="*/ 20 h 24"/>
                  <a:gd name="T12" fmla="*/ 159 w 205"/>
                  <a:gd name="T13" fmla="*/ 21 h 24"/>
                  <a:gd name="T14" fmla="*/ 174 w 205"/>
                  <a:gd name="T15" fmla="*/ 22 h 24"/>
                  <a:gd name="T16" fmla="*/ 189 w 205"/>
                  <a:gd name="T17" fmla="*/ 24 h 24"/>
                  <a:gd name="T18" fmla="*/ 204 w 205"/>
                  <a:gd name="T19" fmla="*/ 23 h 24"/>
                  <a:gd name="T20" fmla="*/ 205 w 205"/>
                  <a:gd name="T21" fmla="*/ 15 h 24"/>
                  <a:gd name="T22" fmla="*/ 198 w 205"/>
                  <a:gd name="T23" fmla="*/ 5 h 24"/>
                  <a:gd name="T24" fmla="*/ 186 w 205"/>
                  <a:gd name="T25" fmla="*/ 2 h 24"/>
                  <a:gd name="T26" fmla="*/ 181 w 205"/>
                  <a:gd name="T27" fmla="*/ 2 h 24"/>
                  <a:gd name="T28" fmla="*/ 172 w 205"/>
                  <a:gd name="T29" fmla="*/ 2 h 24"/>
                  <a:gd name="T30" fmla="*/ 159 w 205"/>
                  <a:gd name="T31" fmla="*/ 2 h 24"/>
                  <a:gd name="T32" fmla="*/ 144 w 205"/>
                  <a:gd name="T33" fmla="*/ 2 h 24"/>
                  <a:gd name="T34" fmla="*/ 126 w 205"/>
                  <a:gd name="T35" fmla="*/ 0 h 24"/>
                  <a:gd name="T36" fmla="*/ 107 w 205"/>
                  <a:gd name="T37" fmla="*/ 0 h 24"/>
                  <a:gd name="T38" fmla="*/ 88 w 205"/>
                  <a:gd name="T39" fmla="*/ 0 h 24"/>
                  <a:gd name="T40" fmla="*/ 69 w 205"/>
                  <a:gd name="T41" fmla="*/ 0 h 24"/>
                  <a:gd name="T42" fmla="*/ 51 w 205"/>
                  <a:gd name="T43" fmla="*/ 0 h 24"/>
                  <a:gd name="T44" fmla="*/ 34 w 205"/>
                  <a:gd name="T45" fmla="*/ 0 h 24"/>
                  <a:gd name="T46" fmla="*/ 20 w 205"/>
                  <a:gd name="T47" fmla="*/ 2 h 24"/>
                  <a:gd name="T48" fmla="*/ 9 w 205"/>
                  <a:gd name="T49" fmla="*/ 2 h 24"/>
                  <a:gd name="T50" fmla="*/ 2 w 205"/>
                  <a:gd name="T51" fmla="*/ 3 h 24"/>
                  <a:gd name="T52" fmla="*/ 0 w 205"/>
                  <a:gd name="T53" fmla="*/ 4 h 24"/>
                  <a:gd name="T54" fmla="*/ 2 w 205"/>
                  <a:gd name="T55" fmla="*/ 5 h 24"/>
                  <a:gd name="T56" fmla="*/ 11 w 205"/>
                  <a:gd name="T57" fmla="*/ 8 h 2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05" h="24">
                    <a:moveTo>
                      <a:pt x="11" y="8"/>
                    </a:moveTo>
                    <a:lnTo>
                      <a:pt x="40" y="12"/>
                    </a:lnTo>
                    <a:lnTo>
                      <a:pt x="68" y="15"/>
                    </a:lnTo>
                    <a:lnTo>
                      <a:pt x="94" y="17"/>
                    </a:lnTo>
                    <a:lnTo>
                      <a:pt x="118" y="18"/>
                    </a:lnTo>
                    <a:lnTo>
                      <a:pt x="140" y="20"/>
                    </a:lnTo>
                    <a:lnTo>
                      <a:pt x="159" y="21"/>
                    </a:lnTo>
                    <a:lnTo>
                      <a:pt x="174" y="22"/>
                    </a:lnTo>
                    <a:lnTo>
                      <a:pt x="189" y="24"/>
                    </a:lnTo>
                    <a:lnTo>
                      <a:pt x="204" y="23"/>
                    </a:lnTo>
                    <a:lnTo>
                      <a:pt x="205" y="15"/>
                    </a:lnTo>
                    <a:lnTo>
                      <a:pt x="198" y="5"/>
                    </a:lnTo>
                    <a:lnTo>
                      <a:pt x="186" y="2"/>
                    </a:lnTo>
                    <a:lnTo>
                      <a:pt x="181" y="2"/>
                    </a:lnTo>
                    <a:lnTo>
                      <a:pt x="172" y="2"/>
                    </a:lnTo>
                    <a:lnTo>
                      <a:pt x="159" y="2"/>
                    </a:lnTo>
                    <a:lnTo>
                      <a:pt x="144" y="2"/>
                    </a:lnTo>
                    <a:lnTo>
                      <a:pt x="126" y="0"/>
                    </a:lnTo>
                    <a:lnTo>
                      <a:pt x="107" y="0"/>
                    </a:lnTo>
                    <a:lnTo>
                      <a:pt x="88" y="0"/>
                    </a:lnTo>
                    <a:lnTo>
                      <a:pt x="69" y="0"/>
                    </a:lnTo>
                    <a:lnTo>
                      <a:pt x="51" y="0"/>
                    </a:lnTo>
                    <a:lnTo>
                      <a:pt x="34" y="0"/>
                    </a:lnTo>
                    <a:lnTo>
                      <a:pt x="20" y="2"/>
                    </a:lnTo>
                    <a:lnTo>
                      <a:pt x="9" y="2"/>
                    </a:lnTo>
                    <a:lnTo>
                      <a:pt x="2" y="3"/>
                    </a:lnTo>
                    <a:lnTo>
                      <a:pt x="0" y="4"/>
                    </a:lnTo>
                    <a:lnTo>
                      <a:pt x="2" y="5"/>
                    </a:lnTo>
                    <a:lnTo>
                      <a:pt x="11" y="8"/>
                    </a:lnTo>
                    <a:close/>
                  </a:path>
                </a:pathLst>
              </a:custGeom>
              <a:solidFill>
                <a:srgbClr val="33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0511" name="Freeform 237"/>
              <p:cNvSpPr/>
              <p:nvPr/>
            </p:nvSpPr>
            <p:spPr bwMode="auto">
              <a:xfrm>
                <a:off x="4207" y="1763"/>
                <a:ext cx="37" cy="41"/>
              </a:xfrm>
              <a:custGeom>
                <a:avLst/>
                <a:gdLst>
                  <a:gd name="T0" fmla="*/ 8 w 37"/>
                  <a:gd name="T1" fmla="*/ 1 h 41"/>
                  <a:gd name="T2" fmla="*/ 23 w 37"/>
                  <a:gd name="T3" fmla="*/ 8 h 41"/>
                  <a:gd name="T4" fmla="*/ 34 w 37"/>
                  <a:gd name="T5" fmla="*/ 18 h 41"/>
                  <a:gd name="T6" fmla="*/ 37 w 37"/>
                  <a:gd name="T7" fmla="*/ 29 h 41"/>
                  <a:gd name="T8" fmla="*/ 34 w 37"/>
                  <a:gd name="T9" fmla="*/ 38 h 41"/>
                  <a:gd name="T10" fmla="*/ 28 w 37"/>
                  <a:gd name="T11" fmla="*/ 41 h 41"/>
                  <a:gd name="T12" fmla="*/ 23 w 37"/>
                  <a:gd name="T13" fmla="*/ 37 h 41"/>
                  <a:gd name="T14" fmla="*/ 19 w 37"/>
                  <a:gd name="T15" fmla="*/ 30 h 41"/>
                  <a:gd name="T16" fmla="*/ 16 w 37"/>
                  <a:gd name="T17" fmla="*/ 22 h 41"/>
                  <a:gd name="T18" fmla="*/ 8 w 37"/>
                  <a:gd name="T19" fmla="*/ 13 h 41"/>
                  <a:gd name="T20" fmla="*/ 1 w 37"/>
                  <a:gd name="T21" fmla="*/ 5 h 41"/>
                  <a:gd name="T22" fmla="*/ 0 w 37"/>
                  <a:gd name="T23" fmla="*/ 0 h 41"/>
                  <a:gd name="T24" fmla="*/ 8 w 37"/>
                  <a:gd name="T25" fmla="*/ 1 h 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7" h="41">
                    <a:moveTo>
                      <a:pt x="8" y="1"/>
                    </a:moveTo>
                    <a:lnTo>
                      <a:pt x="23" y="8"/>
                    </a:lnTo>
                    <a:lnTo>
                      <a:pt x="34" y="18"/>
                    </a:lnTo>
                    <a:lnTo>
                      <a:pt x="37" y="29"/>
                    </a:lnTo>
                    <a:lnTo>
                      <a:pt x="34" y="38"/>
                    </a:lnTo>
                    <a:lnTo>
                      <a:pt x="28" y="41"/>
                    </a:lnTo>
                    <a:lnTo>
                      <a:pt x="23" y="37"/>
                    </a:lnTo>
                    <a:lnTo>
                      <a:pt x="19" y="30"/>
                    </a:lnTo>
                    <a:lnTo>
                      <a:pt x="16" y="22"/>
                    </a:lnTo>
                    <a:lnTo>
                      <a:pt x="8" y="13"/>
                    </a:lnTo>
                    <a:lnTo>
                      <a:pt x="1" y="5"/>
                    </a:lnTo>
                    <a:lnTo>
                      <a:pt x="0" y="0"/>
                    </a:lnTo>
                    <a:lnTo>
                      <a:pt x="8" y="1"/>
                    </a:lnTo>
                    <a:close/>
                  </a:path>
                </a:pathLst>
              </a:custGeom>
              <a:solidFill>
                <a:srgbClr val="33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sp>
        <p:nvSpPr>
          <p:cNvPr id="20499" name="Text Box 238"/>
          <p:cNvSpPr txBox="1">
            <a:spLocks noChangeArrowheads="1"/>
          </p:cNvSpPr>
          <p:nvPr/>
        </p:nvSpPr>
        <p:spPr bwMode="auto">
          <a:xfrm>
            <a:off x="6858000" y="4572000"/>
            <a:ext cx="14065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3600" b="1">
                <a:latin typeface="Bookman Old Style" panose="02050604050505020204" pitchFamily="18" charset="0"/>
              </a:rPr>
              <a:t>回路</a:t>
            </a:r>
            <a:r>
              <a:rPr kumimoji="1" lang="en-US" altLang="zh-CN" sz="3600" b="1">
                <a:latin typeface="Bookman Old Style" panose="02050604050505020204" pitchFamily="18" charset="0"/>
              </a:rPr>
              <a:t>1</a:t>
            </a:r>
          </a:p>
        </p:txBody>
      </p:sp>
      <p:sp>
        <p:nvSpPr>
          <p:cNvPr id="20500" name="Text Box 239"/>
          <p:cNvSpPr txBox="1">
            <a:spLocks noChangeArrowheads="1"/>
          </p:cNvSpPr>
          <p:nvPr/>
        </p:nvSpPr>
        <p:spPr bwMode="auto">
          <a:xfrm>
            <a:off x="2133600" y="5410200"/>
            <a:ext cx="14065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3600" b="1">
                <a:latin typeface="Bookman Old Style" panose="02050604050505020204" pitchFamily="18" charset="0"/>
              </a:rPr>
              <a:t>回路</a:t>
            </a:r>
            <a:r>
              <a:rPr kumimoji="1" lang="en-US" altLang="zh-CN" sz="3600" b="1">
                <a:latin typeface="Bookman Old Style" panose="02050604050505020204" pitchFamily="18" charset="0"/>
              </a:rPr>
              <a:t>2</a:t>
            </a:r>
            <a:endParaRPr kumimoji="1" lang="en-US" altLang="zh-CN" sz="3600" b="1">
              <a:solidFill>
                <a:srgbClr val="0000FF"/>
              </a:solidFill>
              <a:latin typeface="Bookman Old Style" panose="02050604050505020204" pitchFamily="18" charset="0"/>
            </a:endParaRPr>
          </a:p>
        </p:txBody>
      </p:sp>
      <p:sp>
        <p:nvSpPr>
          <p:cNvPr id="20501" name="Arc 240"/>
          <p:cNvSpPr/>
          <p:nvPr/>
        </p:nvSpPr>
        <p:spPr bwMode="auto">
          <a:xfrm>
            <a:off x="6400800" y="4040188"/>
            <a:ext cx="2363788" cy="1293812"/>
          </a:xfrm>
          <a:custGeom>
            <a:avLst/>
            <a:gdLst>
              <a:gd name="T0" fmla="*/ 0 w 42709"/>
              <a:gd name="T1" fmla="*/ 509768 h 43200"/>
              <a:gd name="T2" fmla="*/ 1130948 w 42709"/>
              <a:gd name="T3" fmla="*/ 1293483 h 43200"/>
              <a:gd name="T4" fmla="*/ 1168306 w 42709"/>
              <a:gd name="T5" fmla="*/ 646906 h 43200"/>
              <a:gd name="T6" fmla="*/ 0 60000 65536"/>
              <a:gd name="T7" fmla="*/ 0 60000 65536"/>
              <a:gd name="T8" fmla="*/ 0 60000 65536"/>
            </a:gdLst>
            <a:ahLst/>
            <a:cxnLst>
              <a:cxn ang="T6">
                <a:pos x="T0" y="T1"/>
              </a:cxn>
              <a:cxn ang="T7">
                <a:pos x="T2" y="T3"/>
              </a:cxn>
              <a:cxn ang="T8">
                <a:pos x="T4" y="T5"/>
              </a:cxn>
            </a:cxnLst>
            <a:rect l="0" t="0" r="r" b="b"/>
            <a:pathLst>
              <a:path w="42709" h="43200" fill="none" extrusionOk="0">
                <a:moveTo>
                  <a:pt x="-1" y="17020"/>
                </a:moveTo>
                <a:cubicBezTo>
                  <a:pt x="2154" y="7087"/>
                  <a:pt x="10944" y="-1"/>
                  <a:pt x="21109" y="0"/>
                </a:cubicBezTo>
                <a:cubicBezTo>
                  <a:pt x="33038" y="0"/>
                  <a:pt x="42709" y="9670"/>
                  <a:pt x="42709" y="21600"/>
                </a:cubicBezTo>
                <a:cubicBezTo>
                  <a:pt x="42709" y="33529"/>
                  <a:pt x="33038" y="43200"/>
                  <a:pt x="21109" y="43200"/>
                </a:cubicBezTo>
                <a:cubicBezTo>
                  <a:pt x="20883" y="43200"/>
                  <a:pt x="20658" y="43196"/>
                  <a:pt x="20433" y="43189"/>
                </a:cubicBezTo>
              </a:path>
              <a:path w="42709" h="43200" stroke="0" extrusionOk="0">
                <a:moveTo>
                  <a:pt x="-1" y="17020"/>
                </a:moveTo>
                <a:cubicBezTo>
                  <a:pt x="2154" y="7087"/>
                  <a:pt x="10944" y="-1"/>
                  <a:pt x="21109" y="0"/>
                </a:cubicBezTo>
                <a:cubicBezTo>
                  <a:pt x="33038" y="0"/>
                  <a:pt x="42709" y="9670"/>
                  <a:pt x="42709" y="21600"/>
                </a:cubicBezTo>
                <a:cubicBezTo>
                  <a:pt x="42709" y="33529"/>
                  <a:pt x="33038" y="43200"/>
                  <a:pt x="21109" y="43200"/>
                </a:cubicBezTo>
                <a:cubicBezTo>
                  <a:pt x="20883" y="43200"/>
                  <a:pt x="20658" y="43196"/>
                  <a:pt x="20433" y="43189"/>
                </a:cubicBezTo>
                <a:lnTo>
                  <a:pt x="21109" y="21600"/>
                </a:lnTo>
                <a:lnTo>
                  <a:pt x="-1" y="17020"/>
                </a:lnTo>
                <a:close/>
              </a:path>
            </a:pathLst>
          </a:custGeom>
          <a:noFill/>
          <a:ln w="28575">
            <a:solidFill>
              <a:srgbClr val="00FF00"/>
            </a:solidFill>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2" name="Arc 241"/>
          <p:cNvSpPr/>
          <p:nvPr/>
        </p:nvSpPr>
        <p:spPr bwMode="auto">
          <a:xfrm>
            <a:off x="1833563" y="5340350"/>
            <a:ext cx="2052637" cy="800100"/>
          </a:xfrm>
          <a:custGeom>
            <a:avLst/>
            <a:gdLst>
              <a:gd name="T0" fmla="*/ 366101 w 43200"/>
              <a:gd name="T1" fmla="*/ 737183 h 41393"/>
              <a:gd name="T2" fmla="*/ 1437226 w 43200"/>
              <a:gd name="T3" fmla="*/ 800100 h 41393"/>
              <a:gd name="T4" fmla="*/ 1026319 w 43200"/>
              <a:gd name="T5" fmla="*/ 417514 h 41393"/>
              <a:gd name="T6" fmla="*/ 0 60000 65536"/>
              <a:gd name="T7" fmla="*/ 0 60000 65536"/>
              <a:gd name="T8" fmla="*/ 0 60000 65536"/>
            </a:gdLst>
            <a:ahLst/>
            <a:cxnLst>
              <a:cxn ang="T6">
                <a:pos x="T0" y="T1"/>
              </a:cxn>
              <a:cxn ang="T7">
                <a:pos x="T2" y="T3"/>
              </a:cxn>
              <a:cxn ang="T8">
                <a:pos x="T4" y="T5"/>
              </a:cxn>
            </a:cxnLst>
            <a:rect l="0" t="0" r="r" b="b"/>
            <a:pathLst>
              <a:path w="43200" h="41393" fill="none" extrusionOk="0">
                <a:moveTo>
                  <a:pt x="7705" y="38137"/>
                </a:moveTo>
                <a:cubicBezTo>
                  <a:pt x="2820" y="34033"/>
                  <a:pt x="0" y="27979"/>
                  <a:pt x="0" y="21600"/>
                </a:cubicBezTo>
                <a:cubicBezTo>
                  <a:pt x="0" y="9670"/>
                  <a:pt x="9670" y="0"/>
                  <a:pt x="21600" y="0"/>
                </a:cubicBezTo>
                <a:cubicBezTo>
                  <a:pt x="33529" y="0"/>
                  <a:pt x="43200" y="9670"/>
                  <a:pt x="43200" y="21600"/>
                </a:cubicBezTo>
                <a:cubicBezTo>
                  <a:pt x="43200" y="30185"/>
                  <a:pt x="38115" y="37955"/>
                  <a:pt x="30248" y="41393"/>
                </a:cubicBezTo>
              </a:path>
              <a:path w="43200" h="41393" stroke="0" extrusionOk="0">
                <a:moveTo>
                  <a:pt x="7705" y="38137"/>
                </a:moveTo>
                <a:cubicBezTo>
                  <a:pt x="2820" y="34033"/>
                  <a:pt x="0" y="27979"/>
                  <a:pt x="0" y="21600"/>
                </a:cubicBezTo>
                <a:cubicBezTo>
                  <a:pt x="0" y="9670"/>
                  <a:pt x="9670" y="0"/>
                  <a:pt x="21600" y="0"/>
                </a:cubicBezTo>
                <a:cubicBezTo>
                  <a:pt x="33529" y="0"/>
                  <a:pt x="43200" y="9670"/>
                  <a:pt x="43200" y="21600"/>
                </a:cubicBezTo>
                <a:cubicBezTo>
                  <a:pt x="43200" y="30185"/>
                  <a:pt x="38115" y="37955"/>
                  <a:pt x="30248" y="41393"/>
                </a:cubicBezTo>
                <a:lnTo>
                  <a:pt x="21600" y="21600"/>
                </a:lnTo>
                <a:lnTo>
                  <a:pt x="7705" y="38137"/>
                </a:lnTo>
                <a:close/>
              </a:path>
            </a:pathLst>
          </a:custGeom>
          <a:noFill/>
          <a:ln w="28575">
            <a:solidFill>
              <a:srgbClr val="00FF00"/>
            </a:solidFill>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3" name="Freeform 242"/>
          <p:cNvSpPr/>
          <p:nvPr/>
        </p:nvSpPr>
        <p:spPr bwMode="auto">
          <a:xfrm>
            <a:off x="1371600" y="3810000"/>
            <a:ext cx="3505200" cy="2971800"/>
          </a:xfrm>
          <a:custGeom>
            <a:avLst/>
            <a:gdLst>
              <a:gd name="T0" fmla="*/ 0 w 2400"/>
              <a:gd name="T1" fmla="*/ 1520456 h 2064"/>
              <a:gd name="T2" fmla="*/ 490728 w 2400"/>
              <a:gd name="T3" fmla="*/ 2557130 h 2064"/>
              <a:gd name="T4" fmla="*/ 2313432 w 2400"/>
              <a:gd name="T5" fmla="*/ 2626242 h 2064"/>
              <a:gd name="T6" fmla="*/ 3014472 w 2400"/>
              <a:gd name="T7" fmla="*/ 483781 h 2064"/>
              <a:gd name="T8" fmla="*/ 3505200 w 2400"/>
              <a:gd name="T9" fmla="*/ 0 h 20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0" h="2064">
                <a:moveTo>
                  <a:pt x="0" y="1056"/>
                </a:moveTo>
                <a:cubicBezTo>
                  <a:pt x="36" y="1352"/>
                  <a:pt x="72" y="1648"/>
                  <a:pt x="336" y="1776"/>
                </a:cubicBezTo>
                <a:cubicBezTo>
                  <a:pt x="600" y="1904"/>
                  <a:pt x="1296" y="2064"/>
                  <a:pt x="1584" y="1824"/>
                </a:cubicBezTo>
                <a:cubicBezTo>
                  <a:pt x="1872" y="1584"/>
                  <a:pt x="1928" y="640"/>
                  <a:pt x="2064" y="336"/>
                </a:cubicBezTo>
                <a:cubicBezTo>
                  <a:pt x="2200" y="32"/>
                  <a:pt x="2344" y="64"/>
                  <a:pt x="2400" y="0"/>
                </a:cubicBezTo>
              </a:path>
            </a:pathLst>
          </a:custGeom>
          <a:noFill/>
          <a:ln w="28575" cap="flat" cmpd="sng">
            <a:solidFill>
              <a:srgbClr val="FF0000"/>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4" name="Text Box 243"/>
          <p:cNvSpPr txBox="1">
            <a:spLocks noChangeArrowheads="1"/>
          </p:cNvSpPr>
          <p:nvPr/>
        </p:nvSpPr>
        <p:spPr bwMode="auto">
          <a:xfrm>
            <a:off x="1460500" y="198438"/>
            <a:ext cx="6126163" cy="155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pPr>
            <a:r>
              <a:rPr kumimoji="1" lang="zh-CN" altLang="en-US" sz="4000" b="1">
                <a:latin typeface="Bookman Old Style" panose="02050604050505020204" pitchFamily="18" charset="0"/>
              </a:rPr>
              <a:t>当回路</a:t>
            </a:r>
            <a:r>
              <a:rPr kumimoji="1" lang="en-US" altLang="zh-CN" sz="4000" b="1">
                <a:latin typeface="Bookman Old Style" panose="02050604050505020204" pitchFamily="18" charset="0"/>
              </a:rPr>
              <a:t>1</a:t>
            </a:r>
            <a:r>
              <a:rPr kumimoji="1" lang="zh-CN" altLang="en-US" sz="4000" b="1">
                <a:latin typeface="Bookman Old Style" panose="02050604050505020204" pitchFamily="18" charset="0"/>
              </a:rPr>
              <a:t>中的电流变化时，</a:t>
            </a:r>
          </a:p>
          <a:p>
            <a:pPr>
              <a:lnSpc>
                <a:spcPct val="120000"/>
              </a:lnSpc>
            </a:pPr>
            <a:r>
              <a:rPr kumimoji="1" lang="zh-CN" altLang="en-US" sz="4000" b="1">
                <a:latin typeface="Bookman Old Style" panose="02050604050505020204" pitchFamily="18" charset="0"/>
              </a:rPr>
              <a:t>在回路</a:t>
            </a:r>
            <a:r>
              <a:rPr kumimoji="1" lang="en-US" altLang="zh-CN" sz="4000" b="1">
                <a:latin typeface="Bookman Old Style" panose="02050604050505020204" pitchFamily="18" charset="0"/>
              </a:rPr>
              <a:t>2</a:t>
            </a:r>
            <a:r>
              <a:rPr kumimoji="1" lang="zh-CN" altLang="en-US" sz="4000" b="1">
                <a:latin typeface="Bookman Old Style" panose="02050604050505020204" pitchFamily="18" charset="0"/>
              </a:rPr>
              <a:t>中出现感应电流。</a:t>
            </a:r>
            <a:endParaRPr kumimoji="1" lang="zh-CN" altLang="en-US" sz="4000" b="1">
              <a:solidFill>
                <a:srgbClr val="0000FF"/>
              </a:solidFill>
              <a:latin typeface="Bookman Old Style" panose="02050604050505020204" pitchFamily="18"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5106" name="Text Box 2"/>
          <p:cNvSpPr txBox="1">
            <a:spLocks noChangeArrowheads="1"/>
          </p:cNvSpPr>
          <p:nvPr/>
        </p:nvSpPr>
        <p:spPr bwMode="auto">
          <a:xfrm>
            <a:off x="684213" y="1243013"/>
            <a:ext cx="6705600" cy="519112"/>
          </a:xfrm>
          <a:prstGeom prst="rect">
            <a:avLst/>
          </a:prstGeom>
          <a:noFill/>
          <a:ln>
            <a:noFill/>
          </a:ln>
          <a:effectLst>
            <a:outerShdw dist="17961" dir="2700000" algn="ctr" rotWithShape="0">
              <a:schemeClr val="bg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solidFill>
                  <a:schemeClr val="hlink"/>
                </a:solidFill>
                <a:latin typeface="Times New Roman" panose="02020603050405020304" pitchFamily="18" charset="0"/>
                <a:ea typeface="黑体" panose="02010609060101010101" pitchFamily="49" charset="-122"/>
              </a:rPr>
              <a:t>法拉第电磁感应定律</a:t>
            </a:r>
          </a:p>
        </p:txBody>
      </p:sp>
      <p:grpSp>
        <p:nvGrpSpPr>
          <p:cNvPr id="175107" name="Group 3"/>
          <p:cNvGrpSpPr/>
          <p:nvPr/>
        </p:nvGrpSpPr>
        <p:grpSpPr bwMode="auto">
          <a:xfrm>
            <a:off x="4570413" y="1270000"/>
            <a:ext cx="2089150" cy="1079500"/>
            <a:chOff x="1882" y="2069"/>
            <a:chExt cx="1452" cy="817"/>
          </a:xfrm>
        </p:grpSpPr>
        <p:sp>
          <p:nvSpPr>
            <p:cNvPr id="112653" name="Rectangle 4"/>
            <p:cNvSpPr>
              <a:spLocks noChangeArrowheads="1"/>
            </p:cNvSpPr>
            <p:nvPr/>
          </p:nvSpPr>
          <p:spPr bwMode="auto">
            <a:xfrm>
              <a:off x="1882" y="2069"/>
              <a:ext cx="1452" cy="817"/>
            </a:xfrm>
            <a:prstGeom prst="rect">
              <a:avLst/>
            </a:prstGeom>
            <a:solidFill>
              <a:srgbClr val="0066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12654" name="Object 5"/>
            <p:cNvGraphicFramePr>
              <a:graphicFrameLocks noChangeAspect="1"/>
            </p:cNvGraphicFramePr>
            <p:nvPr/>
          </p:nvGraphicFramePr>
          <p:xfrm>
            <a:off x="2042" y="2115"/>
            <a:ext cx="1172" cy="712"/>
          </p:xfrm>
          <a:graphic>
            <a:graphicData uri="http://schemas.openxmlformats.org/presentationml/2006/ole">
              <mc:AlternateContent xmlns:mc="http://schemas.openxmlformats.org/markup-compatibility/2006">
                <mc:Choice xmlns:v="urn:schemas-microsoft-com:vml" Requires="v">
                  <p:oleObj spid="_x0000_s125962" name="Equation" r:id="rId3" imgW="539280" imgH="318240" progId="">
                    <p:embed/>
                  </p:oleObj>
                </mc:Choice>
                <mc:Fallback>
                  <p:oleObj name="Equation" r:id="rId3" imgW="539280" imgH="318240" progId="">
                    <p:embed/>
                    <p:pic>
                      <p:nvPicPr>
                        <p:cNvPr id="0" name="Object 5" descr="image40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2" y="2115"/>
                          <a:ext cx="1172" cy="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12644" name="Text Box 10"/>
          <p:cNvSpPr txBox="1">
            <a:spLocks noChangeArrowheads="1"/>
          </p:cNvSpPr>
          <p:nvPr/>
        </p:nvSpPr>
        <p:spPr bwMode="auto">
          <a:xfrm>
            <a:off x="3203575" y="260350"/>
            <a:ext cx="25923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a:t>本章小结</a:t>
            </a:r>
          </a:p>
        </p:txBody>
      </p:sp>
      <p:sp>
        <p:nvSpPr>
          <p:cNvPr id="175116" name="Text Box 12"/>
          <p:cNvSpPr txBox="1">
            <a:spLocks noChangeArrowheads="1"/>
          </p:cNvSpPr>
          <p:nvPr/>
        </p:nvSpPr>
        <p:spPr bwMode="auto">
          <a:xfrm>
            <a:off x="468313" y="2924175"/>
            <a:ext cx="6172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latin typeface="宋体" panose="02010600030101010101" pitchFamily="2" charset="-122"/>
              </a:rPr>
              <a:t>（</a:t>
            </a:r>
            <a:r>
              <a:rPr kumimoji="1" lang="en-US" altLang="zh-CN" sz="2800" b="1">
                <a:latin typeface="宋体" panose="02010600030101010101" pitchFamily="2" charset="-122"/>
              </a:rPr>
              <a:t>1</a:t>
            </a:r>
            <a:r>
              <a:rPr kumimoji="1" lang="zh-CN" altLang="en-US" sz="2800" b="1">
                <a:latin typeface="宋体" panose="02010600030101010101" pitchFamily="2" charset="-122"/>
              </a:rPr>
              <a:t>）对导体回路任取一绕行方向。</a:t>
            </a:r>
          </a:p>
        </p:txBody>
      </p:sp>
      <p:sp>
        <p:nvSpPr>
          <p:cNvPr id="175117" name="Text Box 13"/>
          <p:cNvSpPr txBox="1">
            <a:spLocks noChangeArrowheads="1"/>
          </p:cNvSpPr>
          <p:nvPr/>
        </p:nvSpPr>
        <p:spPr bwMode="auto">
          <a:xfrm>
            <a:off x="468313" y="3562350"/>
            <a:ext cx="88201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latin typeface="宋体" panose="02010600030101010101" pitchFamily="2" charset="-122"/>
              </a:rPr>
              <a:t>（</a:t>
            </a:r>
            <a:r>
              <a:rPr kumimoji="1" lang="en-US" altLang="zh-CN" sz="2800" b="1">
                <a:latin typeface="宋体" panose="02010600030101010101" pitchFamily="2" charset="-122"/>
              </a:rPr>
              <a:t>2</a:t>
            </a:r>
            <a:r>
              <a:rPr kumimoji="1" lang="zh-CN" altLang="en-US" sz="2800" b="1">
                <a:latin typeface="宋体" panose="02010600030101010101" pitchFamily="2" charset="-122"/>
              </a:rPr>
              <a:t>）当回路中的磁感线方向与回路的绕行方向成右手螺旋关系时，磁通量为正 （</a:t>
            </a:r>
            <a:r>
              <a:rPr kumimoji="1" lang="en-US" altLang="zh-CN" sz="2800" b="1">
                <a:latin typeface="宋体" panose="02010600030101010101" pitchFamily="2" charset="-122"/>
              </a:rPr>
              <a:t>+</a:t>
            </a:r>
            <a:r>
              <a:rPr kumimoji="1" lang="zh-CN" altLang="en-US" sz="2800" b="1">
                <a:latin typeface="宋体" panose="02010600030101010101" pitchFamily="2" charset="-122"/>
              </a:rPr>
              <a:t>），反之为负（</a:t>
            </a:r>
            <a:r>
              <a:rPr kumimoji="1" lang="en-US" altLang="zh-CN" sz="2800" b="1">
                <a:latin typeface="宋体" panose="02010600030101010101" pitchFamily="2" charset="-122"/>
              </a:rPr>
              <a:t>-</a:t>
            </a:r>
            <a:r>
              <a:rPr kumimoji="1" lang="zh-CN" altLang="en-US" sz="2800" b="1">
                <a:latin typeface="宋体" panose="02010600030101010101" pitchFamily="2" charset="-122"/>
              </a:rPr>
              <a:t>）。</a:t>
            </a:r>
          </a:p>
        </p:txBody>
      </p:sp>
      <p:sp>
        <p:nvSpPr>
          <p:cNvPr id="175118" name="Text Box 14"/>
          <p:cNvSpPr txBox="1">
            <a:spLocks noChangeArrowheads="1"/>
          </p:cNvSpPr>
          <p:nvPr/>
        </p:nvSpPr>
        <p:spPr bwMode="auto">
          <a:xfrm>
            <a:off x="460375" y="5300663"/>
            <a:ext cx="8648700"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latin typeface="宋体" panose="02010600030101010101" pitchFamily="2" charset="-122"/>
              </a:rPr>
              <a:t>（</a:t>
            </a:r>
            <a:r>
              <a:rPr kumimoji="1" lang="en-US" altLang="zh-CN" sz="2800" b="1">
                <a:latin typeface="宋体" panose="02010600030101010101" pitchFamily="2" charset="-122"/>
              </a:rPr>
              <a:t>4</a:t>
            </a:r>
            <a:r>
              <a:rPr kumimoji="1" lang="zh-CN" altLang="en-US" sz="2800" b="1">
                <a:latin typeface="宋体" panose="02010600030101010101" pitchFamily="2" charset="-122"/>
              </a:rPr>
              <a:t>）感应电动势为正（</a:t>
            </a:r>
            <a:r>
              <a:rPr kumimoji="1" lang="en-US" altLang="zh-CN" sz="2800" b="1">
                <a:latin typeface="宋体" panose="02010600030101010101" pitchFamily="2" charset="-122"/>
              </a:rPr>
              <a:t>+</a:t>
            </a:r>
            <a:r>
              <a:rPr kumimoji="1" lang="zh-CN" altLang="en-US" sz="2800" b="1">
                <a:latin typeface="宋体" panose="02010600030101010101" pitchFamily="2" charset="-122"/>
              </a:rPr>
              <a:t>）则回路中感应电动势的方向与绕行方向一致；</a:t>
            </a:r>
            <a:r>
              <a:rPr kumimoji="1" lang="zh-CN" altLang="en-US" sz="2800" b="1"/>
              <a:t>感应电动势为负（</a:t>
            </a:r>
            <a:r>
              <a:rPr kumimoji="1" lang="en-US" altLang="zh-CN" sz="2800" b="1"/>
              <a:t>-</a:t>
            </a:r>
            <a:r>
              <a:rPr kumimoji="1" lang="zh-CN" altLang="en-US" sz="2800" b="1"/>
              <a:t>）则回路中感应电动势的方向与绕行方向相反</a:t>
            </a:r>
            <a:r>
              <a:rPr kumimoji="1" lang="zh-CN" altLang="en-US" sz="2800" b="1">
                <a:latin typeface="宋体" panose="02010600030101010101" pitchFamily="2" charset="-122"/>
              </a:rPr>
              <a:t>。</a:t>
            </a:r>
          </a:p>
        </p:txBody>
      </p:sp>
      <p:grpSp>
        <p:nvGrpSpPr>
          <p:cNvPr id="175120" name="Group 16"/>
          <p:cNvGrpSpPr/>
          <p:nvPr/>
        </p:nvGrpSpPr>
        <p:grpSpPr bwMode="auto">
          <a:xfrm>
            <a:off x="468313" y="4497388"/>
            <a:ext cx="7292975" cy="876300"/>
            <a:chOff x="463" y="2244"/>
            <a:chExt cx="4594" cy="552"/>
          </a:xfrm>
        </p:grpSpPr>
        <p:sp>
          <p:nvSpPr>
            <p:cNvPr id="112650" name="Text Box 17"/>
            <p:cNvSpPr txBox="1">
              <a:spLocks noChangeArrowheads="1"/>
            </p:cNvSpPr>
            <p:nvPr/>
          </p:nvSpPr>
          <p:spPr bwMode="auto">
            <a:xfrm>
              <a:off x="463" y="2354"/>
              <a:ext cx="459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latin typeface="宋体" panose="02010600030101010101" pitchFamily="2" charset="-122"/>
                </a:rPr>
                <a:t>（</a:t>
              </a:r>
              <a:r>
                <a:rPr lang="en-US" altLang="zh-CN" sz="2800" b="1">
                  <a:latin typeface="宋体" panose="02010600030101010101" pitchFamily="2" charset="-122"/>
                </a:rPr>
                <a:t>3</a:t>
              </a:r>
              <a:r>
                <a:rPr lang="zh-CN" altLang="en-US" sz="2800" b="1">
                  <a:latin typeface="宋体" panose="02010600030101010101" pitchFamily="2" charset="-122"/>
                </a:rPr>
                <a:t>）根据         得到   。</a:t>
              </a:r>
            </a:p>
          </p:txBody>
        </p:sp>
        <p:graphicFrame>
          <p:nvGraphicFramePr>
            <p:cNvPr id="112651" name="Object 18"/>
            <p:cNvGraphicFramePr>
              <a:graphicFrameLocks noChangeAspect="1"/>
            </p:cNvGraphicFramePr>
            <p:nvPr/>
          </p:nvGraphicFramePr>
          <p:xfrm>
            <a:off x="1565" y="2244"/>
            <a:ext cx="907" cy="552"/>
          </p:xfrm>
          <a:graphic>
            <a:graphicData uri="http://schemas.openxmlformats.org/presentationml/2006/ole">
              <mc:AlternateContent xmlns:mc="http://schemas.openxmlformats.org/markup-compatibility/2006">
                <mc:Choice xmlns:v="urn:schemas-microsoft-com:vml" Requires="v">
                  <p:oleObj spid="_x0000_s125963" name="Equation" r:id="rId5" imgW="15544800" imgH="9448800" progId="">
                    <p:embed/>
                  </p:oleObj>
                </mc:Choice>
                <mc:Fallback>
                  <p:oleObj name="Equation" r:id="rId5" imgW="15544800" imgH="9448800" progId="">
                    <p:embed/>
                    <p:pic>
                      <p:nvPicPr>
                        <p:cNvPr id="0" name="Object 18" descr="image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5" y="2244"/>
                          <a:ext cx="907" cy="5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52" name="Object 19"/>
            <p:cNvGraphicFramePr>
              <a:graphicFrameLocks noChangeAspect="1"/>
            </p:cNvGraphicFramePr>
            <p:nvPr/>
          </p:nvGraphicFramePr>
          <p:xfrm>
            <a:off x="3061" y="2341"/>
            <a:ext cx="260" cy="390"/>
          </p:xfrm>
          <a:graphic>
            <a:graphicData uri="http://schemas.openxmlformats.org/presentationml/2006/ole">
              <mc:AlternateContent xmlns:mc="http://schemas.openxmlformats.org/markup-compatibility/2006">
                <mc:Choice xmlns:v="urn:schemas-microsoft-com:vml" Requires="v">
                  <p:oleObj spid="_x0000_s125964" name="Equation" r:id="rId7" imgW="3657600" imgH="5486400" progId="">
                    <p:embed/>
                  </p:oleObj>
                </mc:Choice>
                <mc:Fallback>
                  <p:oleObj name="Equation" r:id="rId7" imgW="3657600" imgH="5486400" progId="">
                    <p:embed/>
                    <p:pic>
                      <p:nvPicPr>
                        <p:cNvPr id="0" name="Object 19" descr="image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1" y="2341"/>
                          <a:ext cx="260" cy="3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75124" name="Text Box 20"/>
          <p:cNvSpPr txBox="1">
            <a:spLocks noChangeArrowheads="1"/>
          </p:cNvSpPr>
          <p:nvPr/>
        </p:nvSpPr>
        <p:spPr bwMode="auto">
          <a:xfrm>
            <a:off x="611188" y="2349500"/>
            <a:ext cx="23955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解题步骤：</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5106"/>
                                        </p:tgtEl>
                                        <p:attrNameLst>
                                          <p:attrName>style.visibility</p:attrName>
                                        </p:attrNameLst>
                                      </p:cBhvr>
                                      <p:to>
                                        <p:strVal val="visible"/>
                                      </p:to>
                                    </p:set>
                                    <p:anim calcmode="lin" valueType="num">
                                      <p:cBhvr additive="base">
                                        <p:cTn id="7" dur="500" fill="hold"/>
                                        <p:tgtEl>
                                          <p:spTgt spid="175106"/>
                                        </p:tgtEl>
                                        <p:attrNameLst>
                                          <p:attrName>ppt_x</p:attrName>
                                        </p:attrNameLst>
                                      </p:cBhvr>
                                      <p:tavLst>
                                        <p:tav tm="0">
                                          <p:val>
                                            <p:strVal val="0-#ppt_w/2"/>
                                          </p:val>
                                        </p:tav>
                                        <p:tav tm="100000">
                                          <p:val>
                                            <p:strVal val="#ppt_x"/>
                                          </p:val>
                                        </p:tav>
                                      </p:tavLst>
                                    </p:anim>
                                    <p:anim calcmode="lin" valueType="num">
                                      <p:cBhvr additive="base">
                                        <p:cTn id="8" dur="500" fill="hold"/>
                                        <p:tgtEl>
                                          <p:spTgt spid="17510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175107"/>
                                        </p:tgtEl>
                                        <p:attrNameLst>
                                          <p:attrName>style.visibility</p:attrName>
                                        </p:attrNameLst>
                                      </p:cBhvr>
                                      <p:to>
                                        <p:strVal val="visible"/>
                                      </p:to>
                                    </p:set>
                                    <p:animEffect transition="in" filter="wipe(left)">
                                      <p:cBhvr>
                                        <p:cTn id="13" dur="500"/>
                                        <p:tgtEl>
                                          <p:spTgt spid="175107"/>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175124"/>
                                        </p:tgtEl>
                                        <p:attrNameLst>
                                          <p:attrName>style.visibility</p:attrName>
                                        </p:attrNameLst>
                                      </p:cBhvr>
                                      <p:to>
                                        <p:strVal val="visible"/>
                                      </p:to>
                                    </p:set>
                                    <p:animEffect transition="in" filter="box(in)">
                                      <p:cBhvr>
                                        <p:cTn id="18" dur="500"/>
                                        <p:tgtEl>
                                          <p:spTgt spid="175124"/>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3" fill="hold" grpId="0" nodeType="clickEffect">
                                  <p:stCondLst>
                                    <p:cond delay="0"/>
                                  </p:stCondLst>
                                  <p:childTnLst>
                                    <p:set>
                                      <p:cBhvr>
                                        <p:cTn id="22" dur="1" fill="hold">
                                          <p:stCondLst>
                                            <p:cond delay="0"/>
                                          </p:stCondLst>
                                        </p:cTn>
                                        <p:tgtEl>
                                          <p:spTgt spid="175116"/>
                                        </p:tgtEl>
                                        <p:attrNameLst>
                                          <p:attrName>style.visibility</p:attrName>
                                        </p:attrNameLst>
                                      </p:cBhvr>
                                      <p:to>
                                        <p:strVal val="visible"/>
                                      </p:to>
                                    </p:set>
                                    <p:animEffect transition="in" filter="strips(upRight)">
                                      <p:cBhvr>
                                        <p:cTn id="23" dur="500"/>
                                        <p:tgtEl>
                                          <p:spTgt spid="175116"/>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3" fill="hold" grpId="0" nodeType="clickEffect">
                                  <p:stCondLst>
                                    <p:cond delay="0"/>
                                  </p:stCondLst>
                                  <p:childTnLst>
                                    <p:set>
                                      <p:cBhvr>
                                        <p:cTn id="27" dur="1" fill="hold">
                                          <p:stCondLst>
                                            <p:cond delay="0"/>
                                          </p:stCondLst>
                                        </p:cTn>
                                        <p:tgtEl>
                                          <p:spTgt spid="175117"/>
                                        </p:tgtEl>
                                        <p:attrNameLst>
                                          <p:attrName>style.visibility</p:attrName>
                                        </p:attrNameLst>
                                      </p:cBhvr>
                                      <p:to>
                                        <p:strVal val="visible"/>
                                      </p:to>
                                    </p:set>
                                    <p:animEffect transition="in" filter="strips(upRight)">
                                      <p:cBhvr>
                                        <p:cTn id="28" dur="500"/>
                                        <p:tgtEl>
                                          <p:spTgt spid="175117"/>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nodeType="clickEffect">
                                  <p:stCondLst>
                                    <p:cond delay="0"/>
                                  </p:stCondLst>
                                  <p:childTnLst>
                                    <p:set>
                                      <p:cBhvr>
                                        <p:cTn id="32" dur="1" fill="hold">
                                          <p:stCondLst>
                                            <p:cond delay="0"/>
                                          </p:stCondLst>
                                        </p:cTn>
                                        <p:tgtEl>
                                          <p:spTgt spid="175120"/>
                                        </p:tgtEl>
                                        <p:attrNameLst>
                                          <p:attrName>style.visibility</p:attrName>
                                        </p:attrNameLst>
                                      </p:cBhvr>
                                      <p:to>
                                        <p:strVal val="visible"/>
                                      </p:to>
                                    </p:set>
                                    <p:animEffect transition="in" filter="box(in)">
                                      <p:cBhvr>
                                        <p:cTn id="33" dur="500"/>
                                        <p:tgtEl>
                                          <p:spTgt spid="175120"/>
                                        </p:tgtEl>
                                      </p:cBhvr>
                                    </p:animEffect>
                                  </p:childTnLst>
                                </p:cTn>
                              </p:par>
                            </p:childTnLst>
                          </p:cTn>
                        </p:par>
                      </p:childTnLst>
                    </p:cTn>
                  </p:par>
                  <p:par>
                    <p:cTn id="34" fill="hold">
                      <p:stCondLst>
                        <p:cond delay="indefinite"/>
                      </p:stCondLst>
                      <p:childTnLst>
                        <p:par>
                          <p:cTn id="35" fill="hold">
                            <p:stCondLst>
                              <p:cond delay="0"/>
                            </p:stCondLst>
                            <p:childTnLst>
                              <p:par>
                                <p:cTn id="36" presetID="18" presetClass="entr" presetSubtype="3" fill="hold" grpId="0" nodeType="clickEffect">
                                  <p:stCondLst>
                                    <p:cond delay="0"/>
                                  </p:stCondLst>
                                  <p:childTnLst>
                                    <p:set>
                                      <p:cBhvr>
                                        <p:cTn id="37" dur="1" fill="hold">
                                          <p:stCondLst>
                                            <p:cond delay="0"/>
                                          </p:stCondLst>
                                        </p:cTn>
                                        <p:tgtEl>
                                          <p:spTgt spid="175118"/>
                                        </p:tgtEl>
                                        <p:attrNameLst>
                                          <p:attrName>style.visibility</p:attrName>
                                        </p:attrNameLst>
                                      </p:cBhvr>
                                      <p:to>
                                        <p:strVal val="visible"/>
                                      </p:to>
                                    </p:set>
                                    <p:animEffect transition="in" filter="strips(upRight)">
                                      <p:cBhvr>
                                        <p:cTn id="38" dur="500"/>
                                        <p:tgtEl>
                                          <p:spTgt spid="175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06" grpId="0" autoUpdateAnimBg="0"/>
      <p:bldP spid="175116" grpId="0" autoUpdateAnimBg="0"/>
      <p:bldP spid="175117" grpId="0" autoUpdateAnimBg="0"/>
      <p:bldP spid="175118" grpId="0" autoUpdateAnimBg="0"/>
      <p:bldP spid="175124" grpId="0"/>
    </p:bld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8962" name="Text Box 2"/>
          <p:cNvSpPr txBox="1">
            <a:spLocks noChangeArrowheads="1"/>
          </p:cNvSpPr>
          <p:nvPr/>
        </p:nvSpPr>
        <p:spPr bwMode="auto">
          <a:xfrm>
            <a:off x="611188" y="2060575"/>
            <a:ext cx="7543800" cy="1117600"/>
          </a:xfrm>
          <a:prstGeom prst="rect">
            <a:avLst/>
          </a:prstGeom>
          <a:noFill/>
          <a:ln>
            <a:noFill/>
          </a:ln>
          <a:effectLst>
            <a:outerShdw dist="17961" dir="2700000" algn="ctr" rotWithShape="0">
              <a:schemeClr val="bg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kumimoji="1" lang="zh-CN" altLang="en-US" sz="2800" b="1">
                <a:solidFill>
                  <a:schemeClr val="hlink"/>
                </a:solidFill>
                <a:latin typeface="Times New Roman" panose="02020603050405020304" pitchFamily="18" charset="0"/>
                <a:ea typeface="黑体" panose="02010609060101010101" pitchFamily="49" charset="-122"/>
              </a:rPr>
              <a:t>动生电动势：</a:t>
            </a:r>
            <a:r>
              <a:rPr kumimoji="1" lang="zh-CN" altLang="en-US" sz="2800" b="1">
                <a:solidFill>
                  <a:srgbClr val="FFFFCC"/>
                </a:solidFill>
                <a:latin typeface="Times New Roman" panose="02020603050405020304" pitchFamily="18" charset="0"/>
              </a:rPr>
              <a:t>在稳恒磁场中运动着的导体内产生的感应电动势</a:t>
            </a:r>
            <a:r>
              <a:rPr kumimoji="1" lang="zh-CN" altLang="en-US" sz="2800" b="1">
                <a:solidFill>
                  <a:srgbClr val="FFFFCC"/>
                </a:solidFill>
                <a:latin typeface="Times New Roman" panose="02020603050405020304" pitchFamily="18" charset="0"/>
                <a:ea typeface="仿宋_GB2312" pitchFamily="49" charset="-122"/>
              </a:rPr>
              <a:t>。</a:t>
            </a:r>
            <a:r>
              <a:rPr kumimoji="1" lang="zh-CN" altLang="en-US" sz="2800" b="1">
                <a:solidFill>
                  <a:srgbClr val="FFFF00"/>
                </a:solidFill>
                <a:latin typeface="Times New Roman" panose="02020603050405020304" pitchFamily="18" charset="0"/>
                <a:ea typeface="仿宋_GB2312" pitchFamily="49" charset="-122"/>
              </a:rPr>
              <a:t>来源：</a:t>
            </a:r>
            <a:r>
              <a:rPr kumimoji="1" lang="zh-CN" altLang="en-US" sz="2800" b="1">
                <a:solidFill>
                  <a:schemeClr val="hlink"/>
                </a:solidFill>
              </a:rPr>
              <a:t>洛伦兹力</a:t>
            </a:r>
          </a:p>
        </p:txBody>
      </p:sp>
      <p:sp>
        <p:nvSpPr>
          <p:cNvPr id="168963" name="Text Box 3"/>
          <p:cNvSpPr txBox="1">
            <a:spLocks noChangeArrowheads="1"/>
          </p:cNvSpPr>
          <p:nvPr/>
        </p:nvSpPr>
        <p:spPr bwMode="auto">
          <a:xfrm>
            <a:off x="684213" y="4327525"/>
            <a:ext cx="7620000" cy="1117600"/>
          </a:xfrm>
          <a:prstGeom prst="rect">
            <a:avLst/>
          </a:prstGeom>
          <a:noFill/>
          <a:ln>
            <a:noFill/>
          </a:ln>
          <a:effectLst>
            <a:outerShdw dist="17961" dir="2700000" algn="ctr" rotWithShape="0">
              <a:schemeClr val="bg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kumimoji="1" lang="zh-CN" altLang="en-US" sz="2800" b="1">
                <a:solidFill>
                  <a:schemeClr val="hlink"/>
                </a:solidFill>
                <a:latin typeface="Times New Roman" panose="02020603050405020304" pitchFamily="18" charset="0"/>
                <a:ea typeface="黑体" panose="02010609060101010101" pitchFamily="49" charset="-122"/>
              </a:rPr>
              <a:t>感生电动势：</a:t>
            </a:r>
            <a:r>
              <a:rPr kumimoji="1" lang="zh-CN" altLang="en-US" sz="2800" b="1">
                <a:solidFill>
                  <a:srgbClr val="FFFFCC"/>
                </a:solidFill>
                <a:latin typeface="Times New Roman" panose="02020603050405020304" pitchFamily="18" charset="0"/>
              </a:rPr>
              <a:t>导体不动，因磁场的变化产生的感应电动势</a:t>
            </a:r>
            <a:r>
              <a:rPr kumimoji="1" lang="zh-CN" altLang="en-US" sz="2800" b="1">
                <a:solidFill>
                  <a:srgbClr val="FFFFCC"/>
                </a:solidFill>
                <a:latin typeface="Times New Roman" panose="02020603050405020304" pitchFamily="18" charset="0"/>
                <a:ea typeface="仿宋_GB2312" pitchFamily="49" charset="-122"/>
              </a:rPr>
              <a:t>。</a:t>
            </a:r>
            <a:r>
              <a:rPr kumimoji="1" lang="zh-CN" altLang="en-US" sz="2800" b="1">
                <a:solidFill>
                  <a:srgbClr val="FFFF00"/>
                </a:solidFill>
                <a:latin typeface="Times New Roman" panose="02020603050405020304" pitchFamily="18" charset="0"/>
                <a:ea typeface="仿宋_GB2312" pitchFamily="49" charset="-122"/>
              </a:rPr>
              <a:t>来源：</a:t>
            </a:r>
            <a:r>
              <a:rPr kumimoji="1" lang="zh-CN" altLang="en-US" sz="2800" b="1">
                <a:solidFill>
                  <a:schemeClr val="hlink"/>
                </a:solidFill>
                <a:latin typeface="Times New Roman" panose="02020603050405020304" pitchFamily="18" charset="0"/>
              </a:rPr>
              <a:t>感生电场</a:t>
            </a:r>
          </a:p>
        </p:txBody>
      </p:sp>
      <p:graphicFrame>
        <p:nvGraphicFramePr>
          <p:cNvPr id="168964" name="Object 4"/>
          <p:cNvGraphicFramePr>
            <a:graphicFrameLocks noGrp="1" noChangeAspect="1"/>
          </p:cNvGraphicFramePr>
          <p:nvPr>
            <p:ph sz="quarter" idx="2"/>
          </p:nvPr>
        </p:nvGraphicFramePr>
        <p:xfrm>
          <a:off x="2593975" y="3341688"/>
          <a:ext cx="3400425" cy="1016000"/>
        </p:xfrm>
        <a:graphic>
          <a:graphicData uri="http://schemas.openxmlformats.org/presentationml/2006/ole">
            <mc:AlternateContent xmlns:mc="http://schemas.openxmlformats.org/markup-compatibility/2006">
              <mc:Choice xmlns:v="urn:schemas-microsoft-com:vml" Requires="v">
                <p:oleObj spid="_x0000_s131079" name="Equation" r:id="rId3" imgW="931320" imgH="269280" progId="">
                  <p:embed/>
                </p:oleObj>
              </mc:Choice>
              <mc:Fallback>
                <p:oleObj name="Equation" r:id="rId3" imgW="931320" imgH="269280" progId="">
                  <p:embed/>
                  <p:pic>
                    <p:nvPicPr>
                      <p:cNvPr id="0" name="Object 4" descr="image4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3975" y="3341688"/>
                        <a:ext cx="3400425" cy="1016000"/>
                      </a:xfrm>
                      <a:prstGeom prst="rect">
                        <a:avLst/>
                      </a:prstGeom>
                      <a:solidFill>
                        <a:srgbClr val="006600"/>
                      </a:solidFill>
                      <a:ln w="12700">
                        <a:solidFill>
                          <a:srgbClr val="99FF33"/>
                        </a:solidFill>
                        <a:miter lim="800000"/>
                        <a:headEnd/>
                        <a:tailEnd/>
                      </a:ln>
                    </p:spPr>
                  </p:pic>
                </p:oleObj>
              </mc:Fallback>
            </mc:AlternateContent>
          </a:graphicData>
        </a:graphic>
      </p:graphicFrame>
      <p:graphicFrame>
        <p:nvGraphicFramePr>
          <p:cNvPr id="168965" name="Object 5"/>
          <p:cNvGraphicFramePr>
            <a:graphicFrameLocks noGrp="1" noChangeAspect="1"/>
          </p:cNvGraphicFramePr>
          <p:nvPr>
            <p:ph sz="quarter" idx="3"/>
          </p:nvPr>
        </p:nvGraphicFramePr>
        <p:xfrm>
          <a:off x="1555750" y="5448300"/>
          <a:ext cx="5502275" cy="1365250"/>
        </p:xfrm>
        <a:graphic>
          <a:graphicData uri="http://schemas.openxmlformats.org/presentationml/2006/ole">
            <mc:AlternateContent xmlns:mc="http://schemas.openxmlformats.org/markup-compatibility/2006">
              <mc:Choice xmlns:v="urn:schemas-microsoft-com:vml" Requires="v">
                <p:oleObj spid="_x0000_s131080" name="Equation" r:id="rId5" imgW="1429560" imgH="342720" progId="">
                  <p:embed/>
                </p:oleObj>
              </mc:Choice>
              <mc:Fallback>
                <p:oleObj name="Equation" r:id="rId5" imgW="1429560" imgH="342720" progId="">
                  <p:embed/>
                  <p:pic>
                    <p:nvPicPr>
                      <p:cNvPr id="0" name="Object 5" descr="image4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5750" y="5448300"/>
                        <a:ext cx="5502275" cy="1365250"/>
                      </a:xfrm>
                      <a:prstGeom prst="rect">
                        <a:avLst/>
                      </a:prstGeom>
                      <a:solidFill>
                        <a:srgbClr val="006600"/>
                      </a:solidFill>
                      <a:ln w="12700">
                        <a:solidFill>
                          <a:srgbClr val="FFFFFF"/>
                        </a:solidFill>
                        <a:miter lim="800000"/>
                        <a:headEnd/>
                        <a:tailEnd/>
                      </a:ln>
                    </p:spPr>
                  </p:pic>
                </p:oleObj>
              </mc:Fallback>
            </mc:AlternateContent>
          </a:graphicData>
        </a:graphic>
      </p:graphicFrame>
      <p:sp>
        <p:nvSpPr>
          <p:cNvPr id="168967" name="Text Box 7"/>
          <p:cNvSpPr txBox="1">
            <a:spLocks noChangeArrowheads="1"/>
          </p:cNvSpPr>
          <p:nvPr/>
        </p:nvSpPr>
        <p:spPr bwMode="auto">
          <a:xfrm>
            <a:off x="468313" y="352425"/>
            <a:ext cx="8316912" cy="156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5000"/>
              </a:lnSpc>
              <a:spcBef>
                <a:spcPct val="50000"/>
              </a:spcBef>
            </a:pPr>
            <a:r>
              <a:rPr kumimoji="1" lang="zh-CN" altLang="en-US" sz="2800" b="1">
                <a:solidFill>
                  <a:schemeClr val="hlink"/>
                </a:solidFill>
              </a:rPr>
              <a:t>楞次定律：</a:t>
            </a:r>
            <a:r>
              <a:rPr kumimoji="1" lang="zh-CN" altLang="en-US" sz="2800" b="1">
                <a:latin typeface="宋体" panose="02010600030101010101" pitchFamily="2" charset="-122"/>
              </a:rPr>
              <a:t>在发生电磁感应时，导体回路中感应电流的方向，总是使它自己激发的磁场穿过回路面积的磁通量去阻止引起感应电流的磁通量的变化。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grpId="0" nodeType="clickEffect">
                                  <p:stCondLst>
                                    <p:cond delay="0"/>
                                  </p:stCondLst>
                                  <p:childTnLst>
                                    <p:set>
                                      <p:cBhvr>
                                        <p:cTn id="6" dur="1" fill="hold">
                                          <p:stCondLst>
                                            <p:cond delay="0"/>
                                          </p:stCondLst>
                                        </p:cTn>
                                        <p:tgtEl>
                                          <p:spTgt spid="168967"/>
                                        </p:tgtEl>
                                        <p:attrNameLst>
                                          <p:attrName>style.visibility</p:attrName>
                                        </p:attrNameLst>
                                      </p:cBhvr>
                                      <p:to>
                                        <p:strVal val="visible"/>
                                      </p:to>
                                    </p:set>
                                    <p:animEffect transition="in" filter="strips(upRight)">
                                      <p:cBhvr>
                                        <p:cTn id="7" dur="500"/>
                                        <p:tgtEl>
                                          <p:spTgt spid="168967"/>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grpId="0" nodeType="clickEffect">
                                  <p:stCondLst>
                                    <p:cond delay="0"/>
                                  </p:stCondLst>
                                  <p:childTnLst>
                                    <p:set>
                                      <p:cBhvr>
                                        <p:cTn id="11" dur="1" fill="hold">
                                          <p:stCondLst>
                                            <p:cond delay="0"/>
                                          </p:stCondLst>
                                        </p:cTn>
                                        <p:tgtEl>
                                          <p:spTgt spid="168962"/>
                                        </p:tgtEl>
                                        <p:attrNameLst>
                                          <p:attrName>style.visibility</p:attrName>
                                        </p:attrNameLst>
                                      </p:cBhvr>
                                      <p:to>
                                        <p:strVal val="visible"/>
                                      </p:to>
                                    </p:set>
                                    <p:anim calcmode="lin" valueType="num">
                                      <p:cBhvr>
                                        <p:cTn id="12" dur="500" fill="hold"/>
                                        <p:tgtEl>
                                          <p:spTgt spid="168962"/>
                                        </p:tgtEl>
                                        <p:attrNameLst>
                                          <p:attrName>ppt_w</p:attrName>
                                        </p:attrNameLst>
                                      </p:cBhvr>
                                      <p:tavLst>
                                        <p:tav tm="0">
                                          <p:val>
                                            <p:fltVal val="0"/>
                                          </p:val>
                                        </p:tav>
                                        <p:tav tm="100000">
                                          <p:val>
                                            <p:strVal val="#ppt_w"/>
                                          </p:val>
                                        </p:tav>
                                      </p:tavLst>
                                    </p:anim>
                                    <p:anim calcmode="lin" valueType="num">
                                      <p:cBhvr>
                                        <p:cTn id="13" dur="500" fill="hold"/>
                                        <p:tgtEl>
                                          <p:spTgt spid="168962"/>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8" presetClass="entr" presetSubtype="3" fill="hold" nodeType="clickEffect">
                                  <p:stCondLst>
                                    <p:cond delay="0"/>
                                  </p:stCondLst>
                                  <p:childTnLst>
                                    <p:set>
                                      <p:cBhvr>
                                        <p:cTn id="17" dur="1" fill="hold">
                                          <p:stCondLst>
                                            <p:cond delay="0"/>
                                          </p:stCondLst>
                                        </p:cTn>
                                        <p:tgtEl>
                                          <p:spTgt spid="168964"/>
                                        </p:tgtEl>
                                        <p:attrNameLst>
                                          <p:attrName>style.visibility</p:attrName>
                                        </p:attrNameLst>
                                      </p:cBhvr>
                                      <p:to>
                                        <p:strVal val="visible"/>
                                      </p:to>
                                    </p:set>
                                    <p:animEffect transition="in" filter="strips(upRight)">
                                      <p:cBhvr>
                                        <p:cTn id="18" dur="500"/>
                                        <p:tgtEl>
                                          <p:spTgt spid="168964"/>
                                        </p:tgtEl>
                                      </p:cBhvr>
                                    </p:animEffect>
                                  </p:childTnLst>
                                </p:cTn>
                              </p:par>
                            </p:childTnLst>
                          </p:cTn>
                        </p:par>
                      </p:childTnLst>
                    </p:cTn>
                  </p:par>
                  <p:par>
                    <p:cTn id="19" fill="hold">
                      <p:stCondLst>
                        <p:cond delay="indefinite"/>
                      </p:stCondLst>
                      <p:childTnLst>
                        <p:par>
                          <p:cTn id="20" fill="hold">
                            <p:stCondLst>
                              <p:cond delay="0"/>
                            </p:stCondLst>
                            <p:childTnLst>
                              <p:par>
                                <p:cTn id="21" presetID="17" presetClass="entr" presetSubtype="10" fill="hold" grpId="0" nodeType="clickEffect">
                                  <p:stCondLst>
                                    <p:cond delay="0"/>
                                  </p:stCondLst>
                                  <p:childTnLst>
                                    <p:set>
                                      <p:cBhvr>
                                        <p:cTn id="22" dur="1" fill="hold">
                                          <p:stCondLst>
                                            <p:cond delay="0"/>
                                          </p:stCondLst>
                                        </p:cTn>
                                        <p:tgtEl>
                                          <p:spTgt spid="168963"/>
                                        </p:tgtEl>
                                        <p:attrNameLst>
                                          <p:attrName>style.visibility</p:attrName>
                                        </p:attrNameLst>
                                      </p:cBhvr>
                                      <p:to>
                                        <p:strVal val="visible"/>
                                      </p:to>
                                    </p:set>
                                    <p:anim calcmode="lin" valueType="num">
                                      <p:cBhvr>
                                        <p:cTn id="23" dur="500" fill="hold"/>
                                        <p:tgtEl>
                                          <p:spTgt spid="168963"/>
                                        </p:tgtEl>
                                        <p:attrNameLst>
                                          <p:attrName>ppt_w</p:attrName>
                                        </p:attrNameLst>
                                      </p:cBhvr>
                                      <p:tavLst>
                                        <p:tav tm="0">
                                          <p:val>
                                            <p:fltVal val="0"/>
                                          </p:val>
                                        </p:tav>
                                        <p:tav tm="100000">
                                          <p:val>
                                            <p:strVal val="#ppt_w"/>
                                          </p:val>
                                        </p:tav>
                                      </p:tavLst>
                                    </p:anim>
                                    <p:anim calcmode="lin" valueType="num">
                                      <p:cBhvr>
                                        <p:cTn id="24" dur="500" fill="hold"/>
                                        <p:tgtEl>
                                          <p:spTgt spid="168963"/>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4" presetClass="entr" presetSubtype="32" fill="hold" nodeType="clickEffect">
                                  <p:stCondLst>
                                    <p:cond delay="0"/>
                                  </p:stCondLst>
                                  <p:childTnLst>
                                    <p:set>
                                      <p:cBhvr>
                                        <p:cTn id="28" dur="1" fill="hold">
                                          <p:stCondLst>
                                            <p:cond delay="0"/>
                                          </p:stCondLst>
                                        </p:cTn>
                                        <p:tgtEl>
                                          <p:spTgt spid="168965"/>
                                        </p:tgtEl>
                                        <p:attrNameLst>
                                          <p:attrName>style.visibility</p:attrName>
                                        </p:attrNameLst>
                                      </p:cBhvr>
                                      <p:to>
                                        <p:strVal val="visible"/>
                                      </p:to>
                                    </p:set>
                                    <p:animEffect transition="in" filter="box(out)">
                                      <p:cBhvr>
                                        <p:cTn id="29" dur="500"/>
                                        <p:tgtEl>
                                          <p:spTgt spid="1689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2" grpId="0" autoUpdateAnimBg="0"/>
      <p:bldP spid="168963" grpId="0" autoUpdateAnimBg="0"/>
      <p:bldP spid="168967" grpId="0"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69986" name="Group 2"/>
          <p:cNvGrpSpPr/>
          <p:nvPr/>
        </p:nvGrpSpPr>
        <p:grpSpPr bwMode="auto">
          <a:xfrm>
            <a:off x="2843213" y="765175"/>
            <a:ext cx="1800225" cy="720725"/>
            <a:chOff x="2064" y="890"/>
            <a:chExt cx="1134" cy="454"/>
          </a:xfrm>
        </p:grpSpPr>
        <p:sp>
          <p:nvSpPr>
            <p:cNvPr id="114699" name="Rectangle 3"/>
            <p:cNvSpPr>
              <a:spLocks noChangeArrowheads="1"/>
            </p:cNvSpPr>
            <p:nvPr/>
          </p:nvSpPr>
          <p:spPr bwMode="auto">
            <a:xfrm>
              <a:off x="2064" y="890"/>
              <a:ext cx="1134" cy="454"/>
            </a:xfrm>
            <a:prstGeom prst="rect">
              <a:avLst/>
            </a:prstGeom>
            <a:solidFill>
              <a:srgbClr val="0066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14700" name="Object 4"/>
            <p:cNvGraphicFramePr>
              <a:graphicFrameLocks noChangeAspect="1"/>
            </p:cNvGraphicFramePr>
            <p:nvPr/>
          </p:nvGraphicFramePr>
          <p:xfrm>
            <a:off x="2109" y="935"/>
            <a:ext cx="998" cy="333"/>
          </p:xfrm>
          <a:graphic>
            <a:graphicData uri="http://schemas.openxmlformats.org/presentationml/2006/ole">
              <mc:AlternateContent xmlns:mc="http://schemas.openxmlformats.org/markup-compatibility/2006">
                <mc:Choice xmlns:v="urn:schemas-microsoft-com:vml" Requires="v">
                  <p:oleObj spid="_x0000_s132115" r:id="rId3" imgW="400320" imgH="122400" progId="Equation.3">
                    <p:embed/>
                  </p:oleObj>
                </mc:Choice>
                <mc:Fallback>
                  <p:oleObj r:id="rId3" imgW="400320" imgH="122400" progId="Equation.3">
                    <p:embed/>
                    <p:pic>
                      <p:nvPicPr>
                        <p:cNvPr id="0" name="Object 4" descr="image4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9" y="935"/>
                          <a:ext cx="998" cy="3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69989" name="Object 5"/>
          <p:cNvGraphicFramePr>
            <a:graphicFrameLocks noChangeAspect="1"/>
          </p:cNvGraphicFramePr>
          <p:nvPr/>
        </p:nvGraphicFramePr>
        <p:xfrm>
          <a:off x="5795963" y="476250"/>
          <a:ext cx="2087562" cy="1150938"/>
        </p:xfrm>
        <a:graphic>
          <a:graphicData uri="http://schemas.openxmlformats.org/presentationml/2006/ole">
            <mc:AlternateContent xmlns:mc="http://schemas.openxmlformats.org/markup-compatibility/2006">
              <mc:Choice xmlns:v="urn:schemas-microsoft-com:vml" Requires="v">
                <p:oleObj spid="_x0000_s132116" name="公式" r:id="rId5" imgW="596520" imgH="318240" progId="Equation.3">
                  <p:embed/>
                </p:oleObj>
              </mc:Choice>
              <mc:Fallback>
                <p:oleObj name="公式" r:id="rId5" imgW="596520" imgH="318240" progId="Equation.3">
                  <p:embed/>
                  <p:pic>
                    <p:nvPicPr>
                      <p:cNvPr id="0" name="Object 5" descr="image4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5963" y="476250"/>
                        <a:ext cx="2087562" cy="1150938"/>
                      </a:xfrm>
                      <a:prstGeom prst="rect">
                        <a:avLst/>
                      </a:prstGeom>
                      <a:solidFill>
                        <a:srgbClr val="006600"/>
                      </a:solidFill>
                      <a:ln w="12700">
                        <a:solidFill>
                          <a:srgbClr val="99FF33"/>
                        </a:solidFill>
                        <a:miter lim="800000"/>
                        <a:headEnd/>
                        <a:tailEnd/>
                      </a:ln>
                    </p:spPr>
                  </p:pic>
                </p:oleObj>
              </mc:Fallback>
            </mc:AlternateContent>
          </a:graphicData>
        </a:graphic>
      </p:graphicFrame>
      <p:graphicFrame>
        <p:nvGraphicFramePr>
          <p:cNvPr id="169990" name="Object 6"/>
          <p:cNvGraphicFramePr>
            <a:graphicFrameLocks noChangeAspect="1"/>
          </p:cNvGraphicFramePr>
          <p:nvPr/>
        </p:nvGraphicFramePr>
        <p:xfrm>
          <a:off x="4522788" y="3213100"/>
          <a:ext cx="2236787" cy="2132013"/>
        </p:xfrm>
        <a:graphic>
          <a:graphicData uri="http://schemas.openxmlformats.org/presentationml/2006/ole">
            <mc:AlternateContent xmlns:mc="http://schemas.openxmlformats.org/markup-compatibility/2006">
              <mc:Choice xmlns:v="urn:schemas-microsoft-com:vml" Requires="v">
                <p:oleObj spid="_x0000_s132117" name="Equation" r:id="rId7" imgW="710640" imgH="676800" progId="">
                  <p:embed/>
                </p:oleObj>
              </mc:Choice>
              <mc:Fallback>
                <p:oleObj name="Equation" r:id="rId7" imgW="710640" imgH="676800" progId="">
                  <p:embed/>
                  <p:pic>
                    <p:nvPicPr>
                      <p:cNvPr id="0" name="Object 6" descr="image4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22788" y="3213100"/>
                        <a:ext cx="2236787" cy="2132013"/>
                      </a:xfrm>
                      <a:prstGeom prst="rect">
                        <a:avLst/>
                      </a:prstGeom>
                      <a:solidFill>
                        <a:srgbClr val="006600"/>
                      </a:solidFill>
                      <a:ln w="9525">
                        <a:solidFill>
                          <a:srgbClr val="FFFFFF"/>
                        </a:solidFill>
                        <a:miter lim="800000"/>
                        <a:headEnd/>
                        <a:tailEnd/>
                      </a:ln>
                    </p:spPr>
                  </p:pic>
                </p:oleObj>
              </mc:Fallback>
            </mc:AlternateContent>
          </a:graphicData>
        </a:graphic>
      </p:graphicFrame>
      <p:sp>
        <p:nvSpPr>
          <p:cNvPr id="169991" name="Text Box 7"/>
          <p:cNvSpPr txBox="1">
            <a:spLocks noChangeArrowheads="1"/>
          </p:cNvSpPr>
          <p:nvPr/>
        </p:nvSpPr>
        <p:spPr bwMode="auto">
          <a:xfrm>
            <a:off x="900113" y="3068638"/>
            <a:ext cx="23050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200" b="1">
                <a:solidFill>
                  <a:schemeClr val="hlink"/>
                </a:solidFill>
              </a:rPr>
              <a:t>互感</a:t>
            </a:r>
          </a:p>
        </p:txBody>
      </p:sp>
      <p:sp>
        <p:nvSpPr>
          <p:cNvPr id="169992" name="Rectangle 8"/>
          <p:cNvSpPr>
            <a:spLocks noChangeArrowheads="1"/>
          </p:cNvSpPr>
          <p:nvPr/>
        </p:nvSpPr>
        <p:spPr bwMode="auto">
          <a:xfrm>
            <a:off x="714375" y="561975"/>
            <a:ext cx="15716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200" b="1">
                <a:solidFill>
                  <a:schemeClr val="hlink"/>
                </a:solidFill>
              </a:rPr>
              <a:t>自感</a:t>
            </a:r>
          </a:p>
        </p:txBody>
      </p:sp>
      <p:graphicFrame>
        <p:nvGraphicFramePr>
          <p:cNvPr id="169993" name="Object 9"/>
          <p:cNvGraphicFramePr>
            <a:graphicFrameLocks noChangeAspect="1"/>
          </p:cNvGraphicFramePr>
          <p:nvPr/>
        </p:nvGraphicFramePr>
        <p:xfrm>
          <a:off x="2127250" y="3627438"/>
          <a:ext cx="1751013" cy="615950"/>
        </p:xfrm>
        <a:graphic>
          <a:graphicData uri="http://schemas.openxmlformats.org/presentationml/2006/ole">
            <mc:AlternateContent xmlns:mc="http://schemas.openxmlformats.org/markup-compatibility/2006">
              <mc:Choice xmlns:v="urn:schemas-microsoft-com:vml" Requires="v">
                <p:oleObj spid="_x0000_s132118" name="Equation" r:id="rId9" imgW="539280" imgH="179280" progId="">
                  <p:embed/>
                </p:oleObj>
              </mc:Choice>
              <mc:Fallback>
                <p:oleObj name="Equation" r:id="rId9" imgW="539280" imgH="179280" progId="">
                  <p:embed/>
                  <p:pic>
                    <p:nvPicPr>
                      <p:cNvPr id="0" name="Object 9" descr="image4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27250" y="3627438"/>
                        <a:ext cx="1751013" cy="615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9994" name="Object 10"/>
          <p:cNvGraphicFramePr>
            <a:graphicFrameLocks noChangeAspect="1"/>
          </p:cNvGraphicFramePr>
          <p:nvPr/>
        </p:nvGraphicFramePr>
        <p:xfrm>
          <a:off x="2185988" y="4491038"/>
          <a:ext cx="1785937" cy="615950"/>
        </p:xfrm>
        <a:graphic>
          <a:graphicData uri="http://schemas.openxmlformats.org/presentationml/2006/ole">
            <mc:AlternateContent xmlns:mc="http://schemas.openxmlformats.org/markup-compatibility/2006">
              <mc:Choice xmlns:v="urn:schemas-microsoft-com:vml" Requires="v">
                <p:oleObj spid="_x0000_s132119" name="Equation" r:id="rId11" imgW="547200" imgH="179280" progId="">
                  <p:embed/>
                </p:oleObj>
              </mc:Choice>
              <mc:Fallback>
                <p:oleObj name="Equation" r:id="rId11" imgW="547200" imgH="179280" progId="">
                  <p:embed/>
                  <p:pic>
                    <p:nvPicPr>
                      <p:cNvPr id="0" name="Object 10" descr="image4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85988" y="4491038"/>
                        <a:ext cx="1785937" cy="615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9995" name="Object 11"/>
          <p:cNvGraphicFramePr>
            <a:graphicFrameLocks noChangeAspect="1"/>
          </p:cNvGraphicFramePr>
          <p:nvPr/>
        </p:nvGraphicFramePr>
        <p:xfrm>
          <a:off x="4419600" y="1981200"/>
          <a:ext cx="2362200" cy="833438"/>
        </p:xfrm>
        <a:graphic>
          <a:graphicData uri="http://schemas.openxmlformats.org/presentationml/2006/ole">
            <mc:AlternateContent xmlns:mc="http://schemas.openxmlformats.org/markup-compatibility/2006">
              <mc:Choice xmlns:v="urn:schemas-microsoft-com:vml" Requires="v">
                <p:oleObj spid="_x0000_s132120" name="公式" r:id="rId13" imgW="539280" imgH="179280" progId="Equation.3">
                  <p:embed/>
                </p:oleObj>
              </mc:Choice>
              <mc:Fallback>
                <p:oleObj name="公式" r:id="rId13" imgW="539280" imgH="179280" progId="Equation.3">
                  <p:embed/>
                  <p:pic>
                    <p:nvPicPr>
                      <p:cNvPr id="0" name="Object 11" descr="image4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19600" y="1981200"/>
                        <a:ext cx="2362200" cy="833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9996" name="Text Box 12"/>
          <p:cNvSpPr txBox="1">
            <a:spLocks noChangeArrowheads="1"/>
          </p:cNvSpPr>
          <p:nvPr/>
        </p:nvSpPr>
        <p:spPr bwMode="auto">
          <a:xfrm>
            <a:off x="250825" y="2060575"/>
            <a:ext cx="38639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200" b="1">
                <a:solidFill>
                  <a:schemeClr val="hlink"/>
                </a:solidFill>
              </a:rPr>
              <a:t>螺线圈自感系数：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69992"/>
                                        </p:tgtEl>
                                        <p:attrNameLst>
                                          <p:attrName>style.visibility</p:attrName>
                                        </p:attrNameLst>
                                      </p:cBhvr>
                                      <p:to>
                                        <p:strVal val="visible"/>
                                      </p:to>
                                    </p:set>
                                    <p:animEffect transition="in" filter="box(in)">
                                      <p:cBhvr>
                                        <p:cTn id="7" dur="500"/>
                                        <p:tgtEl>
                                          <p:spTgt spid="16999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9986"/>
                                        </p:tgtEl>
                                        <p:attrNameLst>
                                          <p:attrName>style.visibility</p:attrName>
                                        </p:attrNameLst>
                                      </p:cBhvr>
                                      <p:to>
                                        <p:strVal val="visible"/>
                                      </p:to>
                                    </p:set>
                                    <p:animEffect transition="in" filter="wipe(left)">
                                      <p:cBhvr>
                                        <p:cTn id="12" dur="500"/>
                                        <p:tgtEl>
                                          <p:spTgt spid="16998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9989"/>
                                        </p:tgtEl>
                                        <p:attrNameLst>
                                          <p:attrName>style.visibility</p:attrName>
                                        </p:attrNameLst>
                                      </p:cBhvr>
                                      <p:to>
                                        <p:strVal val="visible"/>
                                      </p:to>
                                    </p:set>
                                    <p:animEffect transition="in" filter="wipe(left)">
                                      <p:cBhvr>
                                        <p:cTn id="17" dur="500"/>
                                        <p:tgtEl>
                                          <p:spTgt spid="169989"/>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69996"/>
                                        </p:tgtEl>
                                        <p:attrNameLst>
                                          <p:attrName>style.visibility</p:attrName>
                                        </p:attrNameLst>
                                      </p:cBhvr>
                                      <p:to>
                                        <p:strVal val="visible"/>
                                      </p:to>
                                    </p:set>
                                    <p:animEffect transition="in" filter="box(in)">
                                      <p:cBhvr>
                                        <p:cTn id="22" dur="500"/>
                                        <p:tgtEl>
                                          <p:spTgt spid="169996"/>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3" fill="hold" nodeType="clickEffect">
                                  <p:stCondLst>
                                    <p:cond delay="0"/>
                                  </p:stCondLst>
                                  <p:childTnLst>
                                    <p:set>
                                      <p:cBhvr>
                                        <p:cTn id="26" dur="1" fill="hold">
                                          <p:stCondLst>
                                            <p:cond delay="0"/>
                                          </p:stCondLst>
                                        </p:cTn>
                                        <p:tgtEl>
                                          <p:spTgt spid="169995"/>
                                        </p:tgtEl>
                                        <p:attrNameLst>
                                          <p:attrName>style.visibility</p:attrName>
                                        </p:attrNameLst>
                                      </p:cBhvr>
                                      <p:to>
                                        <p:strVal val="visible"/>
                                      </p:to>
                                    </p:set>
                                    <p:animEffect transition="in" filter="strips(upRight)">
                                      <p:cBhvr>
                                        <p:cTn id="27" dur="500"/>
                                        <p:tgtEl>
                                          <p:spTgt spid="169995"/>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69991"/>
                                        </p:tgtEl>
                                        <p:attrNameLst>
                                          <p:attrName>style.visibility</p:attrName>
                                        </p:attrNameLst>
                                      </p:cBhvr>
                                      <p:to>
                                        <p:strVal val="visible"/>
                                      </p:to>
                                    </p:set>
                                    <p:animEffect transition="in" filter="box(in)">
                                      <p:cBhvr>
                                        <p:cTn id="32" dur="500"/>
                                        <p:tgtEl>
                                          <p:spTgt spid="169991"/>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3" fill="hold" nodeType="clickEffect">
                                  <p:stCondLst>
                                    <p:cond delay="0"/>
                                  </p:stCondLst>
                                  <p:childTnLst>
                                    <p:set>
                                      <p:cBhvr>
                                        <p:cTn id="36" dur="1" fill="hold">
                                          <p:stCondLst>
                                            <p:cond delay="0"/>
                                          </p:stCondLst>
                                        </p:cTn>
                                        <p:tgtEl>
                                          <p:spTgt spid="169993"/>
                                        </p:tgtEl>
                                        <p:attrNameLst>
                                          <p:attrName>style.visibility</p:attrName>
                                        </p:attrNameLst>
                                      </p:cBhvr>
                                      <p:to>
                                        <p:strVal val="visible"/>
                                      </p:to>
                                    </p:set>
                                    <p:animEffect transition="in" filter="strips(upRight)">
                                      <p:cBhvr>
                                        <p:cTn id="37" dur="500"/>
                                        <p:tgtEl>
                                          <p:spTgt spid="169993"/>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3" fill="hold" nodeType="clickEffect">
                                  <p:stCondLst>
                                    <p:cond delay="0"/>
                                  </p:stCondLst>
                                  <p:childTnLst>
                                    <p:set>
                                      <p:cBhvr>
                                        <p:cTn id="41" dur="1" fill="hold">
                                          <p:stCondLst>
                                            <p:cond delay="0"/>
                                          </p:stCondLst>
                                        </p:cTn>
                                        <p:tgtEl>
                                          <p:spTgt spid="169994"/>
                                        </p:tgtEl>
                                        <p:attrNameLst>
                                          <p:attrName>style.visibility</p:attrName>
                                        </p:attrNameLst>
                                      </p:cBhvr>
                                      <p:to>
                                        <p:strVal val="visible"/>
                                      </p:to>
                                    </p:set>
                                    <p:animEffect transition="in" filter="strips(upRight)">
                                      <p:cBhvr>
                                        <p:cTn id="42" dur="500"/>
                                        <p:tgtEl>
                                          <p:spTgt spid="16999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69990"/>
                                        </p:tgtEl>
                                        <p:attrNameLst>
                                          <p:attrName>style.visibility</p:attrName>
                                        </p:attrNameLst>
                                      </p:cBhvr>
                                      <p:to>
                                        <p:strVal val="visible"/>
                                      </p:to>
                                    </p:set>
                                    <p:animEffect transition="in" filter="wipe(left)">
                                      <p:cBhvr>
                                        <p:cTn id="47" dur="500"/>
                                        <p:tgtEl>
                                          <p:spTgt spid="1699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91" grpId="0"/>
      <p:bldP spid="169992" grpId="0"/>
      <p:bldP spid="169996" grpId="0"/>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1010" name="Text Box 2"/>
          <p:cNvSpPr txBox="1">
            <a:spLocks noChangeArrowheads="1"/>
          </p:cNvSpPr>
          <p:nvPr/>
        </p:nvSpPr>
        <p:spPr bwMode="auto">
          <a:xfrm>
            <a:off x="533400" y="457200"/>
            <a:ext cx="3048000" cy="1066800"/>
          </a:xfrm>
          <a:prstGeom prst="rect">
            <a:avLst/>
          </a:prstGeom>
          <a:noFill/>
          <a:ln>
            <a:noFill/>
          </a:ln>
          <a:effectLst>
            <a:outerShdw dist="17961" dir="2700000" algn="ctr" rotWithShape="0">
              <a:schemeClr val="bg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3200" b="1">
                <a:solidFill>
                  <a:schemeClr val="hlink"/>
                </a:solidFill>
                <a:latin typeface="Times New Roman" panose="02020603050405020304" pitchFamily="18" charset="0"/>
                <a:ea typeface="黑体" panose="02010609060101010101" pitchFamily="49" charset="-122"/>
              </a:rPr>
              <a:t>自感线圈磁场的能量：</a:t>
            </a:r>
          </a:p>
        </p:txBody>
      </p:sp>
      <p:graphicFrame>
        <p:nvGraphicFramePr>
          <p:cNvPr id="171011" name="Object 3"/>
          <p:cNvGraphicFramePr>
            <a:graphicFrameLocks noChangeAspect="1"/>
          </p:cNvGraphicFramePr>
          <p:nvPr/>
        </p:nvGraphicFramePr>
        <p:xfrm>
          <a:off x="3995738" y="404813"/>
          <a:ext cx="1876425" cy="1017587"/>
        </p:xfrm>
        <a:graphic>
          <a:graphicData uri="http://schemas.openxmlformats.org/presentationml/2006/ole">
            <mc:AlternateContent xmlns:mc="http://schemas.openxmlformats.org/markup-compatibility/2006">
              <mc:Choice xmlns:v="urn:schemas-microsoft-com:vml" Requires="v">
                <p:oleObj spid="_x0000_s133133" name="公式" r:id="rId3" imgW="604440" imgH="318240" progId="Equation.3">
                  <p:embed/>
                </p:oleObj>
              </mc:Choice>
              <mc:Fallback>
                <p:oleObj name="公式" r:id="rId3" imgW="604440" imgH="318240" progId="Equation.3">
                  <p:embed/>
                  <p:pic>
                    <p:nvPicPr>
                      <p:cNvPr id="0" name="Object 3" descr="image4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738" y="404813"/>
                        <a:ext cx="1876425" cy="1017587"/>
                      </a:xfrm>
                      <a:prstGeom prst="rect">
                        <a:avLst/>
                      </a:prstGeom>
                      <a:solidFill>
                        <a:srgbClr val="006600"/>
                      </a:solidFill>
                      <a:ln w="12700">
                        <a:solidFill>
                          <a:srgbClr val="FFFFFF"/>
                        </a:solidFill>
                        <a:miter lim="800000"/>
                        <a:headEnd/>
                        <a:tailEnd/>
                      </a:ln>
                    </p:spPr>
                  </p:pic>
                </p:oleObj>
              </mc:Fallback>
            </mc:AlternateContent>
          </a:graphicData>
        </a:graphic>
      </p:graphicFrame>
      <p:graphicFrame>
        <p:nvGraphicFramePr>
          <p:cNvPr id="171012" name="Object 4"/>
          <p:cNvGraphicFramePr>
            <a:graphicFrameLocks noChangeAspect="1"/>
          </p:cNvGraphicFramePr>
          <p:nvPr/>
        </p:nvGraphicFramePr>
        <p:xfrm>
          <a:off x="1763713" y="2708275"/>
          <a:ext cx="4824412" cy="1185863"/>
        </p:xfrm>
        <a:graphic>
          <a:graphicData uri="http://schemas.openxmlformats.org/presentationml/2006/ole">
            <mc:AlternateContent xmlns:mc="http://schemas.openxmlformats.org/markup-compatibility/2006">
              <mc:Choice xmlns:v="urn:schemas-microsoft-com:vml" Requires="v">
                <p:oleObj spid="_x0000_s133134" name="公式" r:id="rId5" imgW="1527840" imgH="367200" progId="Equation.3">
                  <p:embed/>
                </p:oleObj>
              </mc:Choice>
              <mc:Fallback>
                <p:oleObj name="公式" r:id="rId5" imgW="1527840" imgH="367200" progId="Equation.3">
                  <p:embed/>
                  <p:pic>
                    <p:nvPicPr>
                      <p:cNvPr id="0" name="Object 4" descr="image4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3713" y="2708275"/>
                        <a:ext cx="4824412" cy="1185863"/>
                      </a:xfrm>
                      <a:prstGeom prst="rect">
                        <a:avLst/>
                      </a:prstGeom>
                      <a:solidFill>
                        <a:srgbClr val="006600"/>
                      </a:solidFill>
                      <a:ln w="12700">
                        <a:solidFill>
                          <a:srgbClr val="FFFFFF"/>
                        </a:solidFill>
                        <a:miter lim="800000"/>
                        <a:headEnd/>
                        <a:tailEnd/>
                      </a:ln>
                    </p:spPr>
                  </p:pic>
                </p:oleObj>
              </mc:Fallback>
            </mc:AlternateContent>
          </a:graphicData>
        </a:graphic>
      </p:graphicFrame>
      <p:sp>
        <p:nvSpPr>
          <p:cNvPr id="171013" name="Text Box 5"/>
          <p:cNvSpPr txBox="1">
            <a:spLocks noChangeArrowheads="1"/>
          </p:cNvSpPr>
          <p:nvPr/>
        </p:nvSpPr>
        <p:spPr bwMode="auto">
          <a:xfrm>
            <a:off x="468313" y="1844675"/>
            <a:ext cx="40322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3200" b="1">
                <a:solidFill>
                  <a:srgbClr val="FFFFCC"/>
                </a:solidFill>
                <a:latin typeface="Times New Roman" panose="02020603050405020304" pitchFamily="18" charset="0"/>
              </a:rPr>
              <a:t>磁场的能量密度：</a:t>
            </a:r>
          </a:p>
        </p:txBody>
      </p:sp>
      <p:grpSp>
        <p:nvGrpSpPr>
          <p:cNvPr id="171014" name="Group 6"/>
          <p:cNvGrpSpPr/>
          <p:nvPr/>
        </p:nvGrpSpPr>
        <p:grpSpPr bwMode="auto">
          <a:xfrm>
            <a:off x="3995738" y="4508500"/>
            <a:ext cx="2519362" cy="863600"/>
            <a:chOff x="2744" y="3374"/>
            <a:chExt cx="1451" cy="475"/>
          </a:xfrm>
        </p:grpSpPr>
        <p:graphicFrame>
          <p:nvGraphicFramePr>
            <p:cNvPr id="115721" name="Object 7"/>
            <p:cNvGraphicFramePr>
              <a:graphicFrameLocks noChangeAspect="1"/>
            </p:cNvGraphicFramePr>
            <p:nvPr/>
          </p:nvGraphicFramePr>
          <p:xfrm>
            <a:off x="2744" y="3374"/>
            <a:ext cx="1431" cy="464"/>
          </p:xfrm>
          <a:graphic>
            <a:graphicData uri="http://schemas.openxmlformats.org/presentationml/2006/ole">
              <mc:AlternateContent xmlns:mc="http://schemas.openxmlformats.org/markup-compatibility/2006">
                <mc:Choice xmlns:v="urn:schemas-microsoft-com:vml" Requires="v">
                  <p:oleObj spid="_x0000_s133135" name="Equation" r:id="rId7" imgW="21640800" imgH="7010400" progId="">
                    <p:embed/>
                  </p:oleObj>
                </mc:Choice>
                <mc:Fallback>
                  <p:oleObj name="Equation" r:id="rId7" imgW="21640800" imgH="7010400" progId="">
                    <p:embed/>
                    <p:pic>
                      <p:nvPicPr>
                        <p:cNvPr id="0" name="Object 7" descr="image27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44" y="3374"/>
                          <a:ext cx="1431" cy="4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5722" name="Object 8"/>
            <p:cNvGraphicFramePr>
              <a:graphicFrameLocks noChangeAspect="1"/>
            </p:cNvGraphicFramePr>
            <p:nvPr/>
          </p:nvGraphicFramePr>
          <p:xfrm>
            <a:off x="2759" y="3385"/>
            <a:ext cx="1436" cy="464"/>
          </p:xfrm>
          <a:graphic>
            <a:graphicData uri="http://schemas.openxmlformats.org/presentationml/2006/ole">
              <mc:AlternateContent xmlns:mc="http://schemas.openxmlformats.org/markup-compatibility/2006">
                <mc:Choice xmlns:v="urn:schemas-microsoft-com:vml" Requires="v">
                  <p:oleObj spid="_x0000_s133136" name="Equation" r:id="rId9" imgW="759960" imgH="236520" progId="">
                    <p:embed/>
                  </p:oleObj>
                </mc:Choice>
                <mc:Fallback>
                  <p:oleObj name="Equation" r:id="rId9" imgW="759960" imgH="236520" progId="">
                    <p:embed/>
                    <p:pic>
                      <p:nvPicPr>
                        <p:cNvPr id="0" name="Object 8" descr="image4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59" y="3385"/>
                          <a:ext cx="1436" cy="464"/>
                        </a:xfrm>
                        <a:prstGeom prst="rect">
                          <a:avLst/>
                        </a:prstGeom>
                        <a:solidFill>
                          <a:srgbClr val="006600"/>
                        </a:solidFill>
                        <a:ln w="12700">
                          <a:solidFill>
                            <a:srgbClr val="FFFFFF"/>
                          </a:solidFill>
                          <a:miter lim="800000"/>
                          <a:headEnd/>
                          <a:tailEnd/>
                        </a:ln>
                      </p:spPr>
                    </p:pic>
                  </p:oleObj>
                </mc:Fallback>
              </mc:AlternateContent>
            </a:graphicData>
          </a:graphic>
        </p:graphicFrame>
      </p:grpSp>
      <p:sp>
        <p:nvSpPr>
          <p:cNvPr id="171017" name="Text Box 9"/>
          <p:cNvSpPr txBox="1">
            <a:spLocks noChangeArrowheads="1"/>
          </p:cNvSpPr>
          <p:nvPr/>
        </p:nvSpPr>
        <p:spPr bwMode="auto">
          <a:xfrm>
            <a:off x="968375" y="5734050"/>
            <a:ext cx="546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a:t>积分范围遍及整个磁场空间。</a:t>
            </a:r>
          </a:p>
        </p:txBody>
      </p:sp>
      <p:sp>
        <p:nvSpPr>
          <p:cNvPr id="171018" name="Text Box 10"/>
          <p:cNvSpPr txBox="1">
            <a:spLocks noChangeArrowheads="1"/>
          </p:cNvSpPr>
          <p:nvPr/>
        </p:nvSpPr>
        <p:spPr bwMode="auto">
          <a:xfrm>
            <a:off x="1042988" y="4365625"/>
            <a:ext cx="26225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a:t>磁场的能量：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1010"/>
                                        </p:tgtEl>
                                        <p:attrNameLst>
                                          <p:attrName>style.visibility</p:attrName>
                                        </p:attrNameLst>
                                      </p:cBhvr>
                                      <p:to>
                                        <p:strVal val="visible"/>
                                      </p:to>
                                    </p:set>
                                    <p:animEffect transition="in" filter="wipe(left)">
                                      <p:cBhvr>
                                        <p:cTn id="7" dur="500"/>
                                        <p:tgtEl>
                                          <p:spTgt spid="1710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1011"/>
                                        </p:tgtEl>
                                        <p:attrNameLst>
                                          <p:attrName>style.visibility</p:attrName>
                                        </p:attrNameLst>
                                      </p:cBhvr>
                                      <p:to>
                                        <p:strVal val="visible"/>
                                      </p:to>
                                    </p:set>
                                    <p:animEffect transition="in" filter="wipe(left)">
                                      <p:cBhvr>
                                        <p:cTn id="12" dur="500"/>
                                        <p:tgtEl>
                                          <p:spTgt spid="171011"/>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3" fill="hold" grpId="0" nodeType="clickEffect">
                                  <p:stCondLst>
                                    <p:cond delay="0"/>
                                  </p:stCondLst>
                                  <p:childTnLst>
                                    <p:set>
                                      <p:cBhvr>
                                        <p:cTn id="16" dur="1" fill="hold">
                                          <p:stCondLst>
                                            <p:cond delay="0"/>
                                          </p:stCondLst>
                                        </p:cTn>
                                        <p:tgtEl>
                                          <p:spTgt spid="171013"/>
                                        </p:tgtEl>
                                        <p:attrNameLst>
                                          <p:attrName>style.visibility</p:attrName>
                                        </p:attrNameLst>
                                      </p:cBhvr>
                                      <p:to>
                                        <p:strVal val="visible"/>
                                      </p:to>
                                    </p:set>
                                    <p:animEffect transition="in" filter="strips(upRight)">
                                      <p:cBhvr>
                                        <p:cTn id="17" dur="500"/>
                                        <p:tgtEl>
                                          <p:spTgt spid="171013"/>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3" fill="hold" nodeType="clickEffect">
                                  <p:stCondLst>
                                    <p:cond delay="0"/>
                                  </p:stCondLst>
                                  <p:childTnLst>
                                    <p:set>
                                      <p:cBhvr>
                                        <p:cTn id="21" dur="1" fill="hold">
                                          <p:stCondLst>
                                            <p:cond delay="0"/>
                                          </p:stCondLst>
                                        </p:cTn>
                                        <p:tgtEl>
                                          <p:spTgt spid="171012"/>
                                        </p:tgtEl>
                                        <p:attrNameLst>
                                          <p:attrName>style.visibility</p:attrName>
                                        </p:attrNameLst>
                                      </p:cBhvr>
                                      <p:to>
                                        <p:strVal val="visible"/>
                                      </p:to>
                                    </p:set>
                                    <p:animEffect transition="in" filter="strips(upRight)">
                                      <p:cBhvr>
                                        <p:cTn id="22" dur="500"/>
                                        <p:tgtEl>
                                          <p:spTgt spid="171012"/>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71018"/>
                                        </p:tgtEl>
                                        <p:attrNameLst>
                                          <p:attrName>style.visibility</p:attrName>
                                        </p:attrNameLst>
                                      </p:cBhvr>
                                      <p:to>
                                        <p:strVal val="visible"/>
                                      </p:to>
                                    </p:set>
                                    <p:animEffect transition="in" filter="box(in)">
                                      <p:cBhvr>
                                        <p:cTn id="27" dur="500"/>
                                        <p:tgtEl>
                                          <p:spTgt spid="171018"/>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171014"/>
                                        </p:tgtEl>
                                        <p:attrNameLst>
                                          <p:attrName>style.visibility</p:attrName>
                                        </p:attrNameLst>
                                      </p:cBhvr>
                                      <p:to>
                                        <p:strVal val="visible"/>
                                      </p:to>
                                    </p:set>
                                    <p:animEffect transition="in" filter="box(in)">
                                      <p:cBhvr>
                                        <p:cTn id="32" dur="500"/>
                                        <p:tgtEl>
                                          <p:spTgt spid="171014"/>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171017"/>
                                        </p:tgtEl>
                                        <p:attrNameLst>
                                          <p:attrName>style.visibility</p:attrName>
                                        </p:attrNameLst>
                                      </p:cBhvr>
                                      <p:to>
                                        <p:strVal val="visible"/>
                                      </p:to>
                                    </p:set>
                                    <p:animEffect transition="in" filter="box(in)">
                                      <p:cBhvr>
                                        <p:cTn id="37" dur="500"/>
                                        <p:tgtEl>
                                          <p:spTgt spid="1710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0" grpId="0" autoUpdateAnimBg="0"/>
      <p:bldP spid="171013" grpId="0" autoUpdateAnimBg="0"/>
      <p:bldP spid="171017" grpId="0"/>
      <p:bldP spid="171018" grpId="0"/>
    </p:bldLst>
  </p:timing>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72034" name="Object 2"/>
          <p:cNvGraphicFramePr>
            <a:graphicFrameLocks noChangeAspect="1"/>
          </p:cNvGraphicFramePr>
          <p:nvPr/>
        </p:nvGraphicFramePr>
        <p:xfrm>
          <a:off x="3132138" y="620713"/>
          <a:ext cx="2049462" cy="1295400"/>
        </p:xfrm>
        <a:graphic>
          <a:graphicData uri="http://schemas.openxmlformats.org/presentationml/2006/ole">
            <mc:AlternateContent xmlns:mc="http://schemas.openxmlformats.org/markup-compatibility/2006">
              <mc:Choice xmlns:v="urn:schemas-microsoft-com:vml" Requires="v">
                <p:oleObj spid="_x0000_s134154" r:id="rId3" imgW="539280" imgH="334440" progId="Equation.3">
                  <p:embed/>
                </p:oleObj>
              </mc:Choice>
              <mc:Fallback>
                <p:oleObj r:id="rId3" imgW="539280" imgH="334440" progId="Equation.3">
                  <p:embed/>
                  <p:pic>
                    <p:nvPicPr>
                      <p:cNvPr id="0" name="Object 2" descr="image4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2138" y="620713"/>
                        <a:ext cx="2049462" cy="1295400"/>
                      </a:xfrm>
                      <a:prstGeom prst="rect">
                        <a:avLst/>
                      </a:prstGeom>
                      <a:solidFill>
                        <a:srgbClr val="006600"/>
                      </a:solidFill>
                      <a:ln w="9525">
                        <a:solidFill>
                          <a:srgbClr val="FFFFFF"/>
                        </a:solidFill>
                        <a:miter lim="800000"/>
                        <a:headEnd/>
                        <a:tailEnd/>
                      </a:ln>
                    </p:spPr>
                  </p:pic>
                </p:oleObj>
              </mc:Fallback>
            </mc:AlternateContent>
          </a:graphicData>
        </a:graphic>
      </p:graphicFrame>
      <p:sp>
        <p:nvSpPr>
          <p:cNvPr id="172035" name="Text Box 3"/>
          <p:cNvSpPr txBox="1">
            <a:spLocks noChangeArrowheads="1"/>
          </p:cNvSpPr>
          <p:nvPr/>
        </p:nvSpPr>
        <p:spPr bwMode="auto">
          <a:xfrm>
            <a:off x="468313" y="404813"/>
            <a:ext cx="28797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200" b="1">
                <a:solidFill>
                  <a:schemeClr val="hlink"/>
                </a:solidFill>
                <a:latin typeface="黑体" panose="02010609060101010101" pitchFamily="49" charset="-122"/>
                <a:ea typeface="黑体" panose="02010609060101010101" pitchFamily="49" charset="-122"/>
              </a:rPr>
              <a:t>位移电流： </a:t>
            </a:r>
          </a:p>
        </p:txBody>
      </p:sp>
      <p:graphicFrame>
        <p:nvGraphicFramePr>
          <p:cNvPr id="172036" name="Object 4"/>
          <p:cNvGraphicFramePr>
            <a:graphicFrameLocks noChangeAspect="1"/>
          </p:cNvGraphicFramePr>
          <p:nvPr/>
        </p:nvGraphicFramePr>
        <p:xfrm>
          <a:off x="3132138" y="2057400"/>
          <a:ext cx="1820862" cy="1490663"/>
        </p:xfrm>
        <a:graphic>
          <a:graphicData uri="http://schemas.openxmlformats.org/presentationml/2006/ole">
            <mc:AlternateContent xmlns:mc="http://schemas.openxmlformats.org/markup-compatibility/2006">
              <mc:Choice xmlns:v="urn:schemas-microsoft-com:vml" Requires="v">
                <p:oleObj spid="_x0000_s134155" name="公式" r:id="rId5" imgW="465840" imgH="375120" progId="Equation.3">
                  <p:embed/>
                </p:oleObj>
              </mc:Choice>
              <mc:Fallback>
                <p:oleObj name="公式" r:id="rId5" imgW="465840" imgH="375120" progId="Equation.3">
                  <p:embed/>
                  <p:pic>
                    <p:nvPicPr>
                      <p:cNvPr id="0" name="Object 4" descr="image4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2138" y="2057400"/>
                        <a:ext cx="1820862" cy="1490663"/>
                      </a:xfrm>
                      <a:prstGeom prst="rect">
                        <a:avLst/>
                      </a:prstGeom>
                      <a:solidFill>
                        <a:srgbClr val="006600"/>
                      </a:solidFill>
                      <a:ln w="9525">
                        <a:solidFill>
                          <a:srgbClr val="FFFFFF"/>
                        </a:solidFill>
                        <a:miter lim="800000"/>
                        <a:headEnd/>
                        <a:tailEnd/>
                      </a:ln>
                    </p:spPr>
                  </p:pic>
                </p:oleObj>
              </mc:Fallback>
            </mc:AlternateContent>
          </a:graphicData>
        </a:graphic>
      </p:graphicFrame>
      <p:graphicFrame>
        <p:nvGraphicFramePr>
          <p:cNvPr id="172037" name="Object 5"/>
          <p:cNvGraphicFramePr>
            <a:graphicFrameLocks noChangeAspect="1"/>
          </p:cNvGraphicFramePr>
          <p:nvPr/>
        </p:nvGraphicFramePr>
        <p:xfrm>
          <a:off x="1066800" y="4581525"/>
          <a:ext cx="7826375" cy="1422400"/>
        </p:xfrm>
        <a:graphic>
          <a:graphicData uri="http://schemas.openxmlformats.org/presentationml/2006/ole">
            <mc:AlternateContent xmlns:mc="http://schemas.openxmlformats.org/markup-compatibility/2006">
              <mc:Choice xmlns:v="urn:schemas-microsoft-com:vml" Requires="v">
                <p:oleObj spid="_x0000_s134156" name="Equation" r:id="rId7" imgW="2140560" imgH="375120" progId="">
                  <p:embed/>
                </p:oleObj>
              </mc:Choice>
              <mc:Fallback>
                <p:oleObj name="Equation" r:id="rId7" imgW="2140560" imgH="375120" progId="">
                  <p:embed/>
                  <p:pic>
                    <p:nvPicPr>
                      <p:cNvPr id="0" name="Object 5" descr="image4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6800" y="4581525"/>
                        <a:ext cx="7826375" cy="1422400"/>
                      </a:xfrm>
                      <a:prstGeom prst="rect">
                        <a:avLst/>
                      </a:prstGeom>
                      <a:solidFill>
                        <a:srgbClr val="006600"/>
                      </a:solidFill>
                      <a:ln w="12700">
                        <a:solidFill>
                          <a:srgbClr val="FFFFFF"/>
                        </a:solidFill>
                        <a:miter lim="800000"/>
                        <a:headEnd/>
                        <a:tailEnd/>
                      </a:ln>
                    </p:spPr>
                  </p:pic>
                </p:oleObj>
              </mc:Fallback>
            </mc:AlternateContent>
          </a:graphicData>
        </a:graphic>
      </p:graphicFrame>
      <p:sp>
        <p:nvSpPr>
          <p:cNvPr id="172038" name="Text Box 6"/>
          <p:cNvSpPr txBox="1">
            <a:spLocks noChangeArrowheads="1"/>
          </p:cNvSpPr>
          <p:nvPr/>
        </p:nvSpPr>
        <p:spPr bwMode="auto">
          <a:xfrm>
            <a:off x="314325" y="3733800"/>
            <a:ext cx="54006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200" b="1">
                <a:solidFill>
                  <a:schemeClr val="hlink"/>
                </a:solidFill>
                <a:latin typeface="宋体" panose="02010600030101010101" pitchFamily="2" charset="-122"/>
              </a:rPr>
              <a:t>全电流安培环路定理：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2035"/>
                                        </p:tgtEl>
                                        <p:attrNameLst>
                                          <p:attrName>style.visibility</p:attrName>
                                        </p:attrNameLst>
                                      </p:cBhvr>
                                      <p:to>
                                        <p:strVal val="visible"/>
                                      </p:to>
                                    </p:set>
                                    <p:animEffect transition="in" filter="wipe(left)">
                                      <p:cBhvr>
                                        <p:cTn id="7" dur="500"/>
                                        <p:tgtEl>
                                          <p:spTgt spid="1720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2034"/>
                                        </p:tgtEl>
                                        <p:attrNameLst>
                                          <p:attrName>style.visibility</p:attrName>
                                        </p:attrNameLst>
                                      </p:cBhvr>
                                      <p:to>
                                        <p:strVal val="visible"/>
                                      </p:to>
                                    </p:set>
                                    <p:animEffect transition="in" filter="wipe(left)">
                                      <p:cBhvr>
                                        <p:cTn id="12" dur="500"/>
                                        <p:tgtEl>
                                          <p:spTgt spid="1720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2036"/>
                                        </p:tgtEl>
                                        <p:attrNameLst>
                                          <p:attrName>style.visibility</p:attrName>
                                        </p:attrNameLst>
                                      </p:cBhvr>
                                      <p:to>
                                        <p:strVal val="visible"/>
                                      </p:to>
                                    </p:set>
                                    <p:animEffect transition="in" filter="wipe(left)">
                                      <p:cBhvr>
                                        <p:cTn id="17" dur="500"/>
                                        <p:tgtEl>
                                          <p:spTgt spid="172036"/>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172037"/>
                                        </p:tgtEl>
                                        <p:attrNameLst>
                                          <p:attrName>style.visibility</p:attrName>
                                        </p:attrNameLst>
                                      </p:cBhvr>
                                      <p:to>
                                        <p:strVal val="visible"/>
                                      </p:to>
                                    </p:set>
                                    <p:animEffect transition="in" filter="box(out)">
                                      <p:cBhvr>
                                        <p:cTn id="22" dur="500"/>
                                        <p:tgtEl>
                                          <p:spTgt spid="17203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2038"/>
                                        </p:tgtEl>
                                        <p:attrNameLst>
                                          <p:attrName>style.visibility</p:attrName>
                                        </p:attrNameLst>
                                      </p:cBhvr>
                                      <p:to>
                                        <p:strVal val="visible"/>
                                      </p:to>
                                    </p:set>
                                    <p:animEffect transition="in" filter="wipe(left)">
                                      <p:cBhvr>
                                        <p:cTn id="27" dur="500"/>
                                        <p:tgtEl>
                                          <p:spTgt spid="1720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5" grpId="0"/>
      <p:bldP spid="172038" grpId="0"/>
    </p:bldLst>
  </p:timing>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3058" name="Text Box 2"/>
          <p:cNvSpPr txBox="1">
            <a:spLocks noChangeArrowheads="1"/>
          </p:cNvSpPr>
          <p:nvPr/>
        </p:nvSpPr>
        <p:spPr bwMode="auto">
          <a:xfrm>
            <a:off x="685800" y="762000"/>
            <a:ext cx="59769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3600" b="1">
                <a:solidFill>
                  <a:schemeClr val="hlink"/>
                </a:solidFill>
                <a:latin typeface="黑体" panose="02010609060101010101" pitchFamily="49" charset="-122"/>
                <a:ea typeface="黑体" panose="02010609060101010101" pitchFamily="49" charset="-122"/>
                <a:cs typeface="Times New Roman" panose="02020603050405020304" pitchFamily="18" charset="0"/>
              </a:rPr>
              <a:t>麦克斯韦方程组 </a:t>
            </a:r>
          </a:p>
        </p:txBody>
      </p:sp>
      <p:graphicFrame>
        <p:nvGraphicFramePr>
          <p:cNvPr id="173059" name="Object 3"/>
          <p:cNvGraphicFramePr>
            <a:graphicFrameLocks noChangeAspect="1"/>
          </p:cNvGraphicFramePr>
          <p:nvPr/>
        </p:nvGraphicFramePr>
        <p:xfrm>
          <a:off x="1492250" y="1798638"/>
          <a:ext cx="2217738" cy="792162"/>
        </p:xfrm>
        <a:graphic>
          <a:graphicData uri="http://schemas.openxmlformats.org/presentationml/2006/ole">
            <mc:AlternateContent xmlns:mc="http://schemas.openxmlformats.org/markup-compatibility/2006">
              <mc:Choice xmlns:v="urn:schemas-microsoft-com:vml" Requires="v">
                <p:oleObj spid="_x0000_s135181" name="Equation" r:id="rId3" imgW="678240" imgH="236520" progId="">
                  <p:embed/>
                </p:oleObj>
              </mc:Choice>
              <mc:Fallback>
                <p:oleObj name="Equation" r:id="rId3" imgW="678240" imgH="236520" progId="">
                  <p:embed/>
                  <p:pic>
                    <p:nvPicPr>
                      <p:cNvPr id="0" name="Object 3" descr="image4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2250" y="1798638"/>
                        <a:ext cx="2217738" cy="792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3060" name="Object 4"/>
          <p:cNvGraphicFramePr>
            <a:graphicFrameLocks noChangeAspect="1"/>
          </p:cNvGraphicFramePr>
          <p:nvPr/>
        </p:nvGraphicFramePr>
        <p:xfrm>
          <a:off x="1403350" y="2565400"/>
          <a:ext cx="2663825" cy="1089025"/>
        </p:xfrm>
        <a:graphic>
          <a:graphicData uri="http://schemas.openxmlformats.org/presentationml/2006/ole">
            <mc:AlternateContent xmlns:mc="http://schemas.openxmlformats.org/markup-compatibility/2006">
              <mc:Choice xmlns:v="urn:schemas-microsoft-com:vml" Requires="v">
                <p:oleObj spid="_x0000_s135182" name="Equation" r:id="rId5" imgW="596520" imgH="236520" progId="">
                  <p:embed/>
                </p:oleObj>
              </mc:Choice>
              <mc:Fallback>
                <p:oleObj name="Equation" r:id="rId5" imgW="596520" imgH="236520" progId="">
                  <p:embed/>
                  <p:pic>
                    <p:nvPicPr>
                      <p:cNvPr id="0" name="Object 4" descr="image4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3350" y="2565400"/>
                        <a:ext cx="2663825" cy="1089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3061" name="Object 5"/>
          <p:cNvGraphicFramePr>
            <a:graphicFrameLocks noChangeAspect="1"/>
          </p:cNvGraphicFramePr>
          <p:nvPr/>
        </p:nvGraphicFramePr>
        <p:xfrm>
          <a:off x="1319213" y="4876800"/>
          <a:ext cx="6781800" cy="1231900"/>
        </p:xfrm>
        <a:graphic>
          <a:graphicData uri="http://schemas.openxmlformats.org/presentationml/2006/ole">
            <mc:AlternateContent xmlns:mc="http://schemas.openxmlformats.org/markup-compatibility/2006">
              <mc:Choice xmlns:v="urn:schemas-microsoft-com:vml" Requires="v">
                <p:oleObj spid="_x0000_s135183" name="Equation" r:id="rId7" imgW="2140560" imgH="375120" progId="">
                  <p:embed/>
                </p:oleObj>
              </mc:Choice>
              <mc:Fallback>
                <p:oleObj name="Equation" r:id="rId7" imgW="2140560" imgH="375120" progId="">
                  <p:embed/>
                  <p:pic>
                    <p:nvPicPr>
                      <p:cNvPr id="0" name="Object 5" descr="image4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19213" y="4876800"/>
                        <a:ext cx="6781800" cy="1231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3062" name="Object 6"/>
          <p:cNvGraphicFramePr>
            <a:graphicFrameLocks noChangeAspect="1"/>
          </p:cNvGraphicFramePr>
          <p:nvPr/>
        </p:nvGraphicFramePr>
        <p:xfrm>
          <a:off x="1382713" y="3686175"/>
          <a:ext cx="3549650" cy="1182688"/>
        </p:xfrm>
        <a:graphic>
          <a:graphicData uri="http://schemas.openxmlformats.org/presentationml/2006/ole">
            <mc:AlternateContent xmlns:mc="http://schemas.openxmlformats.org/markup-compatibility/2006">
              <mc:Choice xmlns:v="urn:schemas-microsoft-com:vml" Requires="v">
                <p:oleObj spid="_x0000_s135184" name="Equation" r:id="rId9" imgW="1160280" imgH="375120" progId="">
                  <p:embed/>
                </p:oleObj>
              </mc:Choice>
              <mc:Fallback>
                <p:oleObj name="Equation" r:id="rId9" imgW="1160280" imgH="375120" progId="">
                  <p:embed/>
                  <p:pic>
                    <p:nvPicPr>
                      <p:cNvPr id="0" name="Object 6" descr="image4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82713" y="3686175"/>
                        <a:ext cx="3549650" cy="1182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3058"/>
                                        </p:tgtEl>
                                        <p:attrNameLst>
                                          <p:attrName>style.visibility</p:attrName>
                                        </p:attrNameLst>
                                      </p:cBhvr>
                                      <p:to>
                                        <p:strVal val="visible"/>
                                      </p:to>
                                    </p:set>
                                    <p:animEffect transition="in" filter="wipe(left)">
                                      <p:cBhvr>
                                        <p:cTn id="7" dur="500"/>
                                        <p:tgtEl>
                                          <p:spTgt spid="173058"/>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73059"/>
                                        </p:tgtEl>
                                        <p:attrNameLst>
                                          <p:attrName>style.visibility</p:attrName>
                                        </p:attrNameLst>
                                      </p:cBhvr>
                                      <p:to>
                                        <p:strVal val="visible"/>
                                      </p:to>
                                    </p:set>
                                    <p:animEffect transition="in" filter="strips(downRight)">
                                      <p:cBhvr>
                                        <p:cTn id="12" dur="500"/>
                                        <p:tgtEl>
                                          <p:spTgt spid="173059"/>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173060"/>
                                        </p:tgtEl>
                                        <p:attrNameLst>
                                          <p:attrName>style.visibility</p:attrName>
                                        </p:attrNameLst>
                                      </p:cBhvr>
                                      <p:to>
                                        <p:strVal val="visible"/>
                                      </p:to>
                                    </p:set>
                                    <p:animEffect transition="in" filter="strips(downRight)">
                                      <p:cBhvr>
                                        <p:cTn id="17" dur="500"/>
                                        <p:tgtEl>
                                          <p:spTgt spid="173060"/>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173062"/>
                                        </p:tgtEl>
                                        <p:attrNameLst>
                                          <p:attrName>style.visibility</p:attrName>
                                        </p:attrNameLst>
                                      </p:cBhvr>
                                      <p:to>
                                        <p:strVal val="visible"/>
                                      </p:to>
                                    </p:set>
                                    <p:animEffect transition="in" filter="strips(downRight)">
                                      <p:cBhvr>
                                        <p:cTn id="22" dur="500"/>
                                        <p:tgtEl>
                                          <p:spTgt spid="173062"/>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nodeType="clickEffect">
                                  <p:stCondLst>
                                    <p:cond delay="0"/>
                                  </p:stCondLst>
                                  <p:childTnLst>
                                    <p:set>
                                      <p:cBhvr>
                                        <p:cTn id="26" dur="1" fill="hold">
                                          <p:stCondLst>
                                            <p:cond delay="0"/>
                                          </p:stCondLst>
                                        </p:cTn>
                                        <p:tgtEl>
                                          <p:spTgt spid="173061"/>
                                        </p:tgtEl>
                                        <p:attrNameLst>
                                          <p:attrName>style.visibility</p:attrName>
                                        </p:attrNameLst>
                                      </p:cBhvr>
                                      <p:to>
                                        <p:strVal val="visible"/>
                                      </p:to>
                                    </p:set>
                                    <p:animEffect transition="in" filter="box(out)">
                                      <p:cBhvr>
                                        <p:cTn id="27" dur="500"/>
                                        <p:tgtEl>
                                          <p:spTgt spid="1730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58" grpId="0"/>
    </p:bld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082" name="Rectangle 2"/>
          <p:cNvSpPr>
            <a:spLocks noChangeArrowheads="1"/>
          </p:cNvSpPr>
          <p:nvPr/>
        </p:nvSpPr>
        <p:spPr bwMode="auto">
          <a:xfrm>
            <a:off x="468313" y="4516438"/>
            <a:ext cx="42989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600" b="1">
                <a:solidFill>
                  <a:srgbClr val="FFFFFF"/>
                </a:solidFill>
                <a:latin typeface="宋体" panose="02010600030101010101" pitchFamily="2" charset="-122"/>
              </a:rPr>
              <a:t>电磁场能量密度为：</a:t>
            </a:r>
          </a:p>
        </p:txBody>
      </p:sp>
      <p:graphicFrame>
        <p:nvGraphicFramePr>
          <p:cNvPr id="174083" name="Object 3"/>
          <p:cNvGraphicFramePr>
            <a:graphicFrameLocks noChangeAspect="1"/>
          </p:cNvGraphicFramePr>
          <p:nvPr/>
        </p:nvGraphicFramePr>
        <p:xfrm>
          <a:off x="2219325" y="5200650"/>
          <a:ext cx="4967288" cy="1036638"/>
        </p:xfrm>
        <a:graphic>
          <a:graphicData uri="http://schemas.openxmlformats.org/presentationml/2006/ole">
            <mc:AlternateContent xmlns:mc="http://schemas.openxmlformats.org/markup-compatibility/2006">
              <mc:Choice xmlns:v="urn:schemas-microsoft-com:vml" Requires="v">
                <p:oleObj spid="_x0000_s136205" name="Equation" r:id="rId3" imgW="1593000" imgH="318240" progId="">
                  <p:embed/>
                </p:oleObj>
              </mc:Choice>
              <mc:Fallback>
                <p:oleObj name="Equation" r:id="rId3" imgW="1593000" imgH="318240" progId="">
                  <p:embed/>
                  <p:pic>
                    <p:nvPicPr>
                      <p:cNvPr id="0" name="Object 3" descr="image4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9325" y="5200650"/>
                        <a:ext cx="4967288" cy="1036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084" name="Object 4"/>
          <p:cNvGraphicFramePr>
            <a:graphicFrameLocks noChangeAspect="1"/>
          </p:cNvGraphicFramePr>
          <p:nvPr/>
        </p:nvGraphicFramePr>
        <p:xfrm>
          <a:off x="1835150" y="1052513"/>
          <a:ext cx="2016125" cy="614362"/>
        </p:xfrm>
        <a:graphic>
          <a:graphicData uri="http://schemas.openxmlformats.org/presentationml/2006/ole">
            <mc:AlternateContent xmlns:mc="http://schemas.openxmlformats.org/markup-compatibility/2006">
              <mc:Choice xmlns:v="urn:schemas-microsoft-com:vml" Requires="v">
                <p:oleObj spid="_x0000_s136206" name="公式" r:id="rId5" imgW="547200" imgH="154800" progId="Equation.3">
                  <p:embed/>
                </p:oleObj>
              </mc:Choice>
              <mc:Fallback>
                <p:oleObj name="公式" r:id="rId5" imgW="547200" imgH="154800" progId="Equation.3">
                  <p:embed/>
                  <p:pic>
                    <p:nvPicPr>
                      <p:cNvPr id="0" name="Object 4" descr="image4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5150" y="1052513"/>
                        <a:ext cx="2016125" cy="614362"/>
                      </a:xfrm>
                      <a:prstGeom prst="rect">
                        <a:avLst/>
                      </a:prstGeom>
                      <a:solidFill>
                        <a:srgbClr val="006600"/>
                      </a:solidFill>
                      <a:ln w="12700">
                        <a:solidFill>
                          <a:srgbClr val="FFFFFF"/>
                        </a:solidFill>
                        <a:miter lim="800000"/>
                        <a:headEnd/>
                        <a:tailEnd/>
                      </a:ln>
                    </p:spPr>
                  </p:pic>
                </p:oleObj>
              </mc:Fallback>
            </mc:AlternateContent>
          </a:graphicData>
        </a:graphic>
      </p:graphicFrame>
      <p:sp>
        <p:nvSpPr>
          <p:cNvPr id="174085" name="Text Box 5"/>
          <p:cNvSpPr txBox="1">
            <a:spLocks noChangeArrowheads="1"/>
          </p:cNvSpPr>
          <p:nvPr/>
        </p:nvSpPr>
        <p:spPr bwMode="auto">
          <a:xfrm>
            <a:off x="63500" y="257175"/>
            <a:ext cx="90805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600" b="1"/>
              <a:t>电磁波的能流密度（</a:t>
            </a:r>
            <a:r>
              <a:rPr lang="zh-CN" altLang="en-US" sz="3600" b="1">
                <a:solidFill>
                  <a:schemeClr val="hlink"/>
                </a:solidFill>
              </a:rPr>
              <a:t>坡印廷矢量</a:t>
            </a:r>
            <a:r>
              <a:rPr lang="zh-CN" altLang="en-US" sz="3600" b="1"/>
              <a:t>） ：</a:t>
            </a:r>
          </a:p>
        </p:txBody>
      </p:sp>
      <p:graphicFrame>
        <p:nvGraphicFramePr>
          <p:cNvPr id="174086" name="Object 6"/>
          <p:cNvGraphicFramePr>
            <a:graphicFrameLocks noChangeAspect="1"/>
          </p:cNvGraphicFramePr>
          <p:nvPr/>
        </p:nvGraphicFramePr>
        <p:xfrm>
          <a:off x="2627313" y="3716338"/>
          <a:ext cx="2281237" cy="701675"/>
        </p:xfrm>
        <a:graphic>
          <a:graphicData uri="http://schemas.openxmlformats.org/presentationml/2006/ole">
            <mc:AlternateContent xmlns:mc="http://schemas.openxmlformats.org/markup-compatibility/2006">
              <mc:Choice xmlns:v="urn:schemas-microsoft-com:vml" Requires="v">
                <p:oleObj spid="_x0000_s136207" name="Equation" r:id="rId7" imgW="702720" imgH="203760" progId="">
                  <p:embed/>
                </p:oleObj>
              </mc:Choice>
              <mc:Fallback>
                <p:oleObj name="Equation" r:id="rId7" imgW="702720" imgH="203760" progId="">
                  <p:embed/>
                  <p:pic>
                    <p:nvPicPr>
                      <p:cNvPr id="0" name="Object 6" descr="image43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27313" y="3716338"/>
                        <a:ext cx="2281237" cy="701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087" name="Object 7"/>
          <p:cNvGraphicFramePr>
            <a:graphicFrameLocks noChangeAspect="1"/>
          </p:cNvGraphicFramePr>
          <p:nvPr/>
        </p:nvGraphicFramePr>
        <p:xfrm>
          <a:off x="4500563" y="1125538"/>
          <a:ext cx="2538412" cy="546100"/>
        </p:xfrm>
        <a:graphic>
          <a:graphicData uri="http://schemas.openxmlformats.org/presentationml/2006/ole">
            <mc:AlternateContent xmlns:mc="http://schemas.openxmlformats.org/markup-compatibility/2006">
              <mc:Choice xmlns:v="urn:schemas-microsoft-com:vml" Requires="v">
                <p:oleObj spid="_x0000_s136208" name="Equation" r:id="rId9" imgW="24079200" imgH="5181600" progId="">
                  <p:embed/>
                </p:oleObj>
              </mc:Choice>
              <mc:Fallback>
                <p:oleObj name="Equation" r:id="rId9" imgW="24079200" imgH="5181600" progId="">
                  <p:embed/>
                  <p:pic>
                    <p:nvPicPr>
                      <p:cNvPr id="0" name="Object 7" descr="image39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00563" y="1125538"/>
                        <a:ext cx="2538412" cy="546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4088" name="Text Box 8"/>
          <p:cNvSpPr txBox="1">
            <a:spLocks noChangeArrowheads="1"/>
          </p:cNvSpPr>
          <p:nvPr/>
        </p:nvSpPr>
        <p:spPr bwMode="auto">
          <a:xfrm>
            <a:off x="898525" y="2492375"/>
            <a:ext cx="813752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物理含义：通过垂直于波的传播方向的单位面积，单位时间的能量。</a:t>
            </a:r>
          </a:p>
        </p:txBody>
      </p:sp>
      <p:sp>
        <p:nvSpPr>
          <p:cNvPr id="174089" name="Text Box 9"/>
          <p:cNvSpPr txBox="1">
            <a:spLocks noChangeArrowheads="1"/>
          </p:cNvSpPr>
          <p:nvPr/>
        </p:nvSpPr>
        <p:spPr bwMode="auto">
          <a:xfrm>
            <a:off x="917575" y="1830388"/>
            <a:ext cx="4806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方向：沿电磁波的传播方向。</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4085"/>
                                        </p:tgtEl>
                                        <p:attrNameLst>
                                          <p:attrName>style.visibility</p:attrName>
                                        </p:attrNameLst>
                                      </p:cBhvr>
                                      <p:to>
                                        <p:strVal val="visible"/>
                                      </p:to>
                                    </p:set>
                                    <p:animEffect transition="in" filter="wipe(left)">
                                      <p:cBhvr>
                                        <p:cTn id="7" dur="500"/>
                                        <p:tgtEl>
                                          <p:spTgt spid="17408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74084"/>
                                        </p:tgtEl>
                                        <p:attrNameLst>
                                          <p:attrName>style.visibility</p:attrName>
                                        </p:attrNameLst>
                                      </p:cBhvr>
                                      <p:to>
                                        <p:strVal val="visible"/>
                                      </p:to>
                                    </p:set>
                                    <p:animEffect transition="in" filter="strips(downRight)">
                                      <p:cBhvr>
                                        <p:cTn id="12" dur="500"/>
                                        <p:tgtEl>
                                          <p:spTgt spid="174084"/>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74087"/>
                                        </p:tgtEl>
                                        <p:attrNameLst>
                                          <p:attrName>style.visibility</p:attrName>
                                        </p:attrNameLst>
                                      </p:cBhvr>
                                      <p:to>
                                        <p:strVal val="visible"/>
                                      </p:to>
                                    </p:set>
                                    <p:animEffect transition="in" filter="box(in)">
                                      <p:cBhvr>
                                        <p:cTn id="17" dur="500"/>
                                        <p:tgtEl>
                                          <p:spTgt spid="174087"/>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74089"/>
                                        </p:tgtEl>
                                        <p:attrNameLst>
                                          <p:attrName>style.visibility</p:attrName>
                                        </p:attrNameLst>
                                      </p:cBhvr>
                                      <p:to>
                                        <p:strVal val="visible"/>
                                      </p:to>
                                    </p:set>
                                    <p:animEffect transition="in" filter="box(in)">
                                      <p:cBhvr>
                                        <p:cTn id="22" dur="500"/>
                                        <p:tgtEl>
                                          <p:spTgt spid="174089"/>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74088"/>
                                        </p:tgtEl>
                                        <p:attrNameLst>
                                          <p:attrName>style.visibility</p:attrName>
                                        </p:attrNameLst>
                                      </p:cBhvr>
                                      <p:to>
                                        <p:strVal val="visible"/>
                                      </p:to>
                                    </p:set>
                                    <p:animEffect transition="in" filter="box(in)">
                                      <p:cBhvr>
                                        <p:cTn id="27" dur="500"/>
                                        <p:tgtEl>
                                          <p:spTgt spid="17408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74086"/>
                                        </p:tgtEl>
                                        <p:attrNameLst>
                                          <p:attrName>style.visibility</p:attrName>
                                        </p:attrNameLst>
                                      </p:cBhvr>
                                      <p:to>
                                        <p:strVal val="visible"/>
                                      </p:to>
                                    </p:set>
                                    <p:animEffect transition="in" filter="wipe(left)">
                                      <p:cBhvr>
                                        <p:cTn id="32" dur="500"/>
                                        <p:tgtEl>
                                          <p:spTgt spid="17408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74082">
                                            <p:txEl>
                                              <p:pRg st="0" end="0"/>
                                            </p:txEl>
                                          </p:spTgt>
                                        </p:tgtEl>
                                        <p:attrNameLst>
                                          <p:attrName>style.visibility</p:attrName>
                                        </p:attrNameLst>
                                      </p:cBhvr>
                                      <p:to>
                                        <p:strVal val="visible"/>
                                      </p:to>
                                    </p:set>
                                    <p:animEffect transition="in" filter="wipe(left)">
                                      <p:cBhvr>
                                        <p:cTn id="37" dur="500"/>
                                        <p:tgtEl>
                                          <p:spTgt spid="174082">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74083"/>
                                        </p:tgtEl>
                                        <p:attrNameLst>
                                          <p:attrName>style.visibility</p:attrName>
                                        </p:attrNameLst>
                                      </p:cBhvr>
                                      <p:to>
                                        <p:strVal val="visible"/>
                                      </p:to>
                                    </p:set>
                                    <p:animEffect transition="in" filter="wipe(left)">
                                      <p:cBhvr>
                                        <p:cTn id="42" dur="500"/>
                                        <p:tgtEl>
                                          <p:spTgt spid="1740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2" grpId="0" build="p" autoUpdateAnimBg="0"/>
      <p:bldP spid="174085" grpId="0"/>
      <p:bldP spid="174088" grpId="0"/>
      <p:bldP spid="174089"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Box 8"/>
          <p:cNvSpPr txBox="1">
            <a:spLocks noChangeArrowheads="1"/>
          </p:cNvSpPr>
          <p:nvPr/>
        </p:nvSpPr>
        <p:spPr bwMode="auto">
          <a:xfrm>
            <a:off x="223838" y="519113"/>
            <a:ext cx="1524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zh-CN" altLang="en-US" b="1">
                <a:solidFill>
                  <a:schemeClr val="hlink"/>
                </a:solidFill>
                <a:latin typeface="Times New Roman" panose="02020603050405020304" pitchFamily="18" charset="0"/>
              </a:rPr>
              <a:t>结论：</a:t>
            </a:r>
          </a:p>
        </p:txBody>
      </p:sp>
      <p:sp>
        <p:nvSpPr>
          <p:cNvPr id="7" name="Text Box 11"/>
          <p:cNvSpPr txBox="1">
            <a:spLocks noChangeArrowheads="1"/>
          </p:cNvSpPr>
          <p:nvPr/>
        </p:nvSpPr>
        <p:spPr bwMode="auto">
          <a:xfrm>
            <a:off x="430213" y="1268413"/>
            <a:ext cx="8137525" cy="1511300"/>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50000"/>
              </a:spcBef>
              <a:buClrTx/>
              <a:buSzTx/>
              <a:buFontTx/>
              <a:buNone/>
            </a:pPr>
            <a:r>
              <a:rPr kumimoji="1" lang="zh-CN" altLang="en-US" sz="2800" b="1">
                <a:latin typeface="宋体" panose="02010600030101010101" pitchFamily="2" charset="-122"/>
              </a:rPr>
              <a:t>当穿过闭合回路的磁通量发生变化时，不管这种变化是由什么原因产生的，回路中有电流产生。这一现象称为</a:t>
            </a:r>
            <a:r>
              <a:rPr kumimoji="1" lang="zh-CN" altLang="en-US" sz="2800" b="1">
                <a:solidFill>
                  <a:schemeClr val="hlink"/>
                </a:solidFill>
                <a:latin typeface="宋体" panose="02010600030101010101" pitchFamily="2" charset="-122"/>
              </a:rPr>
              <a:t>电磁感应现象</a:t>
            </a:r>
            <a:r>
              <a:rPr kumimoji="1" lang="zh-CN" altLang="en-US" sz="2800" b="1">
                <a:latin typeface="宋体" panose="02010600030101010101" pitchFamily="2" charset="-122"/>
              </a:rPr>
              <a:t>。</a:t>
            </a:r>
          </a:p>
        </p:txBody>
      </p:sp>
      <p:sp>
        <p:nvSpPr>
          <p:cNvPr id="8" name="Text Box 39"/>
          <p:cNvSpPr txBox="1">
            <a:spLocks noChangeArrowheads="1"/>
          </p:cNvSpPr>
          <p:nvPr/>
        </p:nvSpPr>
        <p:spPr bwMode="auto">
          <a:xfrm>
            <a:off x="611188" y="3017838"/>
            <a:ext cx="7200900" cy="128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50000"/>
              </a:spcBef>
              <a:buClrTx/>
              <a:buSzTx/>
              <a:buFontTx/>
              <a:buNone/>
            </a:pPr>
            <a:r>
              <a:rPr kumimoji="1" lang="zh-CN" altLang="en-US" sz="2800" b="1">
                <a:latin typeface="黑体" panose="02010609060101010101" pitchFamily="49" charset="-122"/>
                <a:ea typeface="黑体" panose="02010609060101010101" pitchFamily="49" charset="-122"/>
              </a:rPr>
              <a:t>电磁感应现象中产生的电流称为</a:t>
            </a:r>
            <a:r>
              <a:rPr kumimoji="1" lang="zh-CN" altLang="en-US" sz="2800" b="1">
                <a:solidFill>
                  <a:srgbClr val="FF0000"/>
                </a:solidFill>
                <a:latin typeface="黑体" panose="02010609060101010101" pitchFamily="49" charset="-122"/>
                <a:ea typeface="黑体" panose="02010609060101010101" pitchFamily="49" charset="-122"/>
              </a:rPr>
              <a:t>感应电流</a:t>
            </a:r>
            <a:r>
              <a:rPr kumimoji="1" lang="zh-CN" altLang="en-US" sz="2800" b="1">
                <a:latin typeface="黑体" panose="02010609060101010101" pitchFamily="49" charset="-122"/>
                <a:ea typeface="黑体" panose="02010609060101010101" pitchFamily="49" charset="-122"/>
              </a:rPr>
              <a:t>，相应的电动势称为</a:t>
            </a:r>
            <a:r>
              <a:rPr kumimoji="1" lang="zh-CN" altLang="en-US" sz="2800" b="1">
                <a:solidFill>
                  <a:srgbClr val="FF0000"/>
                </a:solidFill>
                <a:latin typeface="黑体" panose="02010609060101010101" pitchFamily="49" charset="-122"/>
                <a:ea typeface="黑体" panose="02010609060101010101" pitchFamily="49" charset="-122"/>
              </a:rPr>
              <a:t>感应电动势</a:t>
            </a:r>
            <a:r>
              <a:rPr kumimoji="1" lang="zh-CN" altLang="en-US" sz="2800" b="1">
                <a:latin typeface="黑体" panose="02010609060101010101" pitchFamily="49" charset="-122"/>
                <a:ea typeface="黑体" panose="02010609060101010101" pitchFamily="49" charset="-122"/>
              </a:rPr>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strips(upRigh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ox(ou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P spid="7" grpId="0" animBg="1" autoUpdateAnimBg="0"/>
      <p:bldP spid="8"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92" name="Text Box 4"/>
          <p:cNvSpPr txBox="1">
            <a:spLocks noChangeArrowheads="1"/>
          </p:cNvSpPr>
          <p:nvPr/>
        </p:nvSpPr>
        <p:spPr bwMode="auto">
          <a:xfrm>
            <a:off x="539750" y="549275"/>
            <a:ext cx="6705600" cy="645160"/>
          </a:xfrm>
          <a:prstGeom prst="rect">
            <a:avLst/>
          </a:prstGeom>
          <a:noFill/>
          <a:ln>
            <a:noFill/>
          </a:ln>
          <a:effectLst>
            <a:outerShdw dist="17961" dir="2700000" algn="ctr" rotWithShape="0">
              <a:schemeClr val="bg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600" b="1">
                <a:solidFill>
                  <a:srgbClr val="FFFF00"/>
                </a:solidFill>
                <a:latin typeface="Times New Roman" panose="02020603050405020304" pitchFamily="18" charset="0"/>
                <a:ea typeface="黑体" panose="02010609060101010101" pitchFamily="49" charset="-122"/>
              </a:rPr>
              <a:t>15-1 </a:t>
            </a:r>
            <a:r>
              <a:rPr kumimoji="1" lang="zh-CN" altLang="en-US" sz="3600" b="1">
                <a:solidFill>
                  <a:srgbClr val="FFFF00"/>
                </a:solidFill>
                <a:latin typeface="Times New Roman" panose="02020603050405020304" pitchFamily="18" charset="0"/>
                <a:ea typeface="黑体" panose="02010609060101010101" pitchFamily="49" charset="-122"/>
              </a:rPr>
              <a:t>法拉第电磁感应定律</a:t>
            </a:r>
          </a:p>
        </p:txBody>
      </p:sp>
      <p:sp>
        <p:nvSpPr>
          <p:cNvPr id="12293" name="Text Box 5"/>
          <p:cNvSpPr txBox="1">
            <a:spLocks noChangeArrowheads="1"/>
          </p:cNvSpPr>
          <p:nvPr/>
        </p:nvSpPr>
        <p:spPr bwMode="auto">
          <a:xfrm>
            <a:off x="684213" y="1412875"/>
            <a:ext cx="8064500" cy="1630363"/>
          </a:xfrm>
          <a:prstGeom prst="rect">
            <a:avLst/>
          </a:prstGeom>
          <a:noFill/>
          <a:ln>
            <a:noFill/>
          </a:ln>
          <a:effectLst/>
          <a:extLst>
            <a:ext uri="{909E8E84-426E-40DD-AFC4-6F175D3DCCD1}">
              <a14:hiddenFill xmlns:a14="http://schemas.microsoft.com/office/drawing/2010/main">
                <a:solidFill>
                  <a:srgbClr val="A50021"/>
                </a:solidFill>
              </a14:hiddenFill>
            </a:ext>
            <a:ext uri="{91240B29-F687-4F45-9708-019B960494DF}">
              <a14:hiddenLine xmlns:a14="http://schemas.microsoft.com/office/drawing/2010/main" w="76200">
                <a:solidFill>
                  <a:srgbClr val="FFFF00"/>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kumimoji="1" lang="en-US" altLang="zh-CN" sz="2800" b="1">
                <a:latin typeface="宋体" panose="02010600030101010101" pitchFamily="2" charset="-122"/>
              </a:rPr>
              <a:t>    </a:t>
            </a:r>
            <a:r>
              <a:rPr kumimoji="1" lang="zh-CN" altLang="en-US" sz="2800" b="1">
                <a:latin typeface="宋体" panose="02010600030101010101" pitchFamily="2" charset="-122"/>
              </a:rPr>
              <a:t>当穿过闭合导体回路所包围面积的磁通量发生变化时，回路中产生的感应电动势与穿过回路的磁通量对时间变化率的负值成正比。 </a:t>
            </a:r>
          </a:p>
        </p:txBody>
      </p:sp>
      <p:sp>
        <p:nvSpPr>
          <p:cNvPr id="12295" name="Text Box 7"/>
          <p:cNvSpPr txBox="1">
            <a:spLocks noChangeArrowheads="1"/>
          </p:cNvSpPr>
          <p:nvPr/>
        </p:nvSpPr>
        <p:spPr bwMode="auto">
          <a:xfrm>
            <a:off x="755650" y="4941888"/>
            <a:ext cx="7704138" cy="1117600"/>
          </a:xfrm>
          <a:prstGeom prst="rect">
            <a:avLst/>
          </a:prstGeom>
          <a:noFill/>
          <a:ln>
            <a:noFill/>
          </a:ln>
          <a:effectLst/>
          <a:extLst>
            <a:ext uri="{909E8E84-426E-40DD-AFC4-6F175D3DCCD1}">
              <a14:hiddenFill xmlns:a14="http://schemas.microsoft.com/office/drawing/2010/main">
                <a:solidFill>
                  <a:srgbClr val="A50021"/>
                </a:solidFill>
              </a14:hiddenFill>
            </a:ext>
            <a:ext uri="{91240B29-F687-4F45-9708-019B960494DF}">
              <a14:hiddenLine xmlns:a14="http://schemas.microsoft.com/office/drawing/2010/main" w="76200">
                <a:solidFill>
                  <a:srgbClr val="FFFF00"/>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kumimoji="1" lang="zh-CN" altLang="en-US" sz="2800" b="1">
                <a:latin typeface="宋体" panose="02010600030101010101" pitchFamily="2" charset="-122"/>
              </a:rPr>
              <a:t>式中的负号反映了感应电动势与磁通量变化之间的关系，是楞次定律的数学表示。</a:t>
            </a:r>
          </a:p>
        </p:txBody>
      </p:sp>
      <p:grpSp>
        <p:nvGrpSpPr>
          <p:cNvPr id="12299" name="Group 11"/>
          <p:cNvGrpSpPr/>
          <p:nvPr/>
        </p:nvGrpSpPr>
        <p:grpSpPr bwMode="auto">
          <a:xfrm>
            <a:off x="2987675" y="3355975"/>
            <a:ext cx="2305050" cy="1296988"/>
            <a:chOff x="1882" y="2069"/>
            <a:chExt cx="1452" cy="817"/>
          </a:xfrm>
        </p:grpSpPr>
        <p:sp>
          <p:nvSpPr>
            <p:cNvPr id="22534" name="Rectangle 8"/>
            <p:cNvSpPr>
              <a:spLocks noChangeArrowheads="1"/>
            </p:cNvSpPr>
            <p:nvPr/>
          </p:nvSpPr>
          <p:spPr bwMode="auto">
            <a:xfrm>
              <a:off x="1882" y="2069"/>
              <a:ext cx="1452" cy="817"/>
            </a:xfrm>
            <a:prstGeom prst="rect">
              <a:avLst/>
            </a:prstGeom>
            <a:solidFill>
              <a:srgbClr val="0066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2535" name="Object 10"/>
            <p:cNvGraphicFramePr>
              <a:graphicFrameLocks noChangeAspect="1"/>
            </p:cNvGraphicFramePr>
            <p:nvPr/>
          </p:nvGraphicFramePr>
          <p:xfrm>
            <a:off x="2042" y="2115"/>
            <a:ext cx="1172" cy="712"/>
          </p:xfrm>
          <a:graphic>
            <a:graphicData uri="http://schemas.openxmlformats.org/presentationml/2006/ole">
              <mc:AlternateContent xmlns:mc="http://schemas.openxmlformats.org/markup-compatibility/2006">
                <mc:Choice xmlns:v="urn:schemas-microsoft-com:vml" Requires="v">
                  <p:oleObj spid="_x0000_s28676" name="Equation" r:id="rId3" imgW="539280" imgH="318240" progId="">
                    <p:embed/>
                  </p:oleObj>
                </mc:Choice>
                <mc:Fallback>
                  <p:oleObj name="Equation" r:id="rId3" imgW="539280" imgH="318240" progId="">
                    <p:embed/>
                    <p:pic>
                      <p:nvPicPr>
                        <p:cNvPr id="0" name="Object 10" descr="image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2" y="2115"/>
                          <a:ext cx="1172" cy="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292"/>
                                        </p:tgtEl>
                                        <p:attrNameLst>
                                          <p:attrName>style.visibility</p:attrName>
                                        </p:attrNameLst>
                                      </p:cBhvr>
                                      <p:to>
                                        <p:strVal val="visible"/>
                                      </p:to>
                                    </p:set>
                                    <p:anim calcmode="lin" valueType="num">
                                      <p:cBhvr additive="base">
                                        <p:cTn id="7" dur="500" fill="hold"/>
                                        <p:tgtEl>
                                          <p:spTgt spid="12292"/>
                                        </p:tgtEl>
                                        <p:attrNameLst>
                                          <p:attrName>ppt_x</p:attrName>
                                        </p:attrNameLst>
                                      </p:cBhvr>
                                      <p:tavLst>
                                        <p:tav tm="0">
                                          <p:val>
                                            <p:strVal val="0-#ppt_w/2"/>
                                          </p:val>
                                        </p:tav>
                                        <p:tav tm="100000">
                                          <p:val>
                                            <p:strVal val="#ppt_x"/>
                                          </p:val>
                                        </p:tav>
                                      </p:tavLst>
                                    </p:anim>
                                    <p:anim calcmode="lin" valueType="num">
                                      <p:cBhvr additive="base">
                                        <p:cTn id="8" dur="500" fill="hold"/>
                                        <p:tgtEl>
                                          <p:spTgt spid="1229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12293"/>
                                        </p:tgtEl>
                                        <p:attrNameLst>
                                          <p:attrName>style.visibility</p:attrName>
                                        </p:attrNameLst>
                                      </p:cBhvr>
                                      <p:to>
                                        <p:strVal val="visible"/>
                                      </p:to>
                                    </p:set>
                                    <p:animEffect transition="in" filter="checkerboard(across)">
                                      <p:cBhvr>
                                        <p:cTn id="13" dur="500"/>
                                        <p:tgtEl>
                                          <p:spTgt spid="1229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2299"/>
                                        </p:tgtEl>
                                        <p:attrNameLst>
                                          <p:attrName>style.visibility</p:attrName>
                                        </p:attrNameLst>
                                      </p:cBhvr>
                                      <p:to>
                                        <p:strVal val="visible"/>
                                      </p:to>
                                    </p:set>
                                    <p:animEffect transition="in" filter="wipe(left)">
                                      <p:cBhvr>
                                        <p:cTn id="18" dur="500"/>
                                        <p:tgtEl>
                                          <p:spTgt spid="12299"/>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3" fill="hold" grpId="0" nodeType="clickEffect">
                                  <p:stCondLst>
                                    <p:cond delay="0"/>
                                  </p:stCondLst>
                                  <p:childTnLst>
                                    <p:set>
                                      <p:cBhvr>
                                        <p:cTn id="22" dur="1" fill="hold">
                                          <p:stCondLst>
                                            <p:cond delay="0"/>
                                          </p:stCondLst>
                                        </p:cTn>
                                        <p:tgtEl>
                                          <p:spTgt spid="12295"/>
                                        </p:tgtEl>
                                        <p:attrNameLst>
                                          <p:attrName>style.visibility</p:attrName>
                                        </p:attrNameLst>
                                      </p:cBhvr>
                                      <p:to>
                                        <p:strVal val="visible"/>
                                      </p:to>
                                    </p:set>
                                    <p:animEffect transition="in" filter="strips(upRight)">
                                      <p:cBhvr>
                                        <p:cTn id="23" dur="500"/>
                                        <p:tgtEl>
                                          <p:spTgt spid="12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 grpId="0" bldLvl="0" animBg="1" autoUpdateAnimBg="0"/>
      <p:bldP spid="12293" grpId="0" autoUpdateAnimBg="0"/>
      <p:bldP spid="12295"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grpSp>
        <p:nvGrpSpPr>
          <p:cNvPr id="161871" name="Group 79"/>
          <p:cNvGrpSpPr/>
          <p:nvPr/>
        </p:nvGrpSpPr>
        <p:grpSpPr>
          <a:xfrm>
            <a:off x="5562600" y="228600"/>
            <a:ext cx="3505200" cy="3201988"/>
            <a:chOff x="3693" y="240"/>
            <a:chExt cx="2019" cy="1681"/>
          </a:xfrm>
        </p:grpSpPr>
        <p:sp>
          <p:nvSpPr>
            <p:cNvPr id="23569" name="Arc 46"/>
            <p:cNvSpPr/>
            <p:nvPr/>
          </p:nvSpPr>
          <p:spPr>
            <a:xfrm>
              <a:off x="3695" y="1396"/>
              <a:ext cx="2016" cy="262"/>
            </a:xfrm>
            <a:custGeom>
              <a:avLst/>
              <a:gdLst/>
              <a:ahLst/>
              <a:cxnLst>
                <a:cxn ang="0">
                  <a:pos x="0" y="261"/>
                </a:cxn>
                <a:cxn ang="0">
                  <a:pos x="2016" y="258"/>
                </a:cxn>
                <a:cxn ang="0">
                  <a:pos x="1008" y="262"/>
                </a:cxn>
              </a:cxnLst>
              <a:rect l="0" t="0" r="0" b="0"/>
              <a:pathLst>
                <a:path w="43197" h="21600" fill="none">
                  <a:moveTo>
                    <a:pt x="0" y="21511"/>
                  </a:moveTo>
                  <a:cubicBezTo>
                    <a:pt x="49" y="9616"/>
                    <a:pt x="9705" y="-1"/>
                    <a:pt x="21600" y="0"/>
                  </a:cubicBezTo>
                  <a:cubicBezTo>
                    <a:pt x="33396" y="0"/>
                    <a:pt x="43011" y="9464"/>
                    <a:pt x="43197" y="21258"/>
                  </a:cubicBezTo>
                </a:path>
                <a:path w="43197" h="21600" stroke="0">
                  <a:moveTo>
                    <a:pt x="0" y="21511"/>
                  </a:moveTo>
                  <a:cubicBezTo>
                    <a:pt x="49" y="9616"/>
                    <a:pt x="9705" y="-1"/>
                    <a:pt x="21600" y="0"/>
                  </a:cubicBezTo>
                  <a:cubicBezTo>
                    <a:pt x="33396" y="0"/>
                    <a:pt x="43011" y="9464"/>
                    <a:pt x="43197" y="21258"/>
                  </a:cubicBezTo>
                  <a:lnTo>
                    <a:pt x="21600" y="21600"/>
                  </a:lnTo>
                  <a:lnTo>
                    <a:pt x="0" y="21511"/>
                  </a:lnTo>
                  <a:close/>
                </a:path>
              </a:pathLst>
            </a:custGeom>
            <a:noFill/>
            <a:ln w="19050" cap="flat" cmpd="sng">
              <a:solidFill>
                <a:schemeClr val="tx1">
                  <a:alpha val="100000"/>
                </a:schemeClr>
              </a:solidFill>
              <a:prstDash val="lgDash"/>
              <a:round/>
              <a:headEnd type="none" w="sm" len="sm"/>
              <a:tailEnd type="none" w="sm" len="sm"/>
            </a:ln>
          </p:spPr>
          <p:txBody>
            <a:bodyPr/>
            <a:lstStyle/>
            <a:p>
              <a:endParaRPr lang="zh-CN" altLang="en-US"/>
            </a:p>
          </p:txBody>
        </p:sp>
        <p:sp>
          <p:nvSpPr>
            <p:cNvPr id="23570" name="Arc 2"/>
            <p:cNvSpPr/>
            <p:nvPr/>
          </p:nvSpPr>
          <p:spPr>
            <a:xfrm rot="60000">
              <a:off x="3693" y="811"/>
              <a:ext cx="2016" cy="846"/>
            </a:xfrm>
            <a:custGeom>
              <a:avLst/>
              <a:gdLst/>
              <a:ahLst/>
              <a:cxnLst>
                <a:cxn ang="0">
                  <a:pos x="0" y="821"/>
                </a:cxn>
                <a:cxn ang="0">
                  <a:pos x="2016" y="815"/>
                </a:cxn>
                <a:cxn ang="0">
                  <a:pos x="1008" y="846"/>
                </a:cxn>
              </a:cxnLst>
              <a:rect l="0" t="0" r="0" b="0"/>
              <a:pathLst>
                <a:path w="43176" h="21600" fill="none">
                  <a:moveTo>
                    <a:pt x="-1" y="20949"/>
                  </a:moveTo>
                  <a:cubicBezTo>
                    <a:pt x="351" y="9279"/>
                    <a:pt x="9913" y="-1"/>
                    <a:pt x="21590" y="0"/>
                  </a:cubicBezTo>
                  <a:cubicBezTo>
                    <a:pt x="33214" y="0"/>
                    <a:pt x="42753" y="9199"/>
                    <a:pt x="43175" y="20816"/>
                  </a:cubicBezTo>
                </a:path>
                <a:path w="43176" h="21600" stroke="0">
                  <a:moveTo>
                    <a:pt x="-1" y="20949"/>
                  </a:moveTo>
                  <a:cubicBezTo>
                    <a:pt x="351" y="9279"/>
                    <a:pt x="9913" y="-1"/>
                    <a:pt x="21590" y="0"/>
                  </a:cubicBezTo>
                  <a:cubicBezTo>
                    <a:pt x="33214" y="0"/>
                    <a:pt x="42753" y="9199"/>
                    <a:pt x="43175" y="20816"/>
                  </a:cubicBezTo>
                  <a:lnTo>
                    <a:pt x="21590" y="21600"/>
                  </a:lnTo>
                  <a:lnTo>
                    <a:pt x="-1" y="20949"/>
                  </a:lnTo>
                  <a:close/>
                </a:path>
              </a:pathLst>
            </a:custGeom>
            <a:solidFill>
              <a:srgbClr val="FF3399">
                <a:alpha val="100000"/>
              </a:srgbClr>
            </a:solidFill>
            <a:ln w="12700" cap="rnd" cmpd="sng">
              <a:solidFill>
                <a:schemeClr val="accent1">
                  <a:alpha val="100000"/>
                </a:schemeClr>
              </a:solidFill>
              <a:prstDash val="solid"/>
              <a:round/>
              <a:headEnd type="none" w="med" len="med"/>
              <a:tailEnd type="none" w="med" len="med"/>
            </a:ln>
          </p:spPr>
          <p:txBody>
            <a:bodyPr/>
            <a:lstStyle/>
            <a:p>
              <a:endParaRPr lang="zh-CN" altLang="en-US"/>
            </a:p>
          </p:txBody>
        </p:sp>
        <p:sp>
          <p:nvSpPr>
            <p:cNvPr id="23571" name="Rectangle 7"/>
            <p:cNvSpPr/>
            <p:nvPr/>
          </p:nvSpPr>
          <p:spPr>
            <a:xfrm>
              <a:off x="3885" y="240"/>
              <a:ext cx="270" cy="337"/>
            </a:xfrm>
            <a:prstGeom prst="rect">
              <a:avLst/>
            </a:prstGeom>
            <a:noFill/>
            <a:ln w="9525">
              <a:noFill/>
            </a:ln>
          </p:spPr>
          <p:txBody>
            <a:bodyPr wrap="none" lIns="92075" tIns="46038" rIns="92075" bIns="46038">
              <a:spAutoFit/>
            </a:bodyPr>
            <a:lstStyle/>
            <a:p>
              <a:r>
                <a:rPr lang="en-US" altLang="zh-CN" sz="3600" dirty="0">
                  <a:solidFill>
                    <a:schemeClr val="tx2"/>
                  </a:solidFill>
                  <a:latin typeface="Bookman Old Style" panose="02050604050505020204" pitchFamily="18" charset="0"/>
                </a:rPr>
                <a:t>d</a:t>
              </a:r>
            </a:p>
          </p:txBody>
        </p:sp>
        <p:sp>
          <p:nvSpPr>
            <p:cNvPr id="23572" name="Rectangle 8"/>
            <p:cNvSpPr/>
            <p:nvPr/>
          </p:nvSpPr>
          <p:spPr>
            <a:xfrm>
              <a:off x="4052" y="260"/>
              <a:ext cx="256" cy="304"/>
            </a:xfrm>
            <a:prstGeom prst="rect">
              <a:avLst/>
            </a:prstGeom>
            <a:noFill/>
            <a:ln w="9525">
              <a:noFill/>
            </a:ln>
          </p:spPr>
          <p:txBody>
            <a:bodyPr wrap="none" lIns="92075" tIns="46038" rIns="92075" bIns="46038">
              <a:spAutoFit/>
            </a:bodyPr>
            <a:lstStyle/>
            <a:p>
              <a:r>
                <a:rPr lang="en-US" altLang="zh-CN" sz="3200" i="1" dirty="0">
                  <a:solidFill>
                    <a:schemeClr val="tx2"/>
                  </a:solidFill>
                  <a:latin typeface="Bookman Old Style" panose="02050604050505020204" pitchFamily="18" charset="0"/>
                </a:rPr>
                <a:t>S</a:t>
              </a:r>
            </a:p>
          </p:txBody>
        </p:sp>
        <p:sp>
          <p:nvSpPr>
            <p:cNvPr id="23573" name="Line 9"/>
            <p:cNvSpPr/>
            <p:nvPr/>
          </p:nvSpPr>
          <p:spPr>
            <a:xfrm>
              <a:off x="4084" y="260"/>
              <a:ext cx="293" cy="0"/>
            </a:xfrm>
            <a:prstGeom prst="line">
              <a:avLst/>
            </a:prstGeom>
            <a:ln w="12700" cap="flat" cmpd="sng">
              <a:solidFill>
                <a:schemeClr val="tx2"/>
              </a:solidFill>
              <a:prstDash val="solid"/>
              <a:headEnd type="none" w="sm" len="sm"/>
              <a:tailEnd type="stealth" w="med" len="med"/>
            </a:ln>
          </p:spPr>
        </p:sp>
        <p:sp>
          <p:nvSpPr>
            <p:cNvPr id="23574" name="Oval 40"/>
            <p:cNvSpPr/>
            <p:nvPr/>
          </p:nvSpPr>
          <p:spPr>
            <a:xfrm rot="-1380000">
              <a:off x="4149" y="899"/>
              <a:ext cx="301" cy="112"/>
            </a:xfrm>
            <a:prstGeom prst="ellipse">
              <a:avLst/>
            </a:prstGeom>
            <a:solidFill>
              <a:srgbClr val="00FF00"/>
            </a:solidFill>
            <a:ln w="12700" cap="flat" cmpd="sng">
              <a:solidFill>
                <a:schemeClr val="bg2"/>
              </a:solidFill>
              <a:prstDash val="solid"/>
              <a:headEnd type="none" w="med" len="med"/>
              <a:tailEnd type="none" w="med" len="med"/>
            </a:ln>
          </p:spPr>
          <p:txBody>
            <a:bodyPr wrap="none" anchor="ctr"/>
            <a:lstStyle/>
            <a:p>
              <a:endParaRPr lang="zh-CN" altLang="en-US" dirty="0">
                <a:latin typeface="Bookman Old Style" panose="02050604050505020204" pitchFamily="18" charset="0"/>
              </a:endParaRPr>
            </a:p>
          </p:txBody>
        </p:sp>
        <p:sp>
          <p:nvSpPr>
            <p:cNvPr id="23575" name="Line 41"/>
            <p:cNvSpPr/>
            <p:nvPr/>
          </p:nvSpPr>
          <p:spPr>
            <a:xfrm flipH="1" flipV="1">
              <a:off x="4084" y="548"/>
              <a:ext cx="196" cy="396"/>
            </a:xfrm>
            <a:prstGeom prst="line">
              <a:avLst/>
            </a:prstGeom>
            <a:ln w="28575" cap="flat" cmpd="sng">
              <a:solidFill>
                <a:schemeClr val="tx2"/>
              </a:solidFill>
              <a:prstDash val="solid"/>
              <a:headEnd type="none" w="sm" len="sm"/>
              <a:tailEnd type="stealth" w="med" len="lg"/>
            </a:ln>
          </p:spPr>
        </p:sp>
        <p:sp>
          <p:nvSpPr>
            <p:cNvPr id="23576" name="Rectangle 47"/>
            <p:cNvSpPr/>
            <p:nvPr/>
          </p:nvSpPr>
          <p:spPr>
            <a:xfrm>
              <a:off x="4702" y="1015"/>
              <a:ext cx="269" cy="337"/>
            </a:xfrm>
            <a:prstGeom prst="rect">
              <a:avLst/>
            </a:prstGeom>
            <a:noFill/>
            <a:ln w="9525">
              <a:noFill/>
            </a:ln>
          </p:spPr>
          <p:txBody>
            <a:bodyPr wrap="none" lIns="92075" tIns="46038" rIns="92075" bIns="46038">
              <a:spAutoFit/>
            </a:bodyPr>
            <a:lstStyle/>
            <a:p>
              <a:r>
                <a:rPr lang="en-US" altLang="zh-CN" sz="3600" i="1" dirty="0">
                  <a:solidFill>
                    <a:schemeClr val="tx2"/>
                  </a:solidFill>
                  <a:latin typeface="Bookman Old Style" panose="02050604050505020204" pitchFamily="18" charset="0"/>
                </a:rPr>
                <a:t>n</a:t>
              </a:r>
            </a:p>
          </p:txBody>
        </p:sp>
        <p:sp>
          <p:nvSpPr>
            <p:cNvPr id="23577" name="Line 48"/>
            <p:cNvSpPr/>
            <p:nvPr/>
          </p:nvSpPr>
          <p:spPr>
            <a:xfrm>
              <a:off x="4727" y="1066"/>
              <a:ext cx="195" cy="0"/>
            </a:xfrm>
            <a:prstGeom prst="line">
              <a:avLst/>
            </a:prstGeom>
            <a:ln w="12700" cap="flat" cmpd="sng">
              <a:solidFill>
                <a:schemeClr val="tx2"/>
              </a:solidFill>
              <a:prstDash val="solid"/>
              <a:headEnd type="none" w="sm" len="sm"/>
              <a:tailEnd type="stealth" w="med" len="med"/>
            </a:ln>
          </p:spPr>
        </p:sp>
        <p:sp>
          <p:nvSpPr>
            <p:cNvPr id="23578" name="Oval 50"/>
            <p:cNvSpPr/>
            <p:nvPr/>
          </p:nvSpPr>
          <p:spPr>
            <a:xfrm>
              <a:off x="3694" y="1395"/>
              <a:ext cx="2016" cy="526"/>
            </a:xfrm>
            <a:prstGeom prst="ellipse">
              <a:avLst/>
            </a:prstGeom>
            <a:solidFill>
              <a:srgbClr val="FF3399"/>
            </a:solidFill>
            <a:ln w="12700">
              <a:noFill/>
            </a:ln>
          </p:spPr>
          <p:txBody>
            <a:bodyPr wrap="none" anchor="ctr"/>
            <a:lstStyle/>
            <a:p>
              <a:endParaRPr lang="zh-CN" altLang="en-US" dirty="0">
                <a:latin typeface="Bookman Old Style" panose="02050604050505020204" pitchFamily="18" charset="0"/>
              </a:endParaRPr>
            </a:p>
          </p:txBody>
        </p:sp>
        <p:sp>
          <p:nvSpPr>
            <p:cNvPr id="23579" name="Line 45"/>
            <p:cNvSpPr/>
            <p:nvPr/>
          </p:nvSpPr>
          <p:spPr>
            <a:xfrm flipV="1">
              <a:off x="4669" y="1045"/>
              <a:ext cx="0" cy="671"/>
            </a:xfrm>
            <a:prstGeom prst="line">
              <a:avLst/>
            </a:prstGeom>
            <a:ln w="28575" cap="flat" cmpd="sng">
              <a:solidFill>
                <a:schemeClr val="tx2"/>
              </a:solidFill>
              <a:prstDash val="dash"/>
              <a:headEnd type="none" w="sm" len="sm"/>
              <a:tailEnd type="stealth" w="med" len="lg"/>
            </a:ln>
          </p:spPr>
        </p:sp>
        <p:sp>
          <p:nvSpPr>
            <p:cNvPr id="23580" name="Arc 52"/>
            <p:cNvSpPr/>
            <p:nvPr/>
          </p:nvSpPr>
          <p:spPr>
            <a:xfrm rot="60000">
              <a:off x="3695" y="1392"/>
              <a:ext cx="2017" cy="264"/>
            </a:xfrm>
            <a:custGeom>
              <a:avLst/>
              <a:gdLst/>
              <a:ahLst/>
              <a:cxnLst>
                <a:cxn ang="0">
                  <a:pos x="0" y="256"/>
                </a:cxn>
                <a:cxn ang="0">
                  <a:pos x="2017" y="260"/>
                </a:cxn>
                <a:cxn ang="0">
                  <a:pos x="1008" y="264"/>
                </a:cxn>
              </a:cxnLst>
              <a:rect l="0" t="0" r="0" b="0"/>
              <a:pathLst>
                <a:path w="43188" h="21600" fill="none">
                  <a:moveTo>
                    <a:pt x="-1" y="20949"/>
                  </a:moveTo>
                  <a:cubicBezTo>
                    <a:pt x="351" y="9279"/>
                    <a:pt x="9913" y="-1"/>
                    <a:pt x="21590" y="0"/>
                  </a:cubicBezTo>
                  <a:cubicBezTo>
                    <a:pt x="33404" y="0"/>
                    <a:pt x="43026" y="9491"/>
                    <a:pt x="43187" y="21305"/>
                  </a:cubicBezTo>
                </a:path>
                <a:path w="43188" h="21600" stroke="0">
                  <a:moveTo>
                    <a:pt x="-1" y="20949"/>
                  </a:moveTo>
                  <a:cubicBezTo>
                    <a:pt x="351" y="9279"/>
                    <a:pt x="9913" y="-1"/>
                    <a:pt x="21590" y="0"/>
                  </a:cubicBezTo>
                  <a:cubicBezTo>
                    <a:pt x="33404" y="0"/>
                    <a:pt x="43026" y="9491"/>
                    <a:pt x="43187" y="21305"/>
                  </a:cubicBezTo>
                  <a:lnTo>
                    <a:pt x="21590" y="21600"/>
                  </a:lnTo>
                  <a:lnTo>
                    <a:pt x="-1" y="20949"/>
                  </a:lnTo>
                  <a:close/>
                </a:path>
              </a:pathLst>
            </a:custGeom>
            <a:noFill/>
            <a:ln w="19050" cap="flat" cmpd="sng">
              <a:solidFill>
                <a:schemeClr val="tx2">
                  <a:alpha val="100000"/>
                </a:schemeClr>
              </a:solidFill>
              <a:prstDash val="lgDash"/>
              <a:round/>
              <a:headEnd type="none" w="med" len="med"/>
              <a:tailEnd type="none" w="med" len="med"/>
            </a:ln>
          </p:spPr>
          <p:txBody>
            <a:bodyPr/>
            <a:lstStyle/>
            <a:p>
              <a:endParaRPr lang="zh-CN" altLang="en-US"/>
            </a:p>
          </p:txBody>
        </p:sp>
        <p:sp>
          <p:nvSpPr>
            <p:cNvPr id="23581" name="Arc 53"/>
            <p:cNvSpPr/>
            <p:nvPr/>
          </p:nvSpPr>
          <p:spPr>
            <a:xfrm rot="16623" flipV="1">
              <a:off x="3693" y="1627"/>
              <a:ext cx="2016" cy="293"/>
            </a:xfrm>
            <a:custGeom>
              <a:avLst/>
              <a:gdLst/>
              <a:ahLst/>
              <a:cxnLst>
                <a:cxn ang="0">
                  <a:pos x="0" y="274"/>
                </a:cxn>
                <a:cxn ang="0">
                  <a:pos x="2015" y="293"/>
                </a:cxn>
                <a:cxn ang="0">
                  <a:pos x="1008" y="282"/>
                </a:cxn>
              </a:cxnLst>
              <a:rect l="0" t="0" r="0" b="0"/>
              <a:pathLst>
                <a:path w="43190" h="22428" fill="none">
                  <a:moveTo>
                    <a:pt x="-1" y="20949"/>
                  </a:moveTo>
                  <a:cubicBezTo>
                    <a:pt x="351" y="9279"/>
                    <a:pt x="9913" y="-1"/>
                    <a:pt x="21590" y="0"/>
                  </a:cubicBezTo>
                  <a:cubicBezTo>
                    <a:pt x="33519" y="0"/>
                    <a:pt x="43190" y="9670"/>
                    <a:pt x="43190" y="21600"/>
                  </a:cubicBezTo>
                  <a:cubicBezTo>
                    <a:pt x="43190" y="21876"/>
                    <a:pt x="43184" y="22152"/>
                    <a:pt x="43174" y="22428"/>
                  </a:cubicBezTo>
                </a:path>
                <a:path w="43190" h="22428" stroke="0">
                  <a:moveTo>
                    <a:pt x="-1" y="20949"/>
                  </a:moveTo>
                  <a:cubicBezTo>
                    <a:pt x="351" y="9279"/>
                    <a:pt x="9913" y="-1"/>
                    <a:pt x="21590" y="0"/>
                  </a:cubicBezTo>
                  <a:cubicBezTo>
                    <a:pt x="33519" y="0"/>
                    <a:pt x="43190" y="9670"/>
                    <a:pt x="43190" y="21600"/>
                  </a:cubicBezTo>
                  <a:cubicBezTo>
                    <a:pt x="43190" y="21876"/>
                    <a:pt x="43184" y="22152"/>
                    <a:pt x="43174" y="22428"/>
                  </a:cubicBezTo>
                  <a:lnTo>
                    <a:pt x="21590" y="21600"/>
                  </a:lnTo>
                  <a:lnTo>
                    <a:pt x="-1" y="20949"/>
                  </a:lnTo>
                  <a:close/>
                </a:path>
              </a:pathLst>
            </a:custGeom>
            <a:solidFill>
              <a:srgbClr val="FF3399">
                <a:alpha val="100000"/>
              </a:srgbClr>
            </a:solidFill>
            <a:ln w="19050" cap="flat" cmpd="sng">
              <a:solidFill>
                <a:schemeClr val="tx2">
                  <a:alpha val="100000"/>
                </a:schemeClr>
              </a:solidFill>
              <a:prstDash val="solid"/>
              <a:round/>
              <a:headEnd type="none" w="med" len="med"/>
              <a:tailEnd type="none" w="med" len="med"/>
            </a:ln>
          </p:spPr>
          <p:txBody>
            <a:bodyPr/>
            <a:lstStyle/>
            <a:p>
              <a:endParaRPr lang="zh-CN" altLang="en-US"/>
            </a:p>
          </p:txBody>
        </p:sp>
        <p:sp>
          <p:nvSpPr>
            <p:cNvPr id="23582" name="Arc 54"/>
            <p:cNvSpPr/>
            <p:nvPr/>
          </p:nvSpPr>
          <p:spPr>
            <a:xfrm rot="16623" flipV="1">
              <a:off x="4543" y="1640"/>
              <a:ext cx="502" cy="281"/>
            </a:xfrm>
            <a:custGeom>
              <a:avLst/>
              <a:gdLst/>
              <a:ahLst/>
              <a:cxnLst>
                <a:cxn ang="0">
                  <a:pos x="0" y="3"/>
                </a:cxn>
                <a:cxn ang="0">
                  <a:pos x="502" y="17"/>
                </a:cxn>
                <a:cxn ang="0">
                  <a:pos x="158" y="281"/>
                </a:cxn>
              </a:cxnLst>
              <a:rect l="0" t="0" r="0" b="0"/>
              <a:pathLst>
                <a:path w="10757" h="21600" fill="none">
                  <a:moveTo>
                    <a:pt x="-1" y="268"/>
                  </a:moveTo>
                  <a:cubicBezTo>
                    <a:pt x="1123" y="89"/>
                    <a:pt x="2258" y="-1"/>
                    <a:pt x="3396" y="0"/>
                  </a:cubicBezTo>
                  <a:cubicBezTo>
                    <a:pt x="5906" y="0"/>
                    <a:pt x="8397" y="437"/>
                    <a:pt x="10757" y="1292"/>
                  </a:cubicBezTo>
                </a:path>
                <a:path w="10757" h="21600" stroke="0">
                  <a:moveTo>
                    <a:pt x="-1" y="268"/>
                  </a:moveTo>
                  <a:cubicBezTo>
                    <a:pt x="1123" y="89"/>
                    <a:pt x="2258" y="-1"/>
                    <a:pt x="3396" y="0"/>
                  </a:cubicBezTo>
                  <a:cubicBezTo>
                    <a:pt x="5906" y="0"/>
                    <a:pt x="8397" y="437"/>
                    <a:pt x="10757" y="1292"/>
                  </a:cubicBezTo>
                  <a:lnTo>
                    <a:pt x="3396" y="21600"/>
                  </a:lnTo>
                  <a:lnTo>
                    <a:pt x="-1" y="268"/>
                  </a:lnTo>
                  <a:close/>
                </a:path>
              </a:pathLst>
            </a:custGeom>
            <a:noFill/>
            <a:ln w="19050" cap="flat" cmpd="sng">
              <a:solidFill>
                <a:schemeClr val="tx2">
                  <a:alpha val="100000"/>
                </a:schemeClr>
              </a:solidFill>
              <a:prstDash val="solid"/>
              <a:round/>
              <a:headEnd type="none" w="med" len="med"/>
              <a:tailEnd type="triangle" w="med" len="med"/>
            </a:ln>
          </p:spPr>
          <p:txBody>
            <a:bodyPr/>
            <a:lstStyle/>
            <a:p>
              <a:endParaRPr lang="zh-CN" altLang="en-US"/>
            </a:p>
          </p:txBody>
        </p:sp>
        <p:sp>
          <p:nvSpPr>
            <p:cNvPr id="23583" name="Rectangle 43"/>
            <p:cNvSpPr/>
            <p:nvPr/>
          </p:nvSpPr>
          <p:spPr>
            <a:xfrm>
              <a:off x="4864" y="1556"/>
              <a:ext cx="259" cy="337"/>
            </a:xfrm>
            <a:prstGeom prst="rect">
              <a:avLst/>
            </a:prstGeom>
            <a:noFill/>
            <a:ln w="9525">
              <a:noFill/>
            </a:ln>
          </p:spPr>
          <p:txBody>
            <a:bodyPr wrap="none" lIns="92075" tIns="46038" rIns="92075" bIns="46038">
              <a:spAutoFit/>
            </a:bodyPr>
            <a:lstStyle/>
            <a:p>
              <a:r>
                <a:rPr lang="en-US" altLang="zh-CN" sz="3600" i="1" dirty="0">
                  <a:solidFill>
                    <a:schemeClr val="tx2"/>
                  </a:solidFill>
                  <a:latin typeface="Bookman Old Style" panose="02050604050505020204" pitchFamily="18" charset="0"/>
                </a:rPr>
                <a:t>L</a:t>
              </a:r>
            </a:p>
          </p:txBody>
        </p:sp>
      </p:grpSp>
      <p:sp>
        <p:nvSpPr>
          <p:cNvPr id="161853" name="Rectangle 61"/>
          <p:cNvSpPr/>
          <p:nvPr/>
        </p:nvSpPr>
        <p:spPr>
          <a:xfrm>
            <a:off x="685800" y="505460"/>
            <a:ext cx="4086225" cy="884238"/>
          </a:xfrm>
          <a:prstGeom prst="rect">
            <a:avLst/>
          </a:prstGeom>
          <a:noFill/>
          <a:ln w="9525">
            <a:noFill/>
          </a:ln>
        </p:spPr>
        <p:txBody>
          <a:bodyPr wrap="none" lIns="92075" tIns="46038" rIns="92075" bIns="46038">
            <a:spAutoFit/>
          </a:bodyPr>
          <a:lstStyle/>
          <a:p>
            <a:pPr>
              <a:lnSpc>
                <a:spcPct val="130000"/>
              </a:lnSpc>
            </a:pPr>
            <a:r>
              <a:rPr lang="en-US" altLang="zh-CN" sz="4000" b="1" dirty="0">
                <a:latin typeface="Bookman Old Style" panose="02050604050505020204" pitchFamily="18" charset="0"/>
              </a:rPr>
              <a:t> </a:t>
            </a:r>
            <a:r>
              <a:rPr lang="zh-CN" altLang="en-US" sz="4000" b="1" dirty="0">
                <a:solidFill>
                  <a:schemeClr val="tx2"/>
                </a:solidFill>
                <a:latin typeface="Bookman Old Style" panose="02050604050505020204" pitchFamily="18" charset="0"/>
              </a:rPr>
              <a:t>右旋符号系统：</a:t>
            </a:r>
            <a:r>
              <a:rPr lang="zh-CN" altLang="en-US" sz="4000" b="1" dirty="0">
                <a:latin typeface="Bookman Old Style" panose="02050604050505020204" pitchFamily="18" charset="0"/>
              </a:rPr>
              <a:t> </a:t>
            </a:r>
          </a:p>
        </p:txBody>
      </p:sp>
      <p:sp>
        <p:nvSpPr>
          <p:cNvPr id="161857" name="Rectangle 65"/>
          <p:cNvSpPr/>
          <p:nvPr/>
        </p:nvSpPr>
        <p:spPr>
          <a:xfrm>
            <a:off x="0" y="3048000"/>
            <a:ext cx="5205413" cy="641350"/>
          </a:xfrm>
          <a:prstGeom prst="rect">
            <a:avLst/>
          </a:prstGeom>
          <a:noFill/>
          <a:ln w="9525">
            <a:noFill/>
          </a:ln>
        </p:spPr>
        <p:txBody>
          <a:bodyPr wrap="none" lIns="92075" tIns="46038" rIns="92075" bIns="46038">
            <a:spAutoFit/>
          </a:bodyPr>
          <a:lstStyle/>
          <a:p>
            <a:r>
              <a:rPr lang="zh-CN" altLang="en-US" sz="3600" b="1" dirty="0">
                <a:latin typeface="Bookman Old Style" panose="02050604050505020204" pitchFamily="18" charset="0"/>
              </a:rPr>
              <a:t>构成一个右旋符号系统。</a:t>
            </a:r>
          </a:p>
        </p:txBody>
      </p:sp>
      <p:grpSp>
        <p:nvGrpSpPr>
          <p:cNvPr id="161877" name="Group 85"/>
          <p:cNvGrpSpPr/>
          <p:nvPr/>
        </p:nvGrpSpPr>
        <p:grpSpPr>
          <a:xfrm>
            <a:off x="457200" y="4191000"/>
            <a:ext cx="8748713" cy="641350"/>
            <a:chOff x="288" y="2640"/>
            <a:chExt cx="5511" cy="404"/>
          </a:xfrm>
        </p:grpSpPr>
        <p:sp>
          <p:nvSpPr>
            <p:cNvPr id="23567" name="Rectangle 68"/>
            <p:cNvSpPr/>
            <p:nvPr/>
          </p:nvSpPr>
          <p:spPr>
            <a:xfrm>
              <a:off x="288" y="2640"/>
              <a:ext cx="5511" cy="404"/>
            </a:xfrm>
            <a:prstGeom prst="rect">
              <a:avLst/>
            </a:prstGeom>
            <a:noFill/>
            <a:ln w="9525">
              <a:noFill/>
            </a:ln>
          </p:spPr>
          <p:txBody>
            <a:bodyPr wrap="none" lIns="92075" tIns="46038" rIns="92075" bIns="46038">
              <a:spAutoFit/>
            </a:bodyPr>
            <a:lstStyle/>
            <a:p>
              <a:r>
                <a:rPr lang="en-US" altLang="zh-CN" sz="3600" dirty="0">
                  <a:solidFill>
                    <a:schemeClr val="tx2"/>
                  </a:solidFill>
                  <a:latin typeface="Bookman Old Style" panose="02050604050505020204" pitchFamily="18" charset="0"/>
                </a:rPr>
                <a:t>d</a:t>
              </a:r>
              <a:r>
                <a:rPr lang="en-US" altLang="zh-CN" sz="3200" i="1" dirty="0">
                  <a:solidFill>
                    <a:schemeClr val="tx2"/>
                  </a:solidFill>
                  <a:latin typeface="Bookman Old Style" panose="02050604050505020204" pitchFamily="18" charset="0"/>
                </a:rPr>
                <a:t>S </a:t>
              </a:r>
              <a:r>
                <a:rPr lang="zh-CN" altLang="en-US" sz="3600" b="1" dirty="0">
                  <a:solidFill>
                    <a:schemeClr val="tx2"/>
                  </a:solidFill>
                  <a:latin typeface="Bookman Old Style" panose="02050604050505020204" pitchFamily="18" charset="0"/>
                </a:rPr>
                <a:t>的方向</a:t>
              </a:r>
              <a:r>
                <a:rPr lang="zh-CN" altLang="en-US" sz="3600" b="1" dirty="0">
                  <a:latin typeface="Bookman Old Style" panose="02050604050505020204" pitchFamily="18" charset="0"/>
                </a:rPr>
                <a:t>：和绕行方向 </a:t>
              </a:r>
              <a:r>
                <a:rPr lang="en-US" altLang="zh-CN" sz="3600" i="1" dirty="0">
                  <a:latin typeface="Bookman Old Style" panose="02050604050505020204" pitchFamily="18" charset="0"/>
                </a:rPr>
                <a:t>L </a:t>
              </a:r>
              <a:r>
                <a:rPr lang="zh-CN" altLang="en-US" sz="3600" b="1" dirty="0">
                  <a:latin typeface="Bookman Old Style" panose="02050604050505020204" pitchFamily="18" charset="0"/>
                </a:rPr>
                <a:t>构成右旋关系的</a:t>
              </a:r>
            </a:p>
          </p:txBody>
        </p:sp>
        <p:sp>
          <p:nvSpPr>
            <p:cNvPr id="23568" name="Line 76"/>
            <p:cNvSpPr/>
            <p:nvPr/>
          </p:nvSpPr>
          <p:spPr>
            <a:xfrm flipV="1">
              <a:off x="521" y="2704"/>
              <a:ext cx="245" cy="0"/>
            </a:xfrm>
            <a:prstGeom prst="line">
              <a:avLst/>
            </a:prstGeom>
            <a:ln w="12700" cap="flat" cmpd="sng">
              <a:solidFill>
                <a:schemeClr val="tx2"/>
              </a:solidFill>
              <a:prstDash val="solid"/>
              <a:headEnd type="none" w="sm" len="sm"/>
              <a:tailEnd type="stealth" w="med" len="med"/>
            </a:ln>
          </p:spPr>
        </p:sp>
      </p:grpSp>
      <p:sp>
        <p:nvSpPr>
          <p:cNvPr id="161872" name="Rectangle 80"/>
          <p:cNvSpPr/>
          <p:nvPr/>
        </p:nvSpPr>
        <p:spPr>
          <a:xfrm>
            <a:off x="468313" y="5791200"/>
            <a:ext cx="8675687" cy="914400"/>
          </a:xfrm>
          <a:prstGeom prst="rect">
            <a:avLst/>
          </a:prstGeom>
          <a:noFill/>
          <a:ln w="9525">
            <a:noFill/>
          </a:ln>
        </p:spPr>
        <p:txBody>
          <a:bodyPr wrap="none" lIns="92075" tIns="46038" rIns="92075" bIns="46038">
            <a:spAutoFit/>
          </a:bodyPr>
          <a:lstStyle/>
          <a:p>
            <a:r>
              <a:rPr lang="en-US" altLang="zh-CN" sz="5400" i="1" dirty="0">
                <a:solidFill>
                  <a:schemeClr val="tx2"/>
                </a:solidFill>
                <a:latin typeface="Symbol" panose="05050102010706020507" pitchFamily="18" charset="2"/>
              </a:rPr>
              <a:t>e </a:t>
            </a:r>
            <a:r>
              <a:rPr lang="zh-CN" altLang="en-US" sz="3600" b="1" dirty="0">
                <a:solidFill>
                  <a:schemeClr val="tx2"/>
                </a:solidFill>
                <a:latin typeface="Bookman Old Style" panose="02050604050505020204" pitchFamily="18" charset="0"/>
              </a:rPr>
              <a:t>的符号</a:t>
            </a:r>
            <a:r>
              <a:rPr lang="zh-CN" altLang="en-US" sz="3600" b="1" dirty="0">
                <a:latin typeface="Bookman Old Style" panose="02050604050505020204" pitchFamily="18" charset="0"/>
              </a:rPr>
              <a:t>：和</a:t>
            </a:r>
            <a:r>
              <a:rPr lang="en-US" altLang="zh-CN" sz="3600" i="1" dirty="0">
                <a:latin typeface="Bookman Old Style" panose="02050604050505020204" pitchFamily="18" charset="0"/>
              </a:rPr>
              <a:t>L</a:t>
            </a:r>
            <a:r>
              <a:rPr lang="zh-CN" altLang="en-US" sz="3600" b="1" dirty="0">
                <a:latin typeface="Bookman Old Style" panose="02050604050505020204" pitchFamily="18" charset="0"/>
              </a:rPr>
              <a:t>绕行方向一致的 </a:t>
            </a:r>
            <a:r>
              <a:rPr lang="en-US" altLang="zh-CN" sz="5400" i="1" dirty="0">
                <a:latin typeface="Symbol" panose="05050102010706020507" pitchFamily="18" charset="2"/>
              </a:rPr>
              <a:t>e </a:t>
            </a:r>
            <a:r>
              <a:rPr lang="zh-CN" altLang="en-US" sz="3600" b="1" dirty="0">
                <a:latin typeface="Bookman Old Style" panose="02050604050505020204" pitchFamily="18" charset="0"/>
              </a:rPr>
              <a:t>为“</a:t>
            </a:r>
            <a:r>
              <a:rPr lang="en-US" altLang="zh-CN" sz="3600" dirty="0">
                <a:latin typeface="Bookman Old Style" panose="02050604050505020204" pitchFamily="18" charset="0"/>
              </a:rPr>
              <a:t>+</a:t>
            </a:r>
            <a:r>
              <a:rPr lang="en-US" altLang="zh-CN" sz="3600" b="1" dirty="0">
                <a:latin typeface="Bookman Old Style" panose="02050604050505020204" pitchFamily="18" charset="0"/>
              </a:rPr>
              <a:t>”</a:t>
            </a:r>
          </a:p>
        </p:txBody>
      </p:sp>
      <p:grpSp>
        <p:nvGrpSpPr>
          <p:cNvPr id="161878" name="Group 86"/>
          <p:cNvGrpSpPr/>
          <p:nvPr/>
        </p:nvGrpSpPr>
        <p:grpSpPr>
          <a:xfrm>
            <a:off x="-76200" y="4981575"/>
            <a:ext cx="6019800" cy="657225"/>
            <a:chOff x="-48" y="3138"/>
            <a:chExt cx="3792" cy="414"/>
          </a:xfrm>
        </p:grpSpPr>
        <p:sp>
          <p:nvSpPr>
            <p:cNvPr id="23565" name="Rectangle 69"/>
            <p:cNvSpPr/>
            <p:nvPr/>
          </p:nvSpPr>
          <p:spPr>
            <a:xfrm>
              <a:off x="-48" y="3148"/>
              <a:ext cx="3792" cy="404"/>
            </a:xfrm>
            <a:prstGeom prst="rect">
              <a:avLst/>
            </a:prstGeom>
            <a:noFill/>
            <a:ln w="9525">
              <a:noFill/>
            </a:ln>
          </p:spPr>
          <p:txBody>
            <a:bodyPr lIns="92075" tIns="46038" rIns="92075" bIns="46038">
              <a:spAutoFit/>
            </a:bodyPr>
            <a:lstStyle/>
            <a:p>
              <a:r>
                <a:rPr lang="zh-CN" altLang="en-US" sz="3600" b="1" dirty="0">
                  <a:latin typeface="Bookman Old Style" panose="02050604050505020204" pitchFamily="18" charset="0"/>
                </a:rPr>
                <a:t>面元作为 </a:t>
              </a:r>
              <a:r>
                <a:rPr lang="en-US" altLang="zh-CN" sz="3600" dirty="0">
                  <a:latin typeface="Bookman Old Style" panose="02050604050505020204" pitchFamily="18" charset="0"/>
                </a:rPr>
                <a:t>d</a:t>
              </a:r>
              <a:r>
                <a:rPr lang="en-US" altLang="zh-CN" sz="3600" i="1" dirty="0">
                  <a:latin typeface="Bookman Old Style" panose="02050604050505020204" pitchFamily="18" charset="0"/>
                </a:rPr>
                <a:t>S </a:t>
              </a:r>
              <a:r>
                <a:rPr lang="zh-CN" altLang="en-US" sz="3600" b="1" dirty="0">
                  <a:latin typeface="Bookman Old Style" panose="02050604050505020204" pitchFamily="18" charset="0"/>
                </a:rPr>
                <a:t>的正方向。</a:t>
              </a:r>
            </a:p>
          </p:txBody>
        </p:sp>
        <p:sp>
          <p:nvSpPr>
            <p:cNvPr id="23566" name="Line 81"/>
            <p:cNvSpPr/>
            <p:nvPr/>
          </p:nvSpPr>
          <p:spPr>
            <a:xfrm>
              <a:off x="1437" y="3138"/>
              <a:ext cx="264" cy="2"/>
            </a:xfrm>
            <a:prstGeom prst="line">
              <a:avLst/>
            </a:prstGeom>
            <a:ln w="12700" cap="flat" cmpd="sng">
              <a:solidFill>
                <a:schemeClr val="tx1"/>
              </a:solidFill>
              <a:prstDash val="solid"/>
              <a:headEnd type="none" w="sm" len="sm"/>
              <a:tailEnd type="stealth" w="med" len="med"/>
            </a:ln>
          </p:spPr>
        </p:sp>
      </p:grpSp>
      <p:grpSp>
        <p:nvGrpSpPr>
          <p:cNvPr id="161876" name="Group 84"/>
          <p:cNvGrpSpPr/>
          <p:nvPr/>
        </p:nvGrpSpPr>
        <p:grpSpPr>
          <a:xfrm>
            <a:off x="0" y="2209800"/>
            <a:ext cx="5043488" cy="641350"/>
            <a:chOff x="0" y="1392"/>
            <a:chExt cx="3177" cy="404"/>
          </a:xfrm>
        </p:grpSpPr>
        <p:grpSp>
          <p:nvGrpSpPr>
            <p:cNvPr id="23561" name="Group 83"/>
            <p:cNvGrpSpPr/>
            <p:nvPr/>
          </p:nvGrpSpPr>
          <p:grpSpPr>
            <a:xfrm>
              <a:off x="2880" y="1392"/>
              <a:ext cx="297" cy="404"/>
              <a:chOff x="144" y="1084"/>
              <a:chExt cx="297" cy="404"/>
            </a:xfrm>
          </p:grpSpPr>
          <p:sp>
            <p:nvSpPr>
              <p:cNvPr id="23563" name="Rectangle 63"/>
              <p:cNvSpPr/>
              <p:nvPr/>
            </p:nvSpPr>
            <p:spPr>
              <a:xfrm>
                <a:off x="144" y="1084"/>
                <a:ext cx="295" cy="404"/>
              </a:xfrm>
              <a:prstGeom prst="rect">
                <a:avLst/>
              </a:prstGeom>
              <a:noFill/>
              <a:ln w="9525">
                <a:noFill/>
              </a:ln>
            </p:spPr>
            <p:txBody>
              <a:bodyPr wrap="none" lIns="92075" tIns="46038" rIns="92075" bIns="46038">
                <a:spAutoFit/>
              </a:bodyPr>
              <a:lstStyle/>
              <a:p>
                <a:r>
                  <a:rPr lang="en-US" altLang="zh-CN" sz="3600" i="1" dirty="0">
                    <a:latin typeface="Bookman Old Style" panose="02050604050505020204" pitchFamily="18" charset="0"/>
                  </a:rPr>
                  <a:t>n</a:t>
                </a:r>
              </a:p>
            </p:txBody>
          </p:sp>
          <p:sp>
            <p:nvSpPr>
              <p:cNvPr id="23564" name="Line 64"/>
              <p:cNvSpPr/>
              <p:nvPr/>
            </p:nvSpPr>
            <p:spPr>
              <a:xfrm>
                <a:off x="201" y="1152"/>
                <a:ext cx="240" cy="0"/>
              </a:xfrm>
              <a:prstGeom prst="line">
                <a:avLst/>
              </a:prstGeom>
              <a:ln w="12700" cap="flat" cmpd="sng">
                <a:solidFill>
                  <a:schemeClr val="tx1"/>
                </a:solidFill>
                <a:prstDash val="solid"/>
                <a:headEnd type="none" w="sm" len="sm"/>
                <a:tailEnd type="stealth" w="med" len="med"/>
              </a:ln>
            </p:spPr>
          </p:sp>
        </p:grpSp>
        <p:sp>
          <p:nvSpPr>
            <p:cNvPr id="23562" name="Text Box 82"/>
            <p:cNvSpPr txBox="1"/>
            <p:nvPr/>
          </p:nvSpPr>
          <p:spPr>
            <a:xfrm>
              <a:off x="0" y="1392"/>
              <a:ext cx="2875" cy="404"/>
            </a:xfrm>
            <a:prstGeom prst="rect">
              <a:avLst/>
            </a:prstGeom>
            <a:noFill/>
            <a:ln w="12700">
              <a:noFill/>
            </a:ln>
          </p:spPr>
          <p:txBody>
            <a:bodyPr wrap="none" anchor="ctr">
              <a:spAutoFit/>
            </a:bodyPr>
            <a:lstStyle/>
            <a:p>
              <a:pPr algn="ctr"/>
              <a:r>
                <a:rPr lang="zh-CN" altLang="en-US" sz="3600" b="1" dirty="0">
                  <a:latin typeface="Bookman Old Style" panose="02050604050505020204" pitchFamily="18" charset="0"/>
                </a:rPr>
                <a:t>绕行方向</a:t>
              </a:r>
              <a:r>
                <a:rPr lang="en-US" altLang="zh-CN" sz="3600" i="1" dirty="0">
                  <a:latin typeface="Bookman Old Style" panose="02050604050505020204" pitchFamily="18" charset="0"/>
                </a:rPr>
                <a:t>L</a:t>
              </a:r>
              <a:r>
                <a:rPr lang="zh-CN" altLang="en-US" sz="3600" b="1" dirty="0">
                  <a:latin typeface="Bookman Old Style" panose="02050604050505020204" pitchFamily="18" charset="0"/>
                </a:rPr>
                <a:t>和法线方向</a:t>
              </a:r>
            </a:p>
          </p:txBody>
        </p:sp>
      </p:grpSp>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1853">
                                            <p:txEl>
                                              <p:pRg st="0" end="0"/>
                                            </p:txEl>
                                          </p:spTgt>
                                        </p:tgtEl>
                                        <p:attrNameLst>
                                          <p:attrName>style.visibility</p:attrName>
                                        </p:attrNameLst>
                                      </p:cBhvr>
                                      <p:to>
                                        <p:strVal val="visible"/>
                                      </p:to>
                                    </p:set>
                                    <p:animEffect transition="in" filter="wipe(left)">
                                      <p:cBhvr>
                                        <p:cTn id="7" dur="500"/>
                                        <p:tgtEl>
                                          <p:spTgt spid="16185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1871"/>
                                        </p:tgtEl>
                                        <p:attrNameLst>
                                          <p:attrName>style.visibility</p:attrName>
                                        </p:attrNameLst>
                                      </p:cBhvr>
                                      <p:to>
                                        <p:strVal val="visible"/>
                                      </p:to>
                                    </p:set>
                                    <p:animEffect transition="in" filter="wipe(left)">
                                      <p:cBhvr>
                                        <p:cTn id="12" dur="500"/>
                                        <p:tgtEl>
                                          <p:spTgt spid="16187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1876"/>
                                        </p:tgtEl>
                                        <p:attrNameLst>
                                          <p:attrName>style.visibility</p:attrName>
                                        </p:attrNameLst>
                                      </p:cBhvr>
                                      <p:to>
                                        <p:strVal val="visible"/>
                                      </p:to>
                                    </p:set>
                                    <p:animEffect transition="in" filter="wipe(left)">
                                      <p:cBhvr>
                                        <p:cTn id="17" dur="500"/>
                                        <p:tgtEl>
                                          <p:spTgt spid="161876"/>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161857">
                                            <p:txEl>
                                              <p:pRg st="0" end="0"/>
                                            </p:txEl>
                                          </p:spTgt>
                                        </p:tgtEl>
                                        <p:attrNameLst>
                                          <p:attrName>style.visibility</p:attrName>
                                        </p:attrNameLst>
                                      </p:cBhvr>
                                      <p:to>
                                        <p:strVal val="visible"/>
                                      </p:to>
                                    </p:set>
                                    <p:animEffect transition="in" filter="wipe(left)">
                                      <p:cBhvr>
                                        <p:cTn id="21" dur="500"/>
                                        <p:tgtEl>
                                          <p:spTgt spid="161857">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61877"/>
                                        </p:tgtEl>
                                        <p:attrNameLst>
                                          <p:attrName>style.visibility</p:attrName>
                                        </p:attrNameLst>
                                      </p:cBhvr>
                                      <p:to>
                                        <p:strVal val="visible"/>
                                      </p:to>
                                    </p:set>
                                    <p:animEffect transition="in" filter="wipe(left)">
                                      <p:cBhvr>
                                        <p:cTn id="26" dur="500"/>
                                        <p:tgtEl>
                                          <p:spTgt spid="161877"/>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161878"/>
                                        </p:tgtEl>
                                        <p:attrNameLst>
                                          <p:attrName>style.visibility</p:attrName>
                                        </p:attrNameLst>
                                      </p:cBhvr>
                                      <p:to>
                                        <p:strVal val="visible"/>
                                      </p:to>
                                    </p:set>
                                    <p:animEffect transition="in" filter="wipe(left)">
                                      <p:cBhvr>
                                        <p:cTn id="30" dur="500"/>
                                        <p:tgtEl>
                                          <p:spTgt spid="16187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61872">
                                            <p:txEl>
                                              <p:pRg st="0" end="0"/>
                                            </p:txEl>
                                          </p:spTgt>
                                        </p:tgtEl>
                                        <p:attrNameLst>
                                          <p:attrName>style.visibility</p:attrName>
                                        </p:attrNameLst>
                                      </p:cBhvr>
                                      <p:to>
                                        <p:strVal val="visible"/>
                                      </p:to>
                                    </p:set>
                                    <p:animEffect transition="in" filter="wipe(left)">
                                      <p:cBhvr>
                                        <p:cTn id="35" dur="500"/>
                                        <p:tgtEl>
                                          <p:spTgt spid="16187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853" grpId="0" build="p" advAuto="1000"/>
      <p:bldP spid="161857" grpId="0" build="p" advAuto="1000"/>
      <p:bldP spid="161872" grpId="0" build="p"/>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4" name="Text Box 4"/>
          <p:cNvSpPr txBox="1">
            <a:spLocks noChangeArrowheads="1"/>
          </p:cNvSpPr>
          <p:nvPr/>
        </p:nvSpPr>
        <p:spPr bwMode="auto">
          <a:xfrm>
            <a:off x="323850" y="333375"/>
            <a:ext cx="43910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FFFF00"/>
                </a:solidFill>
                <a:latin typeface="黑体" panose="02010609060101010101" pitchFamily="49" charset="-122"/>
                <a:ea typeface="黑体" panose="02010609060101010101" pitchFamily="49" charset="-122"/>
              </a:rPr>
              <a:t>符号法则规定： </a:t>
            </a:r>
          </a:p>
        </p:txBody>
      </p:sp>
      <p:sp>
        <p:nvSpPr>
          <p:cNvPr id="13317" name="Text Box 5"/>
          <p:cNvSpPr txBox="1">
            <a:spLocks noChangeArrowheads="1"/>
          </p:cNvSpPr>
          <p:nvPr/>
        </p:nvSpPr>
        <p:spPr bwMode="auto">
          <a:xfrm>
            <a:off x="250825" y="908050"/>
            <a:ext cx="6172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latin typeface="宋体" panose="02010600030101010101" pitchFamily="2" charset="-122"/>
              </a:rPr>
              <a:t>（</a:t>
            </a:r>
            <a:r>
              <a:rPr kumimoji="1" lang="en-US" altLang="zh-CN" sz="2800" b="1">
                <a:latin typeface="宋体" panose="02010600030101010101" pitchFamily="2" charset="-122"/>
              </a:rPr>
              <a:t>1</a:t>
            </a:r>
            <a:r>
              <a:rPr kumimoji="1" lang="zh-CN" altLang="en-US" sz="2800" b="1">
                <a:latin typeface="宋体" panose="02010600030101010101" pitchFamily="2" charset="-122"/>
              </a:rPr>
              <a:t>）对导体回路任取一绕行方向。</a:t>
            </a:r>
          </a:p>
        </p:txBody>
      </p:sp>
      <p:sp>
        <p:nvSpPr>
          <p:cNvPr id="13318" name="Text Box 6"/>
          <p:cNvSpPr txBox="1">
            <a:spLocks noChangeArrowheads="1"/>
          </p:cNvSpPr>
          <p:nvPr/>
        </p:nvSpPr>
        <p:spPr bwMode="auto">
          <a:xfrm>
            <a:off x="250825" y="1557655"/>
            <a:ext cx="8498840" cy="2245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latin typeface="宋体" panose="02010600030101010101" pitchFamily="2" charset="-122"/>
              </a:rPr>
              <a:t>（</a:t>
            </a:r>
            <a:r>
              <a:rPr kumimoji="1" lang="en-US" altLang="zh-CN" sz="2800" b="1">
                <a:latin typeface="宋体" panose="02010600030101010101" pitchFamily="2" charset="-122"/>
              </a:rPr>
              <a:t>2</a:t>
            </a:r>
            <a:r>
              <a:rPr kumimoji="1" lang="zh-CN" altLang="en-US" sz="2800" b="1">
                <a:latin typeface="宋体" panose="02010600030101010101" pitchFamily="2" charset="-122"/>
              </a:rPr>
              <a:t>）</a:t>
            </a:r>
            <a:r>
              <a:rPr lang="en-US" altLang="zh-CN" sz="2800" b="1" dirty="0">
                <a:solidFill>
                  <a:schemeClr val="tx2"/>
                </a:solidFill>
                <a:latin typeface="Bookman Old Style" panose="02050604050505020204" pitchFamily="18" charset="0"/>
                <a:sym typeface="+mn-ea"/>
              </a:rPr>
              <a:t>d</a:t>
            </a:r>
            <a:r>
              <a:rPr lang="en-US" altLang="zh-CN" sz="2800" b="1" i="1" dirty="0">
                <a:solidFill>
                  <a:schemeClr val="tx2"/>
                </a:solidFill>
                <a:latin typeface="Bookman Old Style" panose="02050604050505020204" pitchFamily="18" charset="0"/>
                <a:sym typeface="+mn-ea"/>
              </a:rPr>
              <a:t>S</a:t>
            </a:r>
            <a:r>
              <a:rPr lang="en-US" altLang="zh-CN" sz="2800" i="1" dirty="0">
                <a:solidFill>
                  <a:schemeClr val="tx2"/>
                </a:solidFill>
                <a:latin typeface="Bookman Old Style" panose="02050604050505020204" pitchFamily="18" charset="0"/>
                <a:sym typeface="+mn-ea"/>
              </a:rPr>
              <a:t> </a:t>
            </a:r>
            <a:r>
              <a:rPr lang="zh-CN" altLang="en-US" sz="2800" b="1" dirty="0">
                <a:solidFill>
                  <a:schemeClr val="tx2"/>
                </a:solidFill>
                <a:latin typeface="Bookman Old Style" panose="02050604050505020204" pitchFamily="18" charset="0"/>
                <a:sym typeface="+mn-ea"/>
              </a:rPr>
              <a:t>的方向</a:t>
            </a:r>
            <a:r>
              <a:rPr lang="zh-CN" altLang="en-US" sz="2800" b="1" dirty="0">
                <a:latin typeface="Bookman Old Style" panose="02050604050505020204" pitchFamily="18" charset="0"/>
                <a:sym typeface="+mn-ea"/>
              </a:rPr>
              <a:t>：和绕行方向 </a:t>
            </a:r>
            <a:r>
              <a:rPr lang="en-US" altLang="zh-CN" sz="2800" i="1" dirty="0">
                <a:latin typeface="Bookman Old Style" panose="02050604050505020204" pitchFamily="18" charset="0"/>
                <a:sym typeface="+mn-ea"/>
              </a:rPr>
              <a:t>L </a:t>
            </a:r>
            <a:r>
              <a:rPr lang="zh-CN" altLang="en-US" sz="2800" b="1" dirty="0">
                <a:latin typeface="Bookman Old Style" panose="02050604050505020204" pitchFamily="18" charset="0"/>
                <a:sym typeface="+mn-ea"/>
              </a:rPr>
              <a:t>构成右旋关系的</a:t>
            </a:r>
          </a:p>
          <a:p>
            <a:pPr eaLnBrk="1" hangingPunct="1">
              <a:spcBef>
                <a:spcPct val="50000"/>
              </a:spcBef>
            </a:pPr>
            <a:r>
              <a:rPr lang="zh-CN" altLang="en-US" sz="2800" b="1" dirty="0">
                <a:latin typeface="Bookman Old Style" panose="02050604050505020204" pitchFamily="18" charset="0"/>
                <a:sym typeface="+mn-ea"/>
              </a:rPr>
              <a:t>面元作为 </a:t>
            </a:r>
            <a:r>
              <a:rPr lang="en-US" altLang="zh-CN" sz="2800" b="1" dirty="0">
                <a:latin typeface="Bookman Old Style" panose="02050604050505020204" pitchFamily="18" charset="0"/>
                <a:sym typeface="+mn-ea"/>
              </a:rPr>
              <a:t>d</a:t>
            </a:r>
            <a:r>
              <a:rPr lang="en-US" altLang="zh-CN" sz="2800" b="1" i="1" dirty="0">
                <a:latin typeface="Bookman Old Style" panose="02050604050505020204" pitchFamily="18" charset="0"/>
                <a:sym typeface="+mn-ea"/>
              </a:rPr>
              <a:t>S</a:t>
            </a:r>
            <a:r>
              <a:rPr lang="en-US" altLang="zh-CN" sz="2800" i="1" dirty="0">
                <a:latin typeface="Bookman Old Style" panose="02050604050505020204" pitchFamily="18" charset="0"/>
                <a:sym typeface="+mn-ea"/>
              </a:rPr>
              <a:t> </a:t>
            </a:r>
            <a:r>
              <a:rPr lang="zh-CN" altLang="en-US" sz="2800" b="1" dirty="0">
                <a:latin typeface="Bookman Old Style" panose="02050604050505020204" pitchFamily="18" charset="0"/>
                <a:sym typeface="+mn-ea"/>
              </a:rPr>
              <a:t>的正方向。</a:t>
            </a:r>
            <a:endParaRPr kumimoji="1" lang="zh-CN" altLang="en-US" sz="2800" b="1">
              <a:latin typeface="宋体" panose="02010600030101010101" pitchFamily="2" charset="-122"/>
            </a:endParaRPr>
          </a:p>
          <a:p>
            <a:pPr eaLnBrk="1" hangingPunct="1">
              <a:spcBef>
                <a:spcPct val="50000"/>
              </a:spcBef>
            </a:pPr>
            <a:r>
              <a:rPr kumimoji="1" lang="zh-CN" altLang="en-US" sz="2800" b="1">
                <a:latin typeface="宋体" panose="02010600030101010101" pitchFamily="2" charset="-122"/>
              </a:rPr>
              <a:t>（</a:t>
            </a:r>
            <a:r>
              <a:rPr kumimoji="1" lang="en-US" altLang="zh-CN" sz="2800" b="1">
                <a:latin typeface="宋体" panose="02010600030101010101" pitchFamily="2" charset="-122"/>
              </a:rPr>
              <a:t>3</a:t>
            </a:r>
            <a:r>
              <a:rPr kumimoji="1" lang="zh-CN" altLang="en-US" sz="2800" b="1">
                <a:latin typeface="宋体" panose="02010600030101010101" pitchFamily="2" charset="-122"/>
              </a:rPr>
              <a:t>）当回路中的磁感线方向与回路的绕行方向成右手螺旋关系时，磁通量为正 （</a:t>
            </a:r>
            <a:r>
              <a:rPr kumimoji="1" lang="en-US" altLang="zh-CN" sz="2800" b="1">
                <a:latin typeface="宋体" panose="02010600030101010101" pitchFamily="2" charset="-122"/>
              </a:rPr>
              <a:t>+</a:t>
            </a:r>
            <a:r>
              <a:rPr kumimoji="1" lang="zh-CN" altLang="en-US" sz="2800" b="1">
                <a:latin typeface="宋体" panose="02010600030101010101" pitchFamily="2" charset="-122"/>
              </a:rPr>
              <a:t>），反之为负（</a:t>
            </a:r>
            <a:r>
              <a:rPr kumimoji="1" lang="en-US" altLang="zh-CN" sz="2800" b="1">
                <a:latin typeface="宋体" panose="02010600030101010101" pitchFamily="2" charset="-122"/>
              </a:rPr>
              <a:t>-</a:t>
            </a:r>
            <a:r>
              <a:rPr kumimoji="1" lang="zh-CN" altLang="en-US" sz="2800" b="1">
                <a:latin typeface="宋体" panose="02010600030101010101" pitchFamily="2" charset="-122"/>
              </a:rPr>
              <a:t>）。</a:t>
            </a:r>
          </a:p>
        </p:txBody>
      </p:sp>
      <p:sp>
        <p:nvSpPr>
          <p:cNvPr id="13319" name="Text Box 7"/>
          <p:cNvSpPr txBox="1">
            <a:spLocks noChangeArrowheads="1"/>
          </p:cNvSpPr>
          <p:nvPr/>
        </p:nvSpPr>
        <p:spPr bwMode="auto">
          <a:xfrm>
            <a:off x="323533" y="5097463"/>
            <a:ext cx="8648700"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latin typeface="宋体" panose="02010600030101010101" pitchFamily="2" charset="-122"/>
              </a:rPr>
              <a:t>（</a:t>
            </a:r>
            <a:r>
              <a:rPr kumimoji="1" lang="en-US" altLang="zh-CN" sz="2800" b="1">
                <a:latin typeface="宋体" panose="02010600030101010101" pitchFamily="2" charset="-122"/>
              </a:rPr>
              <a:t>2</a:t>
            </a:r>
            <a:r>
              <a:rPr kumimoji="1" lang="zh-CN" altLang="en-US" sz="2800" b="1">
                <a:latin typeface="宋体" panose="02010600030101010101" pitchFamily="2" charset="-122"/>
              </a:rPr>
              <a:t>）感应电动势为正（</a:t>
            </a:r>
            <a:r>
              <a:rPr kumimoji="1" lang="en-US" altLang="zh-CN" sz="2800" b="1">
                <a:latin typeface="宋体" panose="02010600030101010101" pitchFamily="2" charset="-122"/>
              </a:rPr>
              <a:t>+</a:t>
            </a:r>
            <a:r>
              <a:rPr kumimoji="1" lang="zh-CN" altLang="en-US" sz="2800" b="1">
                <a:latin typeface="宋体" panose="02010600030101010101" pitchFamily="2" charset="-122"/>
              </a:rPr>
              <a:t>）则回路中感应电动势的方向与绕行方向一致；</a:t>
            </a:r>
            <a:r>
              <a:rPr kumimoji="1" lang="zh-CN" altLang="en-US" sz="2800" b="1"/>
              <a:t>感应电动势为负（</a:t>
            </a:r>
            <a:r>
              <a:rPr kumimoji="1" lang="en-US" altLang="zh-CN" sz="2800" b="1"/>
              <a:t>-</a:t>
            </a:r>
            <a:r>
              <a:rPr kumimoji="1" lang="zh-CN" altLang="en-US" sz="2800" b="1"/>
              <a:t>）则回路中感应电动势的方向与绕行方向相反</a:t>
            </a:r>
            <a:r>
              <a:rPr kumimoji="1" lang="zh-CN" altLang="en-US" sz="2800" b="1">
                <a:latin typeface="宋体" panose="02010600030101010101" pitchFamily="2" charset="-122"/>
              </a:rPr>
              <a:t>。</a:t>
            </a:r>
          </a:p>
        </p:txBody>
      </p:sp>
      <p:sp>
        <p:nvSpPr>
          <p:cNvPr id="13335" name="Text Box 23"/>
          <p:cNvSpPr txBox="1">
            <a:spLocks noChangeArrowheads="1"/>
          </p:cNvSpPr>
          <p:nvPr/>
        </p:nvSpPr>
        <p:spPr bwMode="auto">
          <a:xfrm>
            <a:off x="391160" y="3710623"/>
            <a:ext cx="75596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rgbClr val="FFFF00"/>
                </a:solidFill>
                <a:ea typeface="黑体" panose="02010609060101010101" pitchFamily="49" charset="-122"/>
              </a:rPr>
              <a:t>根据符号法则判断感应电动势的方向：</a:t>
            </a:r>
          </a:p>
        </p:txBody>
      </p:sp>
      <p:grpSp>
        <p:nvGrpSpPr>
          <p:cNvPr id="13340" name="Group 28"/>
          <p:cNvGrpSpPr/>
          <p:nvPr/>
        </p:nvGrpSpPr>
        <p:grpSpPr bwMode="auto">
          <a:xfrm>
            <a:off x="250825" y="4229735"/>
            <a:ext cx="7292975" cy="876300"/>
            <a:chOff x="456" y="2558"/>
            <a:chExt cx="4594" cy="552"/>
          </a:xfrm>
        </p:grpSpPr>
        <p:sp>
          <p:nvSpPr>
            <p:cNvPr id="23560" name="Text Box 25"/>
            <p:cNvSpPr txBox="1">
              <a:spLocks noChangeArrowheads="1"/>
            </p:cNvSpPr>
            <p:nvPr/>
          </p:nvSpPr>
          <p:spPr bwMode="auto">
            <a:xfrm>
              <a:off x="456" y="2731"/>
              <a:ext cx="459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latin typeface="宋体" panose="02010600030101010101" pitchFamily="2" charset="-122"/>
                </a:rPr>
                <a:t>（</a:t>
              </a:r>
              <a:r>
                <a:rPr lang="en-US" altLang="zh-CN" sz="2800" b="1">
                  <a:latin typeface="宋体" panose="02010600030101010101" pitchFamily="2" charset="-122"/>
                </a:rPr>
                <a:t>1</a:t>
              </a:r>
              <a:r>
                <a:rPr lang="zh-CN" altLang="en-US" sz="2800" b="1">
                  <a:latin typeface="宋体" panose="02010600030101010101" pitchFamily="2" charset="-122"/>
                </a:rPr>
                <a:t>）根据         得到   的正负。</a:t>
              </a:r>
            </a:p>
          </p:txBody>
        </p:sp>
        <p:graphicFrame>
          <p:nvGraphicFramePr>
            <p:cNvPr id="23561" name="Object 26"/>
            <p:cNvGraphicFramePr>
              <a:graphicFrameLocks noChangeAspect="1"/>
            </p:cNvGraphicFramePr>
            <p:nvPr/>
          </p:nvGraphicFramePr>
          <p:xfrm>
            <a:off x="1603" y="2558"/>
            <a:ext cx="907" cy="552"/>
          </p:xfrm>
          <a:graphic>
            <a:graphicData uri="http://schemas.openxmlformats.org/presentationml/2006/ole">
              <mc:AlternateContent xmlns:mc="http://schemas.openxmlformats.org/markup-compatibility/2006">
                <mc:Choice xmlns:v="urn:schemas-microsoft-com:vml" Requires="v">
                  <p:oleObj spid="_x0000_s30727" name="Equation" r:id="rId3" imgW="15544800" imgH="9448800" progId="">
                    <p:embed/>
                  </p:oleObj>
                </mc:Choice>
                <mc:Fallback>
                  <p:oleObj name="Equation" r:id="rId3" imgW="15544800" imgH="9448800" progId="">
                    <p:embed/>
                    <p:pic>
                      <p:nvPicPr>
                        <p:cNvPr id="0" name="Object 26" descr="image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3" y="2558"/>
                          <a:ext cx="907" cy="5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562" name="Object 27"/>
            <p:cNvGraphicFramePr>
              <a:graphicFrameLocks noChangeAspect="1"/>
            </p:cNvGraphicFramePr>
            <p:nvPr/>
          </p:nvGraphicFramePr>
          <p:xfrm>
            <a:off x="3050" y="2639"/>
            <a:ext cx="260" cy="390"/>
          </p:xfrm>
          <a:graphic>
            <a:graphicData uri="http://schemas.openxmlformats.org/presentationml/2006/ole">
              <mc:AlternateContent xmlns:mc="http://schemas.openxmlformats.org/markup-compatibility/2006">
                <mc:Choice xmlns:v="urn:schemas-microsoft-com:vml" Requires="v">
                  <p:oleObj spid="_x0000_s30728" name="Equation" r:id="rId5" imgW="3657600" imgH="5486400" progId="">
                    <p:embed/>
                  </p:oleObj>
                </mc:Choice>
                <mc:Fallback>
                  <p:oleObj name="Equation" r:id="rId5" imgW="3657600" imgH="5486400" progId="">
                    <p:embed/>
                    <p:pic>
                      <p:nvPicPr>
                        <p:cNvPr id="0" name="Object 27" descr="image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0" y="2639"/>
                          <a:ext cx="260" cy="3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grpId="0" nodeType="clickEffect">
                                  <p:stCondLst>
                                    <p:cond delay="0"/>
                                  </p:stCondLst>
                                  <p:childTnLst>
                                    <p:set>
                                      <p:cBhvr>
                                        <p:cTn id="6" dur="1" fill="hold">
                                          <p:stCondLst>
                                            <p:cond delay="0"/>
                                          </p:stCondLst>
                                        </p:cTn>
                                        <p:tgtEl>
                                          <p:spTgt spid="13317"/>
                                        </p:tgtEl>
                                        <p:attrNameLst>
                                          <p:attrName>style.visibility</p:attrName>
                                        </p:attrNameLst>
                                      </p:cBhvr>
                                      <p:to>
                                        <p:strVal val="visible"/>
                                      </p:to>
                                    </p:set>
                                    <p:animEffect transition="in" filter="strips(upRight)">
                                      <p:cBhvr>
                                        <p:cTn id="7" dur="500"/>
                                        <p:tgtEl>
                                          <p:spTgt spid="13317"/>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grpId="0" nodeType="clickEffect">
                                  <p:stCondLst>
                                    <p:cond delay="0"/>
                                  </p:stCondLst>
                                  <p:childTnLst>
                                    <p:set>
                                      <p:cBhvr>
                                        <p:cTn id="11" dur="1" fill="hold">
                                          <p:stCondLst>
                                            <p:cond delay="0"/>
                                          </p:stCondLst>
                                        </p:cTn>
                                        <p:tgtEl>
                                          <p:spTgt spid="13318"/>
                                        </p:tgtEl>
                                        <p:attrNameLst>
                                          <p:attrName>style.visibility</p:attrName>
                                        </p:attrNameLst>
                                      </p:cBhvr>
                                      <p:to>
                                        <p:strVal val="visible"/>
                                      </p:to>
                                    </p:set>
                                    <p:animEffect transition="in" filter="strips(upRight)">
                                      <p:cBhvr>
                                        <p:cTn id="12" dur="500"/>
                                        <p:tgtEl>
                                          <p:spTgt spid="1331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3335"/>
                                        </p:tgtEl>
                                        <p:attrNameLst>
                                          <p:attrName>style.visibility</p:attrName>
                                        </p:attrNameLst>
                                      </p:cBhvr>
                                      <p:to>
                                        <p:strVal val="visible"/>
                                      </p:to>
                                    </p:set>
                                    <p:animEffect transition="in" filter="box(in)">
                                      <p:cBhvr>
                                        <p:cTn id="17" dur="500"/>
                                        <p:tgtEl>
                                          <p:spTgt spid="13335"/>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3340"/>
                                        </p:tgtEl>
                                        <p:attrNameLst>
                                          <p:attrName>style.visibility</p:attrName>
                                        </p:attrNameLst>
                                      </p:cBhvr>
                                      <p:to>
                                        <p:strVal val="visible"/>
                                      </p:to>
                                    </p:set>
                                    <p:animEffect transition="in" filter="box(in)">
                                      <p:cBhvr>
                                        <p:cTn id="22" dur="500"/>
                                        <p:tgtEl>
                                          <p:spTgt spid="13340"/>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3" fill="hold" grpId="0" nodeType="clickEffect">
                                  <p:stCondLst>
                                    <p:cond delay="0"/>
                                  </p:stCondLst>
                                  <p:childTnLst>
                                    <p:set>
                                      <p:cBhvr>
                                        <p:cTn id="26" dur="1" fill="hold">
                                          <p:stCondLst>
                                            <p:cond delay="0"/>
                                          </p:stCondLst>
                                        </p:cTn>
                                        <p:tgtEl>
                                          <p:spTgt spid="13319"/>
                                        </p:tgtEl>
                                        <p:attrNameLst>
                                          <p:attrName>style.visibility</p:attrName>
                                        </p:attrNameLst>
                                      </p:cBhvr>
                                      <p:to>
                                        <p:strVal val="visible"/>
                                      </p:to>
                                    </p:set>
                                    <p:animEffect transition="in" filter="strips(upRight)">
                                      <p:cBhvr>
                                        <p:cTn id="27" dur="500"/>
                                        <p:tgtEl>
                                          <p:spTgt spid="13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7" grpId="0" autoUpdateAnimBg="0"/>
      <p:bldP spid="13318" grpId="0" bldLvl="0" animBg="1" autoUpdateAnimBg="0"/>
      <p:bldP spid="13319" grpId="0" bldLvl="0" animBg="1" autoUpdateAnimBg="0"/>
      <p:bldP spid="13335"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340" name="Picture 4" descr="8-3判断方向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850" y="3429000"/>
            <a:ext cx="2344738"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4343" name="Object 7"/>
          <p:cNvGraphicFramePr>
            <a:graphicFrameLocks noChangeAspect="1"/>
          </p:cNvGraphicFramePr>
          <p:nvPr/>
        </p:nvGraphicFramePr>
        <p:xfrm>
          <a:off x="2987675" y="4310063"/>
          <a:ext cx="1111250" cy="500062"/>
        </p:xfrm>
        <a:graphic>
          <a:graphicData uri="http://schemas.openxmlformats.org/presentationml/2006/ole">
            <mc:AlternateContent xmlns:mc="http://schemas.openxmlformats.org/markup-compatibility/2006">
              <mc:Choice xmlns:v="urn:schemas-microsoft-com:vml" Requires="v">
                <p:oleObj spid="_x0000_s32793" name="公式" r:id="rId4" imgW="318600" imgH="138600" progId="Equation.3">
                  <p:embed/>
                </p:oleObj>
              </mc:Choice>
              <mc:Fallback>
                <p:oleObj name="公式" r:id="rId4" imgW="318600" imgH="138600" progId="Equation.3">
                  <p:embed/>
                  <p:pic>
                    <p:nvPicPr>
                      <p:cNvPr id="0" name="Object 7" descr="image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4310063"/>
                        <a:ext cx="1111250" cy="500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51" name="Object 15"/>
          <p:cNvGraphicFramePr>
            <a:graphicFrameLocks noChangeAspect="1"/>
          </p:cNvGraphicFramePr>
          <p:nvPr/>
        </p:nvGraphicFramePr>
        <p:xfrm>
          <a:off x="4643438" y="4381500"/>
          <a:ext cx="1427162" cy="1103313"/>
        </p:xfrm>
        <a:graphic>
          <a:graphicData uri="http://schemas.openxmlformats.org/presentationml/2006/ole">
            <mc:AlternateContent xmlns:mc="http://schemas.openxmlformats.org/markup-compatibility/2006">
              <mc:Choice xmlns:v="urn:schemas-microsoft-com:vml" Requires="v">
                <p:oleObj spid="_x0000_s32794" name="公式" r:id="rId6" imgW="416520" imgH="318240" progId="Equation.3">
                  <p:embed/>
                </p:oleObj>
              </mc:Choice>
              <mc:Fallback>
                <p:oleObj name="公式" r:id="rId6" imgW="416520" imgH="318240" progId="Equation.3">
                  <p:embed/>
                  <p:pic>
                    <p:nvPicPr>
                      <p:cNvPr id="0" name="Object 15" descr="image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3438" y="4381500"/>
                        <a:ext cx="1427162" cy="1103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4368" name="Group 32"/>
          <p:cNvGrpSpPr/>
          <p:nvPr/>
        </p:nvGrpSpPr>
        <p:grpSpPr bwMode="auto">
          <a:xfrm>
            <a:off x="6084888" y="4598988"/>
            <a:ext cx="2125662" cy="777875"/>
            <a:chOff x="3969" y="618"/>
            <a:chExt cx="1339" cy="490"/>
          </a:xfrm>
        </p:grpSpPr>
        <p:sp>
          <p:nvSpPr>
            <p:cNvPr id="24598" name="Line 16"/>
            <p:cNvSpPr>
              <a:spLocks noChangeShapeType="1"/>
            </p:cNvSpPr>
            <p:nvPr/>
          </p:nvSpPr>
          <p:spPr bwMode="auto">
            <a:xfrm>
              <a:off x="3969" y="845"/>
              <a:ext cx="317" cy="0"/>
            </a:xfrm>
            <a:prstGeom prst="line">
              <a:avLst/>
            </a:prstGeom>
            <a:noFill/>
            <a:ln w="28575">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4599" name="Object 24"/>
            <p:cNvGraphicFramePr>
              <a:graphicFrameLocks noChangeAspect="1"/>
            </p:cNvGraphicFramePr>
            <p:nvPr/>
          </p:nvGraphicFramePr>
          <p:xfrm>
            <a:off x="4468" y="618"/>
            <a:ext cx="840" cy="490"/>
          </p:xfrm>
          <a:graphic>
            <a:graphicData uri="http://schemas.openxmlformats.org/presentationml/2006/ole">
              <mc:AlternateContent xmlns:mc="http://schemas.openxmlformats.org/markup-compatibility/2006">
                <mc:Choice xmlns:v="urn:schemas-microsoft-com:vml" Requires="v">
                  <p:oleObj spid="_x0000_s32795" name="公式" r:id="rId8" imgW="318600" imgH="179280" progId="Equation.3">
                    <p:embed/>
                  </p:oleObj>
                </mc:Choice>
                <mc:Fallback>
                  <p:oleObj name="公式" r:id="rId8" imgW="318600" imgH="179280" progId="Equation.3">
                    <p:embed/>
                    <p:pic>
                      <p:nvPicPr>
                        <p:cNvPr id="0" name="Object 24" descr="image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68" y="618"/>
                          <a:ext cx="840" cy="4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4375" name="Group 39"/>
          <p:cNvGrpSpPr/>
          <p:nvPr/>
        </p:nvGrpSpPr>
        <p:grpSpPr bwMode="auto">
          <a:xfrm>
            <a:off x="250825" y="331788"/>
            <a:ext cx="2305050" cy="2520950"/>
            <a:chOff x="521" y="2614"/>
            <a:chExt cx="1361" cy="1496"/>
          </a:xfrm>
        </p:grpSpPr>
        <p:sp>
          <p:nvSpPr>
            <p:cNvPr id="24596" name="Rectangle 40"/>
            <p:cNvSpPr>
              <a:spLocks noChangeArrowheads="1"/>
            </p:cNvSpPr>
            <p:nvPr/>
          </p:nvSpPr>
          <p:spPr bwMode="auto">
            <a:xfrm>
              <a:off x="521" y="2614"/>
              <a:ext cx="1361" cy="1496"/>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24597" name="Picture 41" descr="8-3判断方向a"/>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12" y="2704"/>
              <a:ext cx="1189" cy="1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14378" name="Object 42"/>
          <p:cNvGraphicFramePr>
            <a:graphicFrameLocks noChangeAspect="1"/>
          </p:cNvGraphicFramePr>
          <p:nvPr/>
        </p:nvGraphicFramePr>
        <p:xfrm>
          <a:off x="2843213" y="925513"/>
          <a:ext cx="1111250" cy="500062"/>
        </p:xfrm>
        <a:graphic>
          <a:graphicData uri="http://schemas.openxmlformats.org/presentationml/2006/ole">
            <mc:AlternateContent xmlns:mc="http://schemas.openxmlformats.org/markup-compatibility/2006">
              <mc:Choice xmlns:v="urn:schemas-microsoft-com:vml" Requires="v">
                <p:oleObj spid="_x0000_s32796" name="公式" r:id="rId11" imgW="318600" imgH="138600" progId="Equation.3">
                  <p:embed/>
                </p:oleObj>
              </mc:Choice>
              <mc:Fallback>
                <p:oleObj name="公式" r:id="rId11" imgW="318600" imgH="138600" progId="Equation.3">
                  <p:embed/>
                  <p:pic>
                    <p:nvPicPr>
                      <p:cNvPr id="0" name="Object 42" descr="image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43213" y="925513"/>
                        <a:ext cx="1111250" cy="500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81" name="Object 45"/>
          <p:cNvGraphicFramePr>
            <a:graphicFrameLocks noChangeAspect="1"/>
          </p:cNvGraphicFramePr>
          <p:nvPr/>
        </p:nvGraphicFramePr>
        <p:xfrm>
          <a:off x="4572000" y="1069975"/>
          <a:ext cx="1270000" cy="982663"/>
        </p:xfrm>
        <a:graphic>
          <a:graphicData uri="http://schemas.openxmlformats.org/presentationml/2006/ole">
            <mc:AlternateContent xmlns:mc="http://schemas.openxmlformats.org/markup-compatibility/2006">
              <mc:Choice xmlns:v="urn:schemas-microsoft-com:vml" Requires="v">
                <p:oleObj spid="_x0000_s32797" name="公式" r:id="rId13" imgW="416520" imgH="318240" progId="Equation.3">
                  <p:embed/>
                </p:oleObj>
              </mc:Choice>
              <mc:Fallback>
                <p:oleObj name="公式" r:id="rId13" imgW="416520" imgH="318240" progId="Equation.3">
                  <p:embed/>
                  <p:pic>
                    <p:nvPicPr>
                      <p:cNvPr id="0" name="Object 45" descr="image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72000" y="1069975"/>
                        <a:ext cx="1270000" cy="982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4383" name="Group 47"/>
          <p:cNvGrpSpPr/>
          <p:nvPr/>
        </p:nvGrpSpPr>
        <p:grpSpPr bwMode="auto">
          <a:xfrm>
            <a:off x="5940425" y="1141413"/>
            <a:ext cx="2014538" cy="777875"/>
            <a:chOff x="3606" y="3385"/>
            <a:chExt cx="1269" cy="490"/>
          </a:xfrm>
        </p:grpSpPr>
        <p:graphicFrame>
          <p:nvGraphicFramePr>
            <p:cNvPr id="24594" name="Object 48"/>
            <p:cNvGraphicFramePr>
              <a:graphicFrameLocks noChangeAspect="1"/>
            </p:cNvGraphicFramePr>
            <p:nvPr/>
          </p:nvGraphicFramePr>
          <p:xfrm>
            <a:off x="4059" y="3385"/>
            <a:ext cx="816" cy="490"/>
          </p:xfrm>
          <a:graphic>
            <a:graphicData uri="http://schemas.openxmlformats.org/presentationml/2006/ole">
              <mc:AlternateContent xmlns:mc="http://schemas.openxmlformats.org/markup-compatibility/2006">
                <mc:Choice xmlns:v="urn:schemas-microsoft-com:vml" Requires="v">
                  <p:oleObj spid="_x0000_s32798" name="Equation" r:id="rId15" imgW="310320" imgH="179280" progId="">
                    <p:embed/>
                  </p:oleObj>
                </mc:Choice>
                <mc:Fallback>
                  <p:oleObj name="Equation" r:id="rId15" imgW="310320" imgH="179280" progId="">
                    <p:embed/>
                    <p:pic>
                      <p:nvPicPr>
                        <p:cNvPr id="0" name="Object 48" descr="image1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59" y="3385"/>
                          <a:ext cx="816" cy="4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595" name="Line 49"/>
            <p:cNvSpPr>
              <a:spLocks noChangeShapeType="1"/>
            </p:cNvSpPr>
            <p:nvPr/>
          </p:nvSpPr>
          <p:spPr bwMode="auto">
            <a:xfrm>
              <a:off x="3606" y="3657"/>
              <a:ext cx="317" cy="0"/>
            </a:xfrm>
            <a:prstGeom prst="line">
              <a:avLst/>
            </a:prstGeom>
            <a:noFill/>
            <a:ln w="28575">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14386" name="Object 50"/>
          <p:cNvGraphicFramePr>
            <a:graphicFrameLocks noChangeAspect="1"/>
          </p:cNvGraphicFramePr>
          <p:nvPr/>
        </p:nvGraphicFramePr>
        <p:xfrm>
          <a:off x="2771775" y="1717675"/>
          <a:ext cx="1223963" cy="558800"/>
        </p:xfrm>
        <a:graphic>
          <a:graphicData uri="http://schemas.openxmlformats.org/presentationml/2006/ole">
            <mc:AlternateContent xmlns:mc="http://schemas.openxmlformats.org/markup-compatibility/2006">
              <mc:Choice xmlns:v="urn:schemas-microsoft-com:vml" Requires="v">
                <p:oleObj spid="_x0000_s32799" name="Equation" r:id="rId17" imgW="10668000" imgH="4876800" progId="">
                  <p:embed/>
                </p:oleObj>
              </mc:Choice>
              <mc:Fallback>
                <p:oleObj name="Equation" r:id="rId17" imgW="10668000" imgH="4876800" progId="">
                  <p:embed/>
                  <p:pic>
                    <p:nvPicPr>
                      <p:cNvPr id="0" name="Object 50" descr="image1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71775" y="1717675"/>
                        <a:ext cx="1223963" cy="55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87" name="AutoShape 51"/>
          <p:cNvSpPr/>
          <p:nvPr/>
        </p:nvSpPr>
        <p:spPr bwMode="auto">
          <a:xfrm>
            <a:off x="4067175" y="1141413"/>
            <a:ext cx="360363" cy="865187"/>
          </a:xfrm>
          <a:prstGeom prst="rightBrace">
            <a:avLst>
              <a:gd name="adj1" fmla="val 20007"/>
              <a:gd name="adj2" fmla="val 50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4388" name="Object 52"/>
          <p:cNvGraphicFramePr>
            <a:graphicFrameLocks noChangeAspect="1"/>
          </p:cNvGraphicFramePr>
          <p:nvPr/>
        </p:nvGraphicFramePr>
        <p:xfrm>
          <a:off x="2916238" y="5030788"/>
          <a:ext cx="1223962" cy="558800"/>
        </p:xfrm>
        <a:graphic>
          <a:graphicData uri="http://schemas.openxmlformats.org/presentationml/2006/ole">
            <mc:AlternateContent xmlns:mc="http://schemas.openxmlformats.org/markup-compatibility/2006">
              <mc:Choice xmlns:v="urn:schemas-microsoft-com:vml" Requires="v">
                <p:oleObj spid="_x0000_s32800" name="Equation" r:id="rId19" imgW="10668000" imgH="4876800" progId="">
                  <p:embed/>
                </p:oleObj>
              </mc:Choice>
              <mc:Fallback>
                <p:oleObj name="Equation" r:id="rId19" imgW="10668000" imgH="4876800" progId="">
                  <p:embed/>
                  <p:pic>
                    <p:nvPicPr>
                      <p:cNvPr id="0" name="Object 52" descr="image1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16238" y="5030788"/>
                        <a:ext cx="1223962" cy="55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89" name="AutoShape 53"/>
          <p:cNvSpPr/>
          <p:nvPr/>
        </p:nvSpPr>
        <p:spPr bwMode="auto">
          <a:xfrm>
            <a:off x="4140200" y="4525963"/>
            <a:ext cx="360363" cy="865187"/>
          </a:xfrm>
          <a:prstGeom prst="rightBrace">
            <a:avLst>
              <a:gd name="adj1" fmla="val 20007"/>
              <a:gd name="adj2" fmla="val 50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391" name="Text Box 55"/>
          <p:cNvSpPr txBox="1">
            <a:spLocks noChangeArrowheads="1"/>
          </p:cNvSpPr>
          <p:nvPr/>
        </p:nvSpPr>
        <p:spPr bwMode="auto">
          <a:xfrm>
            <a:off x="2771775" y="188913"/>
            <a:ext cx="57610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规定回路绕行正方向：逆时针</a:t>
            </a:r>
          </a:p>
        </p:txBody>
      </p:sp>
      <p:sp>
        <p:nvSpPr>
          <p:cNvPr id="14392" name="Text Box 56"/>
          <p:cNvSpPr txBox="1">
            <a:spLocks noChangeArrowheads="1"/>
          </p:cNvSpPr>
          <p:nvPr/>
        </p:nvSpPr>
        <p:spPr bwMode="auto">
          <a:xfrm>
            <a:off x="2916238" y="2349500"/>
            <a:ext cx="57610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电动势方向与绕行正方向相反</a:t>
            </a:r>
          </a:p>
        </p:txBody>
      </p:sp>
      <p:sp>
        <p:nvSpPr>
          <p:cNvPr id="14393" name="Text Box 57"/>
          <p:cNvSpPr txBox="1">
            <a:spLocks noChangeArrowheads="1"/>
          </p:cNvSpPr>
          <p:nvPr/>
        </p:nvSpPr>
        <p:spPr bwMode="auto">
          <a:xfrm>
            <a:off x="2987675" y="3414713"/>
            <a:ext cx="57610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规定回路绕行正方向：逆时针</a:t>
            </a:r>
          </a:p>
        </p:txBody>
      </p:sp>
      <p:sp>
        <p:nvSpPr>
          <p:cNvPr id="14394" name="Text Box 58"/>
          <p:cNvSpPr txBox="1">
            <a:spLocks noChangeArrowheads="1"/>
          </p:cNvSpPr>
          <p:nvPr/>
        </p:nvSpPr>
        <p:spPr bwMode="auto">
          <a:xfrm>
            <a:off x="2987675" y="5718175"/>
            <a:ext cx="57610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电动势方向与绕行正方向相同</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75"/>
                                        </p:tgtEl>
                                        <p:attrNameLst>
                                          <p:attrName>style.visibility</p:attrName>
                                        </p:attrNameLst>
                                      </p:cBhvr>
                                      <p:to>
                                        <p:strVal val="visible"/>
                                      </p:to>
                                    </p:set>
                                    <p:animEffect transition="in" filter="fade">
                                      <p:cBhvr>
                                        <p:cTn id="7" dur="1000"/>
                                        <p:tgtEl>
                                          <p:spTgt spid="1437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4391"/>
                                        </p:tgtEl>
                                        <p:attrNameLst>
                                          <p:attrName>style.visibility</p:attrName>
                                        </p:attrNameLst>
                                      </p:cBhvr>
                                      <p:to>
                                        <p:strVal val="visible"/>
                                      </p:to>
                                    </p:set>
                                    <p:animEffect transition="in" filter="box(in)">
                                      <p:cBhvr>
                                        <p:cTn id="12" dur="500"/>
                                        <p:tgtEl>
                                          <p:spTgt spid="14391"/>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14378"/>
                                        </p:tgtEl>
                                        <p:attrNameLst>
                                          <p:attrName>style.visibility</p:attrName>
                                        </p:attrNameLst>
                                      </p:cBhvr>
                                      <p:to>
                                        <p:strVal val="visible"/>
                                      </p:to>
                                    </p:set>
                                    <p:animEffect transition="in" filter="strips(downRight)">
                                      <p:cBhvr>
                                        <p:cTn id="17" dur="500"/>
                                        <p:tgtEl>
                                          <p:spTgt spid="1437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4386"/>
                                        </p:tgtEl>
                                        <p:attrNameLst>
                                          <p:attrName>style.visibility</p:attrName>
                                        </p:attrNameLst>
                                      </p:cBhvr>
                                      <p:to>
                                        <p:strVal val="visible"/>
                                      </p:to>
                                    </p:set>
                                    <p:animEffect transition="in" filter="box(in)">
                                      <p:cBhvr>
                                        <p:cTn id="22" dur="500"/>
                                        <p:tgtEl>
                                          <p:spTgt spid="14386"/>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4387"/>
                                        </p:tgtEl>
                                        <p:attrNameLst>
                                          <p:attrName>style.visibility</p:attrName>
                                        </p:attrNameLst>
                                      </p:cBhvr>
                                      <p:to>
                                        <p:strVal val="visible"/>
                                      </p:to>
                                    </p:set>
                                    <p:animEffect transition="in" filter="box(in)">
                                      <p:cBhvr>
                                        <p:cTn id="27" dur="500"/>
                                        <p:tgtEl>
                                          <p:spTgt spid="14387"/>
                                        </p:tgtEl>
                                      </p:cBhvr>
                                    </p:animEffect>
                                  </p:childTnLst>
                                </p:cTn>
                              </p:par>
                              <p:par>
                                <p:cTn id="28" presetID="4" presetClass="entr" presetSubtype="16" fill="hold" nodeType="withEffect">
                                  <p:stCondLst>
                                    <p:cond delay="0"/>
                                  </p:stCondLst>
                                  <p:childTnLst>
                                    <p:set>
                                      <p:cBhvr>
                                        <p:cTn id="29" dur="1" fill="hold">
                                          <p:stCondLst>
                                            <p:cond delay="0"/>
                                          </p:stCondLst>
                                        </p:cTn>
                                        <p:tgtEl>
                                          <p:spTgt spid="14381"/>
                                        </p:tgtEl>
                                        <p:attrNameLst>
                                          <p:attrName>style.visibility</p:attrName>
                                        </p:attrNameLst>
                                      </p:cBhvr>
                                      <p:to>
                                        <p:strVal val="visible"/>
                                      </p:to>
                                    </p:set>
                                    <p:animEffect transition="in" filter="box(in)">
                                      <p:cBhvr>
                                        <p:cTn id="30" dur="500"/>
                                        <p:tgtEl>
                                          <p:spTgt spid="1438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4383"/>
                                        </p:tgtEl>
                                        <p:attrNameLst>
                                          <p:attrName>style.visibility</p:attrName>
                                        </p:attrNameLst>
                                      </p:cBhvr>
                                      <p:to>
                                        <p:strVal val="visible"/>
                                      </p:to>
                                    </p:set>
                                    <p:animEffect transition="in" filter="wipe(left)">
                                      <p:cBhvr>
                                        <p:cTn id="35" dur="500"/>
                                        <p:tgtEl>
                                          <p:spTgt spid="14383"/>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grpId="0" nodeType="clickEffect">
                                  <p:stCondLst>
                                    <p:cond delay="0"/>
                                  </p:stCondLst>
                                  <p:childTnLst>
                                    <p:set>
                                      <p:cBhvr>
                                        <p:cTn id="39" dur="1" fill="hold">
                                          <p:stCondLst>
                                            <p:cond delay="0"/>
                                          </p:stCondLst>
                                        </p:cTn>
                                        <p:tgtEl>
                                          <p:spTgt spid="14392"/>
                                        </p:tgtEl>
                                        <p:attrNameLst>
                                          <p:attrName>style.visibility</p:attrName>
                                        </p:attrNameLst>
                                      </p:cBhvr>
                                      <p:to>
                                        <p:strVal val="visible"/>
                                      </p:to>
                                    </p:set>
                                    <p:animEffect transition="in" filter="box(in)">
                                      <p:cBhvr>
                                        <p:cTn id="40" dur="500"/>
                                        <p:tgtEl>
                                          <p:spTgt spid="1439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4340"/>
                                        </p:tgtEl>
                                        <p:attrNameLst>
                                          <p:attrName>style.visibility</p:attrName>
                                        </p:attrNameLst>
                                      </p:cBhvr>
                                      <p:to>
                                        <p:strVal val="visible"/>
                                      </p:to>
                                    </p:set>
                                    <p:animEffect transition="in" filter="fade">
                                      <p:cBhvr>
                                        <p:cTn id="45" dur="1000"/>
                                        <p:tgtEl>
                                          <p:spTgt spid="14340"/>
                                        </p:tgtEl>
                                      </p:cBhvr>
                                    </p:animEffect>
                                  </p:childTnLst>
                                </p:cTn>
                              </p:par>
                            </p:childTnLst>
                          </p:cTn>
                        </p:par>
                      </p:childTnLst>
                    </p:cTn>
                  </p:par>
                  <p:par>
                    <p:cTn id="46" fill="hold">
                      <p:stCondLst>
                        <p:cond delay="indefinite"/>
                      </p:stCondLst>
                      <p:childTnLst>
                        <p:par>
                          <p:cTn id="47" fill="hold">
                            <p:stCondLst>
                              <p:cond delay="0"/>
                            </p:stCondLst>
                            <p:childTnLst>
                              <p:par>
                                <p:cTn id="48" presetID="4" presetClass="entr" presetSubtype="16" fill="hold" grpId="0" nodeType="clickEffect">
                                  <p:stCondLst>
                                    <p:cond delay="0"/>
                                  </p:stCondLst>
                                  <p:childTnLst>
                                    <p:set>
                                      <p:cBhvr>
                                        <p:cTn id="49" dur="1" fill="hold">
                                          <p:stCondLst>
                                            <p:cond delay="0"/>
                                          </p:stCondLst>
                                        </p:cTn>
                                        <p:tgtEl>
                                          <p:spTgt spid="14393"/>
                                        </p:tgtEl>
                                        <p:attrNameLst>
                                          <p:attrName>style.visibility</p:attrName>
                                        </p:attrNameLst>
                                      </p:cBhvr>
                                      <p:to>
                                        <p:strVal val="visible"/>
                                      </p:to>
                                    </p:set>
                                    <p:animEffect transition="in" filter="box(in)">
                                      <p:cBhvr>
                                        <p:cTn id="50" dur="500"/>
                                        <p:tgtEl>
                                          <p:spTgt spid="14393"/>
                                        </p:tgtEl>
                                      </p:cBhvr>
                                    </p:animEffect>
                                  </p:childTnLst>
                                </p:cTn>
                              </p:par>
                            </p:childTnLst>
                          </p:cTn>
                        </p:par>
                      </p:childTnLst>
                    </p:cTn>
                  </p:par>
                  <p:par>
                    <p:cTn id="51" fill="hold">
                      <p:stCondLst>
                        <p:cond delay="indefinite"/>
                      </p:stCondLst>
                      <p:childTnLst>
                        <p:par>
                          <p:cTn id="52" fill="hold">
                            <p:stCondLst>
                              <p:cond delay="0"/>
                            </p:stCondLst>
                            <p:childTnLst>
                              <p:par>
                                <p:cTn id="53" presetID="18" presetClass="entr" presetSubtype="6" fill="hold" nodeType="clickEffect">
                                  <p:stCondLst>
                                    <p:cond delay="0"/>
                                  </p:stCondLst>
                                  <p:childTnLst>
                                    <p:set>
                                      <p:cBhvr>
                                        <p:cTn id="54" dur="1" fill="hold">
                                          <p:stCondLst>
                                            <p:cond delay="0"/>
                                          </p:stCondLst>
                                        </p:cTn>
                                        <p:tgtEl>
                                          <p:spTgt spid="14343"/>
                                        </p:tgtEl>
                                        <p:attrNameLst>
                                          <p:attrName>style.visibility</p:attrName>
                                        </p:attrNameLst>
                                      </p:cBhvr>
                                      <p:to>
                                        <p:strVal val="visible"/>
                                      </p:to>
                                    </p:set>
                                    <p:animEffect transition="in" filter="strips(downRight)">
                                      <p:cBhvr>
                                        <p:cTn id="55" dur="500"/>
                                        <p:tgtEl>
                                          <p:spTgt spid="14343"/>
                                        </p:tgtEl>
                                      </p:cBhvr>
                                    </p:animEffect>
                                  </p:childTnLst>
                                </p:cTn>
                              </p:par>
                            </p:childTnLst>
                          </p:cTn>
                        </p:par>
                      </p:childTnLst>
                    </p:cTn>
                  </p:par>
                  <p:par>
                    <p:cTn id="56" fill="hold">
                      <p:stCondLst>
                        <p:cond delay="indefinite"/>
                      </p:stCondLst>
                      <p:childTnLst>
                        <p:par>
                          <p:cTn id="57" fill="hold">
                            <p:stCondLst>
                              <p:cond delay="0"/>
                            </p:stCondLst>
                            <p:childTnLst>
                              <p:par>
                                <p:cTn id="58" presetID="4" presetClass="entr" presetSubtype="16" fill="hold" nodeType="clickEffect">
                                  <p:stCondLst>
                                    <p:cond delay="0"/>
                                  </p:stCondLst>
                                  <p:childTnLst>
                                    <p:set>
                                      <p:cBhvr>
                                        <p:cTn id="59" dur="1" fill="hold">
                                          <p:stCondLst>
                                            <p:cond delay="0"/>
                                          </p:stCondLst>
                                        </p:cTn>
                                        <p:tgtEl>
                                          <p:spTgt spid="14388"/>
                                        </p:tgtEl>
                                        <p:attrNameLst>
                                          <p:attrName>style.visibility</p:attrName>
                                        </p:attrNameLst>
                                      </p:cBhvr>
                                      <p:to>
                                        <p:strVal val="visible"/>
                                      </p:to>
                                    </p:set>
                                    <p:animEffect transition="in" filter="box(in)">
                                      <p:cBhvr>
                                        <p:cTn id="60" dur="500"/>
                                        <p:tgtEl>
                                          <p:spTgt spid="14388"/>
                                        </p:tgtEl>
                                      </p:cBhvr>
                                    </p:animEffect>
                                  </p:childTnLst>
                                </p:cTn>
                              </p:par>
                            </p:childTnLst>
                          </p:cTn>
                        </p:par>
                      </p:childTnLst>
                    </p:cTn>
                  </p:par>
                  <p:par>
                    <p:cTn id="61" fill="hold">
                      <p:stCondLst>
                        <p:cond delay="indefinite"/>
                      </p:stCondLst>
                      <p:childTnLst>
                        <p:par>
                          <p:cTn id="62" fill="hold">
                            <p:stCondLst>
                              <p:cond delay="0"/>
                            </p:stCondLst>
                            <p:childTnLst>
                              <p:par>
                                <p:cTn id="63" presetID="4" presetClass="entr" presetSubtype="16" fill="hold" grpId="0" nodeType="clickEffect">
                                  <p:stCondLst>
                                    <p:cond delay="0"/>
                                  </p:stCondLst>
                                  <p:childTnLst>
                                    <p:set>
                                      <p:cBhvr>
                                        <p:cTn id="64" dur="1" fill="hold">
                                          <p:stCondLst>
                                            <p:cond delay="0"/>
                                          </p:stCondLst>
                                        </p:cTn>
                                        <p:tgtEl>
                                          <p:spTgt spid="14389"/>
                                        </p:tgtEl>
                                        <p:attrNameLst>
                                          <p:attrName>style.visibility</p:attrName>
                                        </p:attrNameLst>
                                      </p:cBhvr>
                                      <p:to>
                                        <p:strVal val="visible"/>
                                      </p:to>
                                    </p:set>
                                    <p:animEffect transition="in" filter="box(in)">
                                      <p:cBhvr>
                                        <p:cTn id="65" dur="500"/>
                                        <p:tgtEl>
                                          <p:spTgt spid="14389"/>
                                        </p:tgtEl>
                                      </p:cBhvr>
                                    </p:animEffect>
                                  </p:childTnLst>
                                </p:cTn>
                              </p:par>
                            </p:childTnLst>
                          </p:cTn>
                        </p:par>
                      </p:childTnLst>
                    </p:cTn>
                  </p:par>
                  <p:par>
                    <p:cTn id="66" fill="hold">
                      <p:stCondLst>
                        <p:cond delay="indefinite"/>
                      </p:stCondLst>
                      <p:childTnLst>
                        <p:par>
                          <p:cTn id="67" fill="hold">
                            <p:stCondLst>
                              <p:cond delay="0"/>
                            </p:stCondLst>
                            <p:childTnLst>
                              <p:par>
                                <p:cTn id="68" presetID="4" presetClass="entr" presetSubtype="16" fill="hold" nodeType="clickEffect">
                                  <p:stCondLst>
                                    <p:cond delay="0"/>
                                  </p:stCondLst>
                                  <p:childTnLst>
                                    <p:set>
                                      <p:cBhvr>
                                        <p:cTn id="69" dur="1" fill="hold">
                                          <p:stCondLst>
                                            <p:cond delay="0"/>
                                          </p:stCondLst>
                                        </p:cTn>
                                        <p:tgtEl>
                                          <p:spTgt spid="14351"/>
                                        </p:tgtEl>
                                        <p:attrNameLst>
                                          <p:attrName>style.visibility</p:attrName>
                                        </p:attrNameLst>
                                      </p:cBhvr>
                                      <p:to>
                                        <p:strVal val="visible"/>
                                      </p:to>
                                    </p:set>
                                    <p:animEffect transition="in" filter="box(in)">
                                      <p:cBhvr>
                                        <p:cTn id="70" dur="500"/>
                                        <p:tgtEl>
                                          <p:spTgt spid="14351"/>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14368"/>
                                        </p:tgtEl>
                                        <p:attrNameLst>
                                          <p:attrName>style.visibility</p:attrName>
                                        </p:attrNameLst>
                                      </p:cBhvr>
                                      <p:to>
                                        <p:strVal val="visible"/>
                                      </p:to>
                                    </p:set>
                                    <p:animEffect transition="in" filter="wipe(left)">
                                      <p:cBhvr>
                                        <p:cTn id="75" dur="500"/>
                                        <p:tgtEl>
                                          <p:spTgt spid="14368"/>
                                        </p:tgtEl>
                                      </p:cBhvr>
                                    </p:animEffect>
                                  </p:childTnLst>
                                </p:cTn>
                              </p:par>
                            </p:childTnLst>
                          </p:cTn>
                        </p:par>
                      </p:childTnLst>
                    </p:cTn>
                  </p:par>
                  <p:par>
                    <p:cTn id="76" fill="hold">
                      <p:stCondLst>
                        <p:cond delay="indefinite"/>
                      </p:stCondLst>
                      <p:childTnLst>
                        <p:par>
                          <p:cTn id="77" fill="hold">
                            <p:stCondLst>
                              <p:cond delay="0"/>
                            </p:stCondLst>
                            <p:childTnLst>
                              <p:par>
                                <p:cTn id="78" presetID="4" presetClass="entr" presetSubtype="16" fill="hold" grpId="0" nodeType="clickEffect">
                                  <p:stCondLst>
                                    <p:cond delay="0"/>
                                  </p:stCondLst>
                                  <p:childTnLst>
                                    <p:set>
                                      <p:cBhvr>
                                        <p:cTn id="79" dur="1" fill="hold">
                                          <p:stCondLst>
                                            <p:cond delay="0"/>
                                          </p:stCondLst>
                                        </p:cTn>
                                        <p:tgtEl>
                                          <p:spTgt spid="14394"/>
                                        </p:tgtEl>
                                        <p:attrNameLst>
                                          <p:attrName>style.visibility</p:attrName>
                                        </p:attrNameLst>
                                      </p:cBhvr>
                                      <p:to>
                                        <p:strVal val="visible"/>
                                      </p:to>
                                    </p:set>
                                    <p:animEffect transition="in" filter="box(in)">
                                      <p:cBhvr>
                                        <p:cTn id="80" dur="500"/>
                                        <p:tgtEl>
                                          <p:spTgt spid="14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87" grpId="0" animBg="1"/>
      <p:bldP spid="14389" grpId="0" animBg="1"/>
      <p:bldP spid="14391" grpId="0"/>
      <p:bldP spid="14392" grpId="0"/>
      <p:bldP spid="14393" grpId="0"/>
      <p:bldP spid="14394"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7460" name="Picture 4" descr="8-3判断方向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288" y="476250"/>
            <a:ext cx="2881312"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461" name="Picture 5" descr="8-3判断方向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5288" y="3789363"/>
            <a:ext cx="2952750" cy="250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47473" name="Object 17"/>
          <p:cNvGraphicFramePr>
            <a:graphicFrameLocks noChangeAspect="1"/>
          </p:cNvGraphicFramePr>
          <p:nvPr/>
        </p:nvGraphicFramePr>
        <p:xfrm>
          <a:off x="3636963" y="1268413"/>
          <a:ext cx="1111250" cy="500062"/>
        </p:xfrm>
        <a:graphic>
          <a:graphicData uri="http://schemas.openxmlformats.org/presentationml/2006/ole">
            <mc:AlternateContent xmlns:mc="http://schemas.openxmlformats.org/markup-compatibility/2006">
              <mc:Choice xmlns:v="urn:schemas-microsoft-com:vml" Requires="v">
                <p:oleObj spid="_x0000_s33817" name="Equation" r:id="rId5" imgW="318600" imgH="138600" progId="">
                  <p:embed/>
                </p:oleObj>
              </mc:Choice>
              <mc:Fallback>
                <p:oleObj name="Equation" r:id="rId5" imgW="318600" imgH="138600" progId="">
                  <p:embed/>
                  <p:pic>
                    <p:nvPicPr>
                      <p:cNvPr id="0" name="Object 17" descr="image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36963" y="1268413"/>
                        <a:ext cx="1111250" cy="500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7474" name="Object 18"/>
          <p:cNvGraphicFramePr>
            <a:graphicFrameLocks noChangeAspect="1"/>
          </p:cNvGraphicFramePr>
          <p:nvPr/>
        </p:nvGraphicFramePr>
        <p:xfrm>
          <a:off x="5365750" y="1412875"/>
          <a:ext cx="1270000" cy="982663"/>
        </p:xfrm>
        <a:graphic>
          <a:graphicData uri="http://schemas.openxmlformats.org/presentationml/2006/ole">
            <mc:AlternateContent xmlns:mc="http://schemas.openxmlformats.org/markup-compatibility/2006">
              <mc:Choice xmlns:v="urn:schemas-microsoft-com:vml" Requires="v">
                <p:oleObj spid="_x0000_s33818" name="公式" r:id="rId7" imgW="416520" imgH="318240" progId="Equation.3">
                  <p:embed/>
                </p:oleObj>
              </mc:Choice>
              <mc:Fallback>
                <p:oleObj name="公式" r:id="rId7" imgW="416520" imgH="318240" progId="Equation.3">
                  <p:embed/>
                  <p:pic>
                    <p:nvPicPr>
                      <p:cNvPr id="0" name="Object 18" descr="image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65750" y="1412875"/>
                        <a:ext cx="1270000" cy="982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47475" name="Group 19"/>
          <p:cNvGrpSpPr/>
          <p:nvPr/>
        </p:nvGrpSpPr>
        <p:grpSpPr bwMode="auto">
          <a:xfrm>
            <a:off x="6734175" y="1484313"/>
            <a:ext cx="2014538" cy="777875"/>
            <a:chOff x="3606" y="3385"/>
            <a:chExt cx="1269" cy="490"/>
          </a:xfrm>
        </p:grpSpPr>
        <p:graphicFrame>
          <p:nvGraphicFramePr>
            <p:cNvPr id="25620" name="Object 20"/>
            <p:cNvGraphicFramePr>
              <a:graphicFrameLocks noChangeAspect="1"/>
            </p:cNvGraphicFramePr>
            <p:nvPr/>
          </p:nvGraphicFramePr>
          <p:xfrm>
            <a:off x="4059" y="3385"/>
            <a:ext cx="816" cy="490"/>
          </p:xfrm>
          <a:graphic>
            <a:graphicData uri="http://schemas.openxmlformats.org/presentationml/2006/ole">
              <mc:AlternateContent xmlns:mc="http://schemas.openxmlformats.org/markup-compatibility/2006">
                <mc:Choice xmlns:v="urn:schemas-microsoft-com:vml" Requires="v">
                  <p:oleObj spid="_x0000_s33819" name="Equation" r:id="rId9" imgW="310320" imgH="179280" progId="">
                    <p:embed/>
                  </p:oleObj>
                </mc:Choice>
                <mc:Fallback>
                  <p:oleObj name="Equation" r:id="rId9" imgW="310320" imgH="179280" progId="">
                    <p:embed/>
                    <p:pic>
                      <p:nvPicPr>
                        <p:cNvPr id="0" name="Object 20" descr="image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59" y="3385"/>
                          <a:ext cx="816" cy="4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621" name="Line 21"/>
            <p:cNvSpPr>
              <a:spLocks noChangeShapeType="1"/>
            </p:cNvSpPr>
            <p:nvPr/>
          </p:nvSpPr>
          <p:spPr bwMode="auto">
            <a:xfrm>
              <a:off x="3606" y="3657"/>
              <a:ext cx="317" cy="0"/>
            </a:xfrm>
            <a:prstGeom prst="line">
              <a:avLst/>
            </a:prstGeom>
            <a:noFill/>
            <a:ln w="28575">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147478" name="Object 22"/>
          <p:cNvGraphicFramePr>
            <a:graphicFrameLocks noChangeAspect="1"/>
          </p:cNvGraphicFramePr>
          <p:nvPr/>
        </p:nvGraphicFramePr>
        <p:xfrm>
          <a:off x="3565525" y="2060575"/>
          <a:ext cx="1223963" cy="558800"/>
        </p:xfrm>
        <a:graphic>
          <a:graphicData uri="http://schemas.openxmlformats.org/presentationml/2006/ole">
            <mc:AlternateContent xmlns:mc="http://schemas.openxmlformats.org/markup-compatibility/2006">
              <mc:Choice xmlns:v="urn:schemas-microsoft-com:vml" Requires="v">
                <p:oleObj spid="_x0000_s33820" name="Equation" r:id="rId11" imgW="10668000" imgH="4876800" progId="">
                  <p:embed/>
                </p:oleObj>
              </mc:Choice>
              <mc:Fallback>
                <p:oleObj name="Equation" r:id="rId11" imgW="10668000" imgH="4876800" progId="">
                  <p:embed/>
                  <p:pic>
                    <p:nvPicPr>
                      <p:cNvPr id="0" name="Object 22" descr="image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65525" y="2060575"/>
                        <a:ext cx="1223963" cy="55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7479" name="AutoShape 23"/>
          <p:cNvSpPr/>
          <p:nvPr/>
        </p:nvSpPr>
        <p:spPr bwMode="auto">
          <a:xfrm>
            <a:off x="4860925" y="1484313"/>
            <a:ext cx="360363" cy="865187"/>
          </a:xfrm>
          <a:prstGeom prst="rightBrace">
            <a:avLst>
              <a:gd name="adj1" fmla="val 20007"/>
              <a:gd name="adj2" fmla="val 50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47480" name="Object 24"/>
          <p:cNvGraphicFramePr>
            <a:graphicFrameLocks noChangeAspect="1"/>
          </p:cNvGraphicFramePr>
          <p:nvPr/>
        </p:nvGraphicFramePr>
        <p:xfrm>
          <a:off x="3706813" y="4310063"/>
          <a:ext cx="1111250" cy="500062"/>
        </p:xfrm>
        <a:graphic>
          <a:graphicData uri="http://schemas.openxmlformats.org/presentationml/2006/ole">
            <mc:AlternateContent xmlns:mc="http://schemas.openxmlformats.org/markup-compatibility/2006">
              <mc:Choice xmlns:v="urn:schemas-microsoft-com:vml" Requires="v">
                <p:oleObj spid="_x0000_s33821" name="Equation" r:id="rId13" imgW="318600" imgH="138600" progId="">
                  <p:embed/>
                </p:oleObj>
              </mc:Choice>
              <mc:Fallback>
                <p:oleObj name="Equation" r:id="rId13" imgW="318600" imgH="138600" progId="">
                  <p:embed/>
                  <p:pic>
                    <p:nvPicPr>
                      <p:cNvPr id="0" name="Object 24" descr="image2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06813" y="4310063"/>
                        <a:ext cx="1111250" cy="500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7481" name="Object 25"/>
          <p:cNvGraphicFramePr>
            <a:graphicFrameLocks noChangeAspect="1"/>
          </p:cNvGraphicFramePr>
          <p:nvPr/>
        </p:nvGraphicFramePr>
        <p:xfrm>
          <a:off x="5451475" y="4454525"/>
          <a:ext cx="1238250" cy="982663"/>
        </p:xfrm>
        <a:graphic>
          <a:graphicData uri="http://schemas.openxmlformats.org/presentationml/2006/ole">
            <mc:AlternateContent xmlns:mc="http://schemas.openxmlformats.org/markup-compatibility/2006">
              <mc:Choice xmlns:v="urn:schemas-microsoft-com:vml" Requires="v">
                <p:oleObj spid="_x0000_s33822" name="Equation" r:id="rId15" imgW="408600" imgH="318240" progId="">
                  <p:embed/>
                </p:oleObj>
              </mc:Choice>
              <mc:Fallback>
                <p:oleObj name="Equation" r:id="rId15" imgW="408600" imgH="318240" progId="">
                  <p:embed/>
                  <p:pic>
                    <p:nvPicPr>
                      <p:cNvPr id="0" name="Object 25" descr="image2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51475" y="4454525"/>
                        <a:ext cx="1238250" cy="982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47482" name="Group 26"/>
          <p:cNvGrpSpPr/>
          <p:nvPr/>
        </p:nvGrpSpPr>
        <p:grpSpPr bwMode="auto">
          <a:xfrm>
            <a:off x="6804025" y="4525963"/>
            <a:ext cx="2036763" cy="777875"/>
            <a:chOff x="3606" y="3385"/>
            <a:chExt cx="1283" cy="490"/>
          </a:xfrm>
        </p:grpSpPr>
        <p:graphicFrame>
          <p:nvGraphicFramePr>
            <p:cNvPr id="25618" name="Object 27"/>
            <p:cNvGraphicFramePr>
              <a:graphicFrameLocks noChangeAspect="1"/>
            </p:cNvGraphicFramePr>
            <p:nvPr/>
          </p:nvGraphicFramePr>
          <p:xfrm>
            <a:off x="4046" y="3385"/>
            <a:ext cx="843" cy="490"/>
          </p:xfrm>
          <a:graphic>
            <a:graphicData uri="http://schemas.openxmlformats.org/presentationml/2006/ole">
              <mc:AlternateContent xmlns:mc="http://schemas.openxmlformats.org/markup-compatibility/2006">
                <mc:Choice xmlns:v="urn:schemas-microsoft-com:vml" Requires="v">
                  <p:oleObj spid="_x0000_s33823" name="Equation" r:id="rId17" imgW="318600" imgH="179280" progId="">
                    <p:embed/>
                  </p:oleObj>
                </mc:Choice>
                <mc:Fallback>
                  <p:oleObj name="Equation" r:id="rId17" imgW="318600" imgH="179280" progId="">
                    <p:embed/>
                    <p:pic>
                      <p:nvPicPr>
                        <p:cNvPr id="0" name="Object 27" descr="image2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046" y="3385"/>
                          <a:ext cx="843" cy="4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619" name="Line 28"/>
            <p:cNvSpPr>
              <a:spLocks noChangeShapeType="1"/>
            </p:cNvSpPr>
            <p:nvPr/>
          </p:nvSpPr>
          <p:spPr bwMode="auto">
            <a:xfrm>
              <a:off x="3606" y="3657"/>
              <a:ext cx="317" cy="0"/>
            </a:xfrm>
            <a:prstGeom prst="line">
              <a:avLst/>
            </a:prstGeom>
            <a:noFill/>
            <a:ln w="28575">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147485" name="Object 29"/>
          <p:cNvGraphicFramePr>
            <a:graphicFrameLocks noChangeAspect="1"/>
          </p:cNvGraphicFramePr>
          <p:nvPr/>
        </p:nvGraphicFramePr>
        <p:xfrm>
          <a:off x="3635375" y="5102225"/>
          <a:ext cx="1223963" cy="558800"/>
        </p:xfrm>
        <a:graphic>
          <a:graphicData uri="http://schemas.openxmlformats.org/presentationml/2006/ole">
            <mc:AlternateContent xmlns:mc="http://schemas.openxmlformats.org/markup-compatibility/2006">
              <mc:Choice xmlns:v="urn:schemas-microsoft-com:vml" Requires="v">
                <p:oleObj spid="_x0000_s33824" name="Equation" r:id="rId19" imgW="10668000" imgH="4876800" progId="">
                  <p:embed/>
                </p:oleObj>
              </mc:Choice>
              <mc:Fallback>
                <p:oleObj name="Equation" r:id="rId19" imgW="10668000" imgH="4876800" progId="">
                  <p:embed/>
                  <p:pic>
                    <p:nvPicPr>
                      <p:cNvPr id="0" name="Object 29" descr="image2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635375" y="5102225"/>
                        <a:ext cx="1223963" cy="55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7486" name="AutoShape 30"/>
          <p:cNvSpPr/>
          <p:nvPr/>
        </p:nvSpPr>
        <p:spPr bwMode="auto">
          <a:xfrm>
            <a:off x="4930775" y="4525963"/>
            <a:ext cx="360363" cy="865187"/>
          </a:xfrm>
          <a:prstGeom prst="rightBrace">
            <a:avLst>
              <a:gd name="adj1" fmla="val 20007"/>
              <a:gd name="adj2" fmla="val 50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7487" name="Text Box 31"/>
          <p:cNvSpPr txBox="1">
            <a:spLocks noChangeArrowheads="1"/>
          </p:cNvSpPr>
          <p:nvPr/>
        </p:nvSpPr>
        <p:spPr bwMode="auto">
          <a:xfrm>
            <a:off x="3348038" y="533400"/>
            <a:ext cx="57610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规定回路绕行正方向：逆时针</a:t>
            </a:r>
          </a:p>
        </p:txBody>
      </p:sp>
      <p:sp>
        <p:nvSpPr>
          <p:cNvPr id="147488" name="Text Box 32"/>
          <p:cNvSpPr txBox="1">
            <a:spLocks noChangeArrowheads="1"/>
          </p:cNvSpPr>
          <p:nvPr/>
        </p:nvSpPr>
        <p:spPr bwMode="auto">
          <a:xfrm>
            <a:off x="3490913" y="2693988"/>
            <a:ext cx="57610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电动势方向与绕行正方向相反</a:t>
            </a:r>
          </a:p>
        </p:txBody>
      </p:sp>
      <p:sp>
        <p:nvSpPr>
          <p:cNvPr id="147489" name="Text Box 33"/>
          <p:cNvSpPr txBox="1">
            <a:spLocks noChangeArrowheads="1"/>
          </p:cNvSpPr>
          <p:nvPr/>
        </p:nvSpPr>
        <p:spPr bwMode="auto">
          <a:xfrm>
            <a:off x="3563938" y="3773488"/>
            <a:ext cx="57610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规定回路绕行正方向：逆时针</a:t>
            </a:r>
          </a:p>
        </p:txBody>
      </p:sp>
      <p:sp>
        <p:nvSpPr>
          <p:cNvPr id="147490" name="Text Box 34"/>
          <p:cNvSpPr txBox="1">
            <a:spLocks noChangeArrowheads="1"/>
          </p:cNvSpPr>
          <p:nvPr/>
        </p:nvSpPr>
        <p:spPr bwMode="auto">
          <a:xfrm>
            <a:off x="3563938" y="5734050"/>
            <a:ext cx="57610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电动势方向与绕行正方向相同</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7460"/>
                                        </p:tgtEl>
                                        <p:attrNameLst>
                                          <p:attrName>style.visibility</p:attrName>
                                        </p:attrNameLst>
                                      </p:cBhvr>
                                      <p:to>
                                        <p:strVal val="visible"/>
                                      </p:to>
                                    </p:set>
                                    <p:animEffect transition="in" filter="fade">
                                      <p:cBhvr>
                                        <p:cTn id="7" dur="1000"/>
                                        <p:tgtEl>
                                          <p:spTgt spid="14746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47487"/>
                                        </p:tgtEl>
                                        <p:attrNameLst>
                                          <p:attrName>style.visibility</p:attrName>
                                        </p:attrNameLst>
                                      </p:cBhvr>
                                      <p:to>
                                        <p:strVal val="visible"/>
                                      </p:to>
                                    </p:set>
                                    <p:animEffect transition="in" filter="box(in)">
                                      <p:cBhvr>
                                        <p:cTn id="12" dur="500"/>
                                        <p:tgtEl>
                                          <p:spTgt spid="147487"/>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147473"/>
                                        </p:tgtEl>
                                        <p:attrNameLst>
                                          <p:attrName>style.visibility</p:attrName>
                                        </p:attrNameLst>
                                      </p:cBhvr>
                                      <p:to>
                                        <p:strVal val="visible"/>
                                      </p:to>
                                    </p:set>
                                    <p:animEffect transition="in" filter="strips(downRight)">
                                      <p:cBhvr>
                                        <p:cTn id="17" dur="500"/>
                                        <p:tgtEl>
                                          <p:spTgt spid="147473"/>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47478"/>
                                        </p:tgtEl>
                                        <p:attrNameLst>
                                          <p:attrName>style.visibility</p:attrName>
                                        </p:attrNameLst>
                                      </p:cBhvr>
                                      <p:to>
                                        <p:strVal val="visible"/>
                                      </p:to>
                                    </p:set>
                                    <p:animEffect transition="in" filter="box(in)">
                                      <p:cBhvr>
                                        <p:cTn id="22" dur="500"/>
                                        <p:tgtEl>
                                          <p:spTgt spid="147478"/>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47479"/>
                                        </p:tgtEl>
                                        <p:attrNameLst>
                                          <p:attrName>style.visibility</p:attrName>
                                        </p:attrNameLst>
                                      </p:cBhvr>
                                      <p:to>
                                        <p:strVal val="visible"/>
                                      </p:to>
                                    </p:set>
                                    <p:animEffect transition="in" filter="box(in)">
                                      <p:cBhvr>
                                        <p:cTn id="27" dur="500"/>
                                        <p:tgtEl>
                                          <p:spTgt spid="147479"/>
                                        </p:tgtEl>
                                      </p:cBhvr>
                                    </p:animEffect>
                                  </p:childTnLst>
                                </p:cTn>
                              </p:par>
                              <p:par>
                                <p:cTn id="28" presetID="4" presetClass="entr" presetSubtype="16" fill="hold" nodeType="withEffect">
                                  <p:stCondLst>
                                    <p:cond delay="0"/>
                                  </p:stCondLst>
                                  <p:childTnLst>
                                    <p:set>
                                      <p:cBhvr>
                                        <p:cTn id="29" dur="1" fill="hold">
                                          <p:stCondLst>
                                            <p:cond delay="0"/>
                                          </p:stCondLst>
                                        </p:cTn>
                                        <p:tgtEl>
                                          <p:spTgt spid="147474"/>
                                        </p:tgtEl>
                                        <p:attrNameLst>
                                          <p:attrName>style.visibility</p:attrName>
                                        </p:attrNameLst>
                                      </p:cBhvr>
                                      <p:to>
                                        <p:strVal val="visible"/>
                                      </p:to>
                                    </p:set>
                                    <p:animEffect transition="in" filter="box(in)">
                                      <p:cBhvr>
                                        <p:cTn id="30" dur="500"/>
                                        <p:tgtEl>
                                          <p:spTgt spid="14747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47475"/>
                                        </p:tgtEl>
                                        <p:attrNameLst>
                                          <p:attrName>style.visibility</p:attrName>
                                        </p:attrNameLst>
                                      </p:cBhvr>
                                      <p:to>
                                        <p:strVal val="visible"/>
                                      </p:to>
                                    </p:set>
                                    <p:animEffect transition="in" filter="wipe(left)">
                                      <p:cBhvr>
                                        <p:cTn id="35" dur="500"/>
                                        <p:tgtEl>
                                          <p:spTgt spid="147475"/>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grpId="0" nodeType="clickEffect">
                                  <p:stCondLst>
                                    <p:cond delay="0"/>
                                  </p:stCondLst>
                                  <p:childTnLst>
                                    <p:set>
                                      <p:cBhvr>
                                        <p:cTn id="39" dur="1" fill="hold">
                                          <p:stCondLst>
                                            <p:cond delay="0"/>
                                          </p:stCondLst>
                                        </p:cTn>
                                        <p:tgtEl>
                                          <p:spTgt spid="147488"/>
                                        </p:tgtEl>
                                        <p:attrNameLst>
                                          <p:attrName>style.visibility</p:attrName>
                                        </p:attrNameLst>
                                      </p:cBhvr>
                                      <p:to>
                                        <p:strVal val="visible"/>
                                      </p:to>
                                    </p:set>
                                    <p:animEffect transition="in" filter="box(in)">
                                      <p:cBhvr>
                                        <p:cTn id="40" dur="500"/>
                                        <p:tgtEl>
                                          <p:spTgt spid="14748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47461"/>
                                        </p:tgtEl>
                                        <p:attrNameLst>
                                          <p:attrName>style.visibility</p:attrName>
                                        </p:attrNameLst>
                                      </p:cBhvr>
                                      <p:to>
                                        <p:strVal val="visible"/>
                                      </p:to>
                                    </p:set>
                                    <p:animEffect transition="in" filter="fade">
                                      <p:cBhvr>
                                        <p:cTn id="45" dur="1000"/>
                                        <p:tgtEl>
                                          <p:spTgt spid="147461"/>
                                        </p:tgtEl>
                                      </p:cBhvr>
                                    </p:animEffect>
                                  </p:childTnLst>
                                </p:cTn>
                              </p:par>
                            </p:childTnLst>
                          </p:cTn>
                        </p:par>
                      </p:childTnLst>
                    </p:cTn>
                  </p:par>
                  <p:par>
                    <p:cTn id="46" fill="hold">
                      <p:stCondLst>
                        <p:cond delay="indefinite"/>
                      </p:stCondLst>
                      <p:childTnLst>
                        <p:par>
                          <p:cTn id="47" fill="hold">
                            <p:stCondLst>
                              <p:cond delay="0"/>
                            </p:stCondLst>
                            <p:childTnLst>
                              <p:par>
                                <p:cTn id="48" presetID="4" presetClass="entr" presetSubtype="16" fill="hold" grpId="0" nodeType="clickEffect">
                                  <p:stCondLst>
                                    <p:cond delay="0"/>
                                  </p:stCondLst>
                                  <p:childTnLst>
                                    <p:set>
                                      <p:cBhvr>
                                        <p:cTn id="49" dur="1" fill="hold">
                                          <p:stCondLst>
                                            <p:cond delay="0"/>
                                          </p:stCondLst>
                                        </p:cTn>
                                        <p:tgtEl>
                                          <p:spTgt spid="147489"/>
                                        </p:tgtEl>
                                        <p:attrNameLst>
                                          <p:attrName>style.visibility</p:attrName>
                                        </p:attrNameLst>
                                      </p:cBhvr>
                                      <p:to>
                                        <p:strVal val="visible"/>
                                      </p:to>
                                    </p:set>
                                    <p:animEffect transition="in" filter="box(in)">
                                      <p:cBhvr>
                                        <p:cTn id="50" dur="500"/>
                                        <p:tgtEl>
                                          <p:spTgt spid="147489"/>
                                        </p:tgtEl>
                                      </p:cBhvr>
                                    </p:animEffect>
                                  </p:childTnLst>
                                </p:cTn>
                              </p:par>
                            </p:childTnLst>
                          </p:cTn>
                        </p:par>
                      </p:childTnLst>
                    </p:cTn>
                  </p:par>
                  <p:par>
                    <p:cTn id="51" fill="hold">
                      <p:stCondLst>
                        <p:cond delay="indefinite"/>
                      </p:stCondLst>
                      <p:childTnLst>
                        <p:par>
                          <p:cTn id="52" fill="hold">
                            <p:stCondLst>
                              <p:cond delay="0"/>
                            </p:stCondLst>
                            <p:childTnLst>
                              <p:par>
                                <p:cTn id="53" presetID="18" presetClass="entr" presetSubtype="6" fill="hold" nodeType="clickEffect">
                                  <p:stCondLst>
                                    <p:cond delay="0"/>
                                  </p:stCondLst>
                                  <p:childTnLst>
                                    <p:set>
                                      <p:cBhvr>
                                        <p:cTn id="54" dur="1" fill="hold">
                                          <p:stCondLst>
                                            <p:cond delay="0"/>
                                          </p:stCondLst>
                                        </p:cTn>
                                        <p:tgtEl>
                                          <p:spTgt spid="147480"/>
                                        </p:tgtEl>
                                        <p:attrNameLst>
                                          <p:attrName>style.visibility</p:attrName>
                                        </p:attrNameLst>
                                      </p:cBhvr>
                                      <p:to>
                                        <p:strVal val="visible"/>
                                      </p:to>
                                    </p:set>
                                    <p:animEffect transition="in" filter="strips(downRight)">
                                      <p:cBhvr>
                                        <p:cTn id="55" dur="500"/>
                                        <p:tgtEl>
                                          <p:spTgt spid="147480"/>
                                        </p:tgtEl>
                                      </p:cBhvr>
                                    </p:animEffect>
                                  </p:childTnLst>
                                </p:cTn>
                              </p:par>
                            </p:childTnLst>
                          </p:cTn>
                        </p:par>
                      </p:childTnLst>
                    </p:cTn>
                  </p:par>
                  <p:par>
                    <p:cTn id="56" fill="hold">
                      <p:stCondLst>
                        <p:cond delay="indefinite"/>
                      </p:stCondLst>
                      <p:childTnLst>
                        <p:par>
                          <p:cTn id="57" fill="hold">
                            <p:stCondLst>
                              <p:cond delay="0"/>
                            </p:stCondLst>
                            <p:childTnLst>
                              <p:par>
                                <p:cTn id="58" presetID="4" presetClass="entr" presetSubtype="16" fill="hold" nodeType="clickEffect">
                                  <p:stCondLst>
                                    <p:cond delay="0"/>
                                  </p:stCondLst>
                                  <p:childTnLst>
                                    <p:set>
                                      <p:cBhvr>
                                        <p:cTn id="59" dur="1" fill="hold">
                                          <p:stCondLst>
                                            <p:cond delay="0"/>
                                          </p:stCondLst>
                                        </p:cTn>
                                        <p:tgtEl>
                                          <p:spTgt spid="147485"/>
                                        </p:tgtEl>
                                        <p:attrNameLst>
                                          <p:attrName>style.visibility</p:attrName>
                                        </p:attrNameLst>
                                      </p:cBhvr>
                                      <p:to>
                                        <p:strVal val="visible"/>
                                      </p:to>
                                    </p:set>
                                    <p:animEffect transition="in" filter="box(in)">
                                      <p:cBhvr>
                                        <p:cTn id="60" dur="500"/>
                                        <p:tgtEl>
                                          <p:spTgt spid="147485"/>
                                        </p:tgtEl>
                                      </p:cBhvr>
                                    </p:animEffect>
                                  </p:childTnLst>
                                </p:cTn>
                              </p:par>
                            </p:childTnLst>
                          </p:cTn>
                        </p:par>
                      </p:childTnLst>
                    </p:cTn>
                  </p:par>
                  <p:par>
                    <p:cTn id="61" fill="hold">
                      <p:stCondLst>
                        <p:cond delay="indefinite"/>
                      </p:stCondLst>
                      <p:childTnLst>
                        <p:par>
                          <p:cTn id="62" fill="hold">
                            <p:stCondLst>
                              <p:cond delay="0"/>
                            </p:stCondLst>
                            <p:childTnLst>
                              <p:par>
                                <p:cTn id="63" presetID="4" presetClass="entr" presetSubtype="16" fill="hold" grpId="0" nodeType="clickEffect">
                                  <p:stCondLst>
                                    <p:cond delay="0"/>
                                  </p:stCondLst>
                                  <p:childTnLst>
                                    <p:set>
                                      <p:cBhvr>
                                        <p:cTn id="64" dur="1" fill="hold">
                                          <p:stCondLst>
                                            <p:cond delay="0"/>
                                          </p:stCondLst>
                                        </p:cTn>
                                        <p:tgtEl>
                                          <p:spTgt spid="147486"/>
                                        </p:tgtEl>
                                        <p:attrNameLst>
                                          <p:attrName>style.visibility</p:attrName>
                                        </p:attrNameLst>
                                      </p:cBhvr>
                                      <p:to>
                                        <p:strVal val="visible"/>
                                      </p:to>
                                    </p:set>
                                    <p:animEffect transition="in" filter="box(in)">
                                      <p:cBhvr>
                                        <p:cTn id="65" dur="500"/>
                                        <p:tgtEl>
                                          <p:spTgt spid="147486"/>
                                        </p:tgtEl>
                                      </p:cBhvr>
                                    </p:animEffect>
                                  </p:childTnLst>
                                </p:cTn>
                              </p:par>
                              <p:par>
                                <p:cTn id="66" presetID="4" presetClass="entr" presetSubtype="16" fill="hold" nodeType="withEffect">
                                  <p:stCondLst>
                                    <p:cond delay="0"/>
                                  </p:stCondLst>
                                  <p:childTnLst>
                                    <p:set>
                                      <p:cBhvr>
                                        <p:cTn id="67" dur="1" fill="hold">
                                          <p:stCondLst>
                                            <p:cond delay="0"/>
                                          </p:stCondLst>
                                        </p:cTn>
                                        <p:tgtEl>
                                          <p:spTgt spid="147481"/>
                                        </p:tgtEl>
                                        <p:attrNameLst>
                                          <p:attrName>style.visibility</p:attrName>
                                        </p:attrNameLst>
                                      </p:cBhvr>
                                      <p:to>
                                        <p:strVal val="visible"/>
                                      </p:to>
                                    </p:set>
                                    <p:animEffect transition="in" filter="box(in)">
                                      <p:cBhvr>
                                        <p:cTn id="68" dur="500"/>
                                        <p:tgtEl>
                                          <p:spTgt spid="147481"/>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147482"/>
                                        </p:tgtEl>
                                        <p:attrNameLst>
                                          <p:attrName>style.visibility</p:attrName>
                                        </p:attrNameLst>
                                      </p:cBhvr>
                                      <p:to>
                                        <p:strVal val="visible"/>
                                      </p:to>
                                    </p:set>
                                    <p:animEffect transition="in" filter="wipe(left)">
                                      <p:cBhvr>
                                        <p:cTn id="73" dur="500"/>
                                        <p:tgtEl>
                                          <p:spTgt spid="147482"/>
                                        </p:tgtEl>
                                      </p:cBhvr>
                                    </p:animEffect>
                                  </p:childTnLst>
                                </p:cTn>
                              </p:par>
                            </p:childTnLst>
                          </p:cTn>
                        </p:par>
                      </p:childTnLst>
                    </p:cTn>
                  </p:par>
                  <p:par>
                    <p:cTn id="74" fill="hold">
                      <p:stCondLst>
                        <p:cond delay="indefinite"/>
                      </p:stCondLst>
                      <p:childTnLst>
                        <p:par>
                          <p:cTn id="75" fill="hold">
                            <p:stCondLst>
                              <p:cond delay="0"/>
                            </p:stCondLst>
                            <p:childTnLst>
                              <p:par>
                                <p:cTn id="76" presetID="4" presetClass="entr" presetSubtype="16" fill="hold" grpId="0" nodeType="clickEffect">
                                  <p:stCondLst>
                                    <p:cond delay="0"/>
                                  </p:stCondLst>
                                  <p:childTnLst>
                                    <p:set>
                                      <p:cBhvr>
                                        <p:cTn id="77" dur="1" fill="hold">
                                          <p:stCondLst>
                                            <p:cond delay="0"/>
                                          </p:stCondLst>
                                        </p:cTn>
                                        <p:tgtEl>
                                          <p:spTgt spid="147490"/>
                                        </p:tgtEl>
                                        <p:attrNameLst>
                                          <p:attrName>style.visibility</p:attrName>
                                        </p:attrNameLst>
                                      </p:cBhvr>
                                      <p:to>
                                        <p:strVal val="visible"/>
                                      </p:to>
                                    </p:set>
                                    <p:animEffect transition="in" filter="box(in)">
                                      <p:cBhvr>
                                        <p:cTn id="78" dur="500"/>
                                        <p:tgtEl>
                                          <p:spTgt spid="147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79" grpId="0" animBg="1"/>
      <p:bldP spid="147486" grpId="0" animBg="1"/>
      <p:bldP spid="147487" grpId="0"/>
      <p:bldP spid="147488" grpId="0"/>
      <p:bldP spid="147489" grpId="0"/>
      <p:bldP spid="147490"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4" name="Text Box 4"/>
          <p:cNvSpPr txBox="1">
            <a:spLocks noChangeArrowheads="1"/>
          </p:cNvSpPr>
          <p:nvPr/>
        </p:nvSpPr>
        <p:spPr bwMode="auto">
          <a:xfrm>
            <a:off x="684213" y="692150"/>
            <a:ext cx="69834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t>当导体回路是由</a:t>
            </a:r>
            <a:r>
              <a:rPr lang="en-US" altLang="zh-CN" sz="2800" b="1" i="1">
                <a:latin typeface="Times New Roman" panose="02020603050405020304" pitchFamily="18" charset="0"/>
              </a:rPr>
              <a:t>N </a:t>
            </a:r>
            <a:r>
              <a:rPr lang="zh-CN" altLang="en-US" sz="2800" b="1"/>
              <a:t>匝导线构成的线圈时： </a:t>
            </a:r>
          </a:p>
        </p:txBody>
      </p:sp>
      <p:graphicFrame>
        <p:nvGraphicFramePr>
          <p:cNvPr id="15365" name="Object 5"/>
          <p:cNvGraphicFramePr>
            <a:graphicFrameLocks noChangeAspect="1"/>
          </p:cNvGraphicFramePr>
          <p:nvPr/>
        </p:nvGraphicFramePr>
        <p:xfrm>
          <a:off x="1619250" y="1196975"/>
          <a:ext cx="5257800" cy="1123950"/>
        </p:xfrm>
        <a:graphic>
          <a:graphicData uri="http://schemas.openxmlformats.org/presentationml/2006/ole">
            <mc:AlternateContent xmlns:mc="http://schemas.openxmlformats.org/markup-compatibility/2006">
              <mc:Choice xmlns:v="urn:schemas-microsoft-com:vml" Requires="v">
                <p:oleObj spid="_x0000_s34835" r:id="rId3" imgW="1552320" imgH="318240" progId="Equation.3">
                  <p:embed/>
                </p:oleObj>
              </mc:Choice>
              <mc:Fallback>
                <p:oleObj r:id="rId3" imgW="1552320" imgH="318240" progId="Equation.3">
                  <p:embed/>
                  <p:pic>
                    <p:nvPicPr>
                      <p:cNvPr id="0" name="Object 5" descr="image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1196975"/>
                        <a:ext cx="5257800" cy="1123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367" name="Object 7"/>
          <p:cNvGraphicFramePr>
            <a:graphicFrameLocks noChangeAspect="1"/>
          </p:cNvGraphicFramePr>
          <p:nvPr/>
        </p:nvGraphicFramePr>
        <p:xfrm>
          <a:off x="2122488" y="2349500"/>
          <a:ext cx="3673475" cy="1081088"/>
        </p:xfrm>
        <a:graphic>
          <a:graphicData uri="http://schemas.openxmlformats.org/presentationml/2006/ole">
            <mc:AlternateContent xmlns:mc="http://schemas.openxmlformats.org/markup-compatibility/2006">
              <mc:Choice xmlns:v="urn:schemas-microsoft-com:vml" Requires="v">
                <p:oleObj spid="_x0000_s34836" r:id="rId5" imgW="1233720" imgH="350640" progId="Equation.3">
                  <p:embed/>
                </p:oleObj>
              </mc:Choice>
              <mc:Fallback>
                <p:oleObj r:id="rId5" imgW="1233720" imgH="350640" progId="Equation.3">
                  <p:embed/>
                  <p:pic>
                    <p:nvPicPr>
                      <p:cNvPr id="0" name="Object 7" descr="image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2488" y="2349500"/>
                        <a:ext cx="3673475" cy="1081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5375" name="Group 15"/>
          <p:cNvGrpSpPr/>
          <p:nvPr/>
        </p:nvGrpSpPr>
        <p:grpSpPr bwMode="auto">
          <a:xfrm>
            <a:off x="684213" y="3573463"/>
            <a:ext cx="3311525" cy="1095375"/>
            <a:chOff x="431" y="2239"/>
            <a:chExt cx="2086" cy="690"/>
          </a:xfrm>
        </p:grpSpPr>
        <p:sp>
          <p:nvSpPr>
            <p:cNvPr id="26638" name="Text Box 9"/>
            <p:cNvSpPr txBox="1">
              <a:spLocks noChangeArrowheads="1"/>
            </p:cNvSpPr>
            <p:nvPr/>
          </p:nvSpPr>
          <p:spPr bwMode="auto">
            <a:xfrm>
              <a:off x="431" y="2387"/>
              <a:ext cx="117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FFFF00"/>
                  </a:solidFill>
                  <a:latin typeface="黑体" panose="02010609060101010101" pitchFamily="49" charset="-122"/>
                  <a:ea typeface="黑体" panose="02010609060101010101" pitchFamily="49" charset="-122"/>
                </a:rPr>
                <a:t>全磁通：</a:t>
              </a:r>
              <a:r>
                <a:rPr lang="zh-CN" altLang="en-US" sz="2800" b="1">
                  <a:solidFill>
                    <a:schemeClr val="hlink"/>
                  </a:solidFill>
                  <a:latin typeface="黑体" panose="02010609060101010101" pitchFamily="49" charset="-122"/>
                  <a:ea typeface="黑体" panose="02010609060101010101" pitchFamily="49" charset="-122"/>
                </a:rPr>
                <a:t> </a:t>
              </a:r>
            </a:p>
          </p:txBody>
        </p:sp>
        <p:graphicFrame>
          <p:nvGraphicFramePr>
            <p:cNvPr id="26639" name="Object 10"/>
            <p:cNvGraphicFramePr>
              <a:graphicFrameLocks noChangeAspect="1"/>
            </p:cNvGraphicFramePr>
            <p:nvPr/>
          </p:nvGraphicFramePr>
          <p:xfrm>
            <a:off x="1429" y="2239"/>
            <a:ext cx="1088" cy="690"/>
          </p:xfrm>
          <a:graphic>
            <a:graphicData uri="http://schemas.openxmlformats.org/presentationml/2006/ole">
              <mc:AlternateContent xmlns:mc="http://schemas.openxmlformats.org/markup-compatibility/2006">
                <mc:Choice xmlns:v="urn:schemas-microsoft-com:vml" Requires="v">
                  <p:oleObj spid="_x0000_s34837" r:id="rId7" imgW="563760" imgH="350640" progId="Equation.3">
                    <p:embed/>
                  </p:oleObj>
                </mc:Choice>
                <mc:Fallback>
                  <p:oleObj r:id="rId7" imgW="563760" imgH="350640" progId="Equation.3">
                    <p:embed/>
                    <p:pic>
                      <p:nvPicPr>
                        <p:cNvPr id="0" name="Object 10" descr="image2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29" y="2239"/>
                          <a:ext cx="1088" cy="6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5387" name="Group 27"/>
          <p:cNvGrpSpPr/>
          <p:nvPr/>
        </p:nvGrpSpPr>
        <p:grpSpPr bwMode="auto">
          <a:xfrm>
            <a:off x="4716463" y="3789363"/>
            <a:ext cx="3743325" cy="547687"/>
            <a:chOff x="2971" y="2387"/>
            <a:chExt cx="2358" cy="345"/>
          </a:xfrm>
        </p:grpSpPr>
        <p:graphicFrame>
          <p:nvGraphicFramePr>
            <p:cNvPr id="26636" name="Object 12"/>
            <p:cNvGraphicFramePr>
              <a:graphicFrameLocks noChangeAspect="1"/>
            </p:cNvGraphicFramePr>
            <p:nvPr/>
          </p:nvGraphicFramePr>
          <p:xfrm>
            <a:off x="4331" y="2421"/>
            <a:ext cx="998" cy="311"/>
          </p:xfrm>
          <a:graphic>
            <a:graphicData uri="http://schemas.openxmlformats.org/presentationml/2006/ole">
              <mc:AlternateContent xmlns:mc="http://schemas.openxmlformats.org/markup-compatibility/2006">
                <mc:Choice xmlns:v="urn:schemas-microsoft-com:vml" Requires="v">
                  <p:oleObj spid="_x0000_s34838" r:id="rId9" imgW="482040" imgH="138600" progId="Equation.3">
                    <p:embed/>
                  </p:oleObj>
                </mc:Choice>
                <mc:Fallback>
                  <p:oleObj r:id="rId9" imgW="482040" imgH="138600" progId="Equation.3">
                    <p:embed/>
                    <p:pic>
                      <p:nvPicPr>
                        <p:cNvPr id="0" name="Object 12" descr="image3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31" y="2421"/>
                          <a:ext cx="998" cy="3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37" name="Text Box 14"/>
            <p:cNvSpPr txBox="1">
              <a:spLocks noChangeArrowheads="1"/>
            </p:cNvSpPr>
            <p:nvPr/>
          </p:nvSpPr>
          <p:spPr bwMode="auto">
            <a:xfrm>
              <a:off x="2971" y="2387"/>
              <a:ext cx="131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FFFF00"/>
                  </a:solidFill>
                  <a:latin typeface="黑体" panose="02010609060101010101" pitchFamily="49" charset="-122"/>
                  <a:ea typeface="黑体" panose="02010609060101010101" pitchFamily="49" charset="-122"/>
                </a:rPr>
                <a:t>磁通匝链数： </a:t>
              </a:r>
            </a:p>
          </p:txBody>
        </p:sp>
      </p:grpSp>
      <p:grpSp>
        <p:nvGrpSpPr>
          <p:cNvPr id="15380" name="Group 20"/>
          <p:cNvGrpSpPr/>
          <p:nvPr/>
        </p:nvGrpSpPr>
        <p:grpSpPr bwMode="auto">
          <a:xfrm>
            <a:off x="1692275" y="4868863"/>
            <a:ext cx="2376488" cy="1295400"/>
            <a:chOff x="1746" y="3022"/>
            <a:chExt cx="1497" cy="816"/>
          </a:xfrm>
        </p:grpSpPr>
        <p:sp>
          <p:nvSpPr>
            <p:cNvPr id="26634" name="Rectangle 19"/>
            <p:cNvSpPr>
              <a:spLocks noChangeArrowheads="1"/>
            </p:cNvSpPr>
            <p:nvPr/>
          </p:nvSpPr>
          <p:spPr bwMode="auto">
            <a:xfrm>
              <a:off x="1746" y="3022"/>
              <a:ext cx="1497" cy="816"/>
            </a:xfrm>
            <a:prstGeom prst="rect">
              <a:avLst/>
            </a:prstGeom>
            <a:solidFill>
              <a:srgbClr val="0066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6635" name="Object 17"/>
            <p:cNvGraphicFramePr>
              <a:graphicFrameLocks noChangeAspect="1"/>
            </p:cNvGraphicFramePr>
            <p:nvPr/>
          </p:nvGraphicFramePr>
          <p:xfrm>
            <a:off x="1837" y="3113"/>
            <a:ext cx="1315" cy="641"/>
          </p:xfrm>
          <a:graphic>
            <a:graphicData uri="http://schemas.openxmlformats.org/presentationml/2006/ole">
              <mc:AlternateContent xmlns:mc="http://schemas.openxmlformats.org/markup-compatibility/2006">
                <mc:Choice xmlns:v="urn:schemas-microsoft-com:vml" Requires="v">
                  <p:oleObj spid="_x0000_s34839" r:id="rId11" imgW="669960" imgH="318240" progId="Equation.3">
                    <p:embed/>
                  </p:oleObj>
                </mc:Choice>
                <mc:Fallback>
                  <p:oleObj r:id="rId11" imgW="669960" imgH="318240" progId="Equation.3">
                    <p:embed/>
                    <p:pic>
                      <p:nvPicPr>
                        <p:cNvPr id="0" name="Object 17" descr="image3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37" y="3113"/>
                          <a:ext cx="1315" cy="6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5384" name="Text Box 24"/>
          <p:cNvSpPr txBox="1">
            <a:spLocks noChangeArrowheads="1"/>
          </p:cNvSpPr>
          <p:nvPr/>
        </p:nvSpPr>
        <p:spPr bwMode="auto">
          <a:xfrm>
            <a:off x="4643438" y="5300663"/>
            <a:ext cx="11525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t>伏特</a:t>
            </a:r>
          </a:p>
        </p:txBody>
      </p:sp>
      <p:graphicFrame>
        <p:nvGraphicFramePr>
          <p:cNvPr id="15385" name="Object 25"/>
          <p:cNvGraphicFramePr>
            <a:graphicFrameLocks noChangeAspect="1"/>
          </p:cNvGraphicFramePr>
          <p:nvPr/>
        </p:nvGraphicFramePr>
        <p:xfrm>
          <a:off x="5867400" y="5300663"/>
          <a:ext cx="2303463" cy="520700"/>
        </p:xfrm>
        <a:graphic>
          <a:graphicData uri="http://schemas.openxmlformats.org/presentationml/2006/ole">
            <mc:AlternateContent xmlns:mc="http://schemas.openxmlformats.org/markup-compatibility/2006">
              <mc:Choice xmlns:v="urn:schemas-microsoft-com:vml" Requires="v">
                <p:oleObj spid="_x0000_s34840" r:id="rId13" imgW="743400" imgH="154800" progId="Equation.3">
                  <p:embed/>
                </p:oleObj>
              </mc:Choice>
              <mc:Fallback>
                <p:oleObj r:id="rId13" imgW="743400" imgH="154800" progId="Equation.3">
                  <p:embed/>
                  <p:pic>
                    <p:nvPicPr>
                      <p:cNvPr id="0" name="Object 25" descr="image3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67400" y="5300663"/>
                        <a:ext cx="2303463"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364"/>
                                        </p:tgtEl>
                                        <p:attrNameLst>
                                          <p:attrName>style.visibility</p:attrName>
                                        </p:attrNameLst>
                                      </p:cBhvr>
                                      <p:to>
                                        <p:strVal val="visible"/>
                                      </p:to>
                                    </p:set>
                                    <p:animEffect transition="in" filter="wipe(left)">
                                      <p:cBhvr>
                                        <p:cTn id="7" dur="500"/>
                                        <p:tgtEl>
                                          <p:spTgt spid="1536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365"/>
                                        </p:tgtEl>
                                        <p:attrNameLst>
                                          <p:attrName>style.visibility</p:attrName>
                                        </p:attrNameLst>
                                      </p:cBhvr>
                                      <p:to>
                                        <p:strVal val="visible"/>
                                      </p:to>
                                    </p:set>
                                    <p:animEffect transition="in" filter="wipe(left)">
                                      <p:cBhvr>
                                        <p:cTn id="12" dur="500"/>
                                        <p:tgtEl>
                                          <p:spTgt spid="1536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367"/>
                                        </p:tgtEl>
                                        <p:attrNameLst>
                                          <p:attrName>style.visibility</p:attrName>
                                        </p:attrNameLst>
                                      </p:cBhvr>
                                      <p:to>
                                        <p:strVal val="visible"/>
                                      </p:to>
                                    </p:set>
                                    <p:animEffect transition="in" filter="wipe(left)">
                                      <p:cBhvr>
                                        <p:cTn id="17" dur="500"/>
                                        <p:tgtEl>
                                          <p:spTgt spid="1536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5375"/>
                                        </p:tgtEl>
                                        <p:attrNameLst>
                                          <p:attrName>style.visibility</p:attrName>
                                        </p:attrNameLst>
                                      </p:cBhvr>
                                      <p:to>
                                        <p:strVal val="visible"/>
                                      </p:to>
                                    </p:set>
                                    <p:animEffect transition="in" filter="wipe(left)">
                                      <p:cBhvr>
                                        <p:cTn id="22" dur="500"/>
                                        <p:tgtEl>
                                          <p:spTgt spid="15375"/>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15387"/>
                                        </p:tgtEl>
                                        <p:attrNameLst>
                                          <p:attrName>style.visibility</p:attrName>
                                        </p:attrNameLst>
                                      </p:cBhvr>
                                      <p:to>
                                        <p:strVal val="visible"/>
                                      </p:to>
                                    </p:set>
                                    <p:animEffect transition="in" filter="box(in)">
                                      <p:cBhvr>
                                        <p:cTn id="27" dur="500"/>
                                        <p:tgtEl>
                                          <p:spTgt spid="1538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5380"/>
                                        </p:tgtEl>
                                        <p:attrNameLst>
                                          <p:attrName>style.visibility</p:attrName>
                                        </p:attrNameLst>
                                      </p:cBhvr>
                                      <p:to>
                                        <p:strVal val="visible"/>
                                      </p:to>
                                    </p:set>
                                    <p:animEffect transition="in" filter="wipe(left)">
                                      <p:cBhvr>
                                        <p:cTn id="32" dur="500"/>
                                        <p:tgtEl>
                                          <p:spTgt spid="1538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384"/>
                                        </p:tgtEl>
                                        <p:attrNameLst>
                                          <p:attrName>style.visibility</p:attrName>
                                        </p:attrNameLst>
                                      </p:cBhvr>
                                      <p:to>
                                        <p:strVal val="visible"/>
                                      </p:to>
                                    </p:set>
                                    <p:animEffect transition="in" filter="wipe(left)">
                                      <p:cBhvr>
                                        <p:cTn id="37" dur="500"/>
                                        <p:tgtEl>
                                          <p:spTgt spid="1538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5385"/>
                                        </p:tgtEl>
                                        <p:attrNameLst>
                                          <p:attrName>style.visibility</p:attrName>
                                        </p:attrNameLst>
                                      </p:cBhvr>
                                      <p:to>
                                        <p:strVal val="visible"/>
                                      </p:to>
                                    </p:set>
                                    <p:animEffect transition="in" filter="wipe(left)">
                                      <p:cBhvr>
                                        <p:cTn id="42" dur="500"/>
                                        <p:tgtEl>
                                          <p:spTgt spid="153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p:bldP spid="15384"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94" name="Text Box 10"/>
          <p:cNvSpPr txBox="1">
            <a:spLocks noChangeArrowheads="1"/>
          </p:cNvSpPr>
          <p:nvPr/>
        </p:nvSpPr>
        <p:spPr bwMode="auto">
          <a:xfrm>
            <a:off x="468313" y="765175"/>
            <a:ext cx="64801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t>设闭合线圈回路的电阻为</a:t>
            </a:r>
            <a:r>
              <a:rPr lang="en-US" altLang="zh-CN" sz="2800" b="1" i="1">
                <a:latin typeface="Times New Roman" panose="02020603050405020304" pitchFamily="18" charset="0"/>
              </a:rPr>
              <a:t>R</a:t>
            </a:r>
            <a:r>
              <a:rPr lang="en-US" altLang="zh-CN" sz="2800" b="1">
                <a:latin typeface="Times New Roman" panose="02020603050405020304" pitchFamily="18" charset="0"/>
              </a:rPr>
              <a:t> </a:t>
            </a:r>
          </a:p>
        </p:txBody>
      </p:sp>
      <p:grpSp>
        <p:nvGrpSpPr>
          <p:cNvPr id="16397" name="Group 13"/>
          <p:cNvGrpSpPr/>
          <p:nvPr/>
        </p:nvGrpSpPr>
        <p:grpSpPr bwMode="auto">
          <a:xfrm>
            <a:off x="468313" y="2852738"/>
            <a:ext cx="7920037" cy="984250"/>
            <a:chOff x="340" y="1480"/>
            <a:chExt cx="4989" cy="620"/>
          </a:xfrm>
        </p:grpSpPr>
        <p:sp>
          <p:nvSpPr>
            <p:cNvPr id="27656" name="Text Box 8"/>
            <p:cNvSpPr txBox="1">
              <a:spLocks noChangeArrowheads="1"/>
            </p:cNvSpPr>
            <p:nvPr/>
          </p:nvSpPr>
          <p:spPr bwMode="auto">
            <a:xfrm>
              <a:off x="340" y="1621"/>
              <a:ext cx="182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latin typeface="Times New Roman" panose="02020603050405020304" pitchFamily="18" charset="0"/>
                </a:rPr>
                <a:t>感应电量：</a:t>
              </a:r>
            </a:p>
          </p:txBody>
        </p:sp>
        <p:graphicFrame>
          <p:nvGraphicFramePr>
            <p:cNvPr id="27657" name="Object 11"/>
            <p:cNvGraphicFramePr>
              <a:graphicFrameLocks noChangeAspect="1"/>
            </p:cNvGraphicFramePr>
            <p:nvPr/>
          </p:nvGraphicFramePr>
          <p:xfrm>
            <a:off x="1519" y="1480"/>
            <a:ext cx="3810" cy="620"/>
          </p:xfrm>
          <a:graphic>
            <a:graphicData uri="http://schemas.openxmlformats.org/presentationml/2006/ole">
              <mc:AlternateContent xmlns:mc="http://schemas.openxmlformats.org/markup-compatibility/2006">
                <mc:Choice xmlns:v="urn:schemas-microsoft-com:vml" Requires="v">
                  <p:oleObj spid="_x0000_s35847" r:id="rId4" imgW="2042280" imgH="318240" progId="Equation.3">
                    <p:embed/>
                  </p:oleObj>
                </mc:Choice>
                <mc:Fallback>
                  <p:oleObj r:id="rId4" imgW="2042280" imgH="318240" progId="Equation.3">
                    <p:embed/>
                    <p:pic>
                      <p:nvPicPr>
                        <p:cNvPr id="0" name="Object 11" descr="image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9" y="1480"/>
                          <a:ext cx="3810" cy="6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6400" name="Group 16"/>
          <p:cNvGrpSpPr/>
          <p:nvPr/>
        </p:nvGrpSpPr>
        <p:grpSpPr bwMode="auto">
          <a:xfrm>
            <a:off x="1042988" y="1628775"/>
            <a:ext cx="4897437" cy="1006475"/>
            <a:chOff x="657" y="727"/>
            <a:chExt cx="3085" cy="634"/>
          </a:xfrm>
        </p:grpSpPr>
        <p:sp>
          <p:nvSpPr>
            <p:cNvPr id="16390" name="Text Box 6"/>
            <p:cNvSpPr txBox="1">
              <a:spLocks noChangeArrowheads="1"/>
            </p:cNvSpPr>
            <p:nvPr/>
          </p:nvSpPr>
          <p:spPr bwMode="auto">
            <a:xfrm>
              <a:off x="657" y="853"/>
              <a:ext cx="144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zh-CN" altLang="en-US" sz="2800" b="1">
                  <a:effectLst>
                    <a:outerShdw blurRad="38100" dist="38100" dir="2700000" algn="tl">
                      <a:srgbClr val="000000"/>
                    </a:outerShdw>
                  </a:effectLst>
                  <a:latin typeface="Times New Roman" panose="02020603050405020304" pitchFamily="18" charset="0"/>
                </a:rPr>
                <a:t>感应电流：</a:t>
              </a:r>
              <a:endParaRPr kumimoji="1" lang="zh-CN" altLang="en-US" sz="2800" b="1">
                <a:latin typeface="Times New Roman" panose="02020603050405020304" pitchFamily="18" charset="0"/>
              </a:endParaRPr>
            </a:p>
          </p:txBody>
        </p:sp>
        <p:graphicFrame>
          <p:nvGraphicFramePr>
            <p:cNvPr id="27655" name="Object 14"/>
            <p:cNvGraphicFramePr>
              <a:graphicFrameLocks noChangeAspect="1"/>
            </p:cNvGraphicFramePr>
            <p:nvPr/>
          </p:nvGraphicFramePr>
          <p:xfrm>
            <a:off x="1973" y="727"/>
            <a:ext cx="1769" cy="634"/>
          </p:xfrm>
          <a:graphic>
            <a:graphicData uri="http://schemas.openxmlformats.org/presentationml/2006/ole">
              <mc:AlternateContent xmlns:mc="http://schemas.openxmlformats.org/markup-compatibility/2006">
                <mc:Choice xmlns:v="urn:schemas-microsoft-com:vml" Requires="v">
                  <p:oleObj spid="_x0000_s35848" r:id="rId6" imgW="964080" imgH="334440" progId="Equation.3">
                    <p:embed/>
                  </p:oleObj>
                </mc:Choice>
                <mc:Fallback>
                  <p:oleObj r:id="rId6" imgW="964080" imgH="334440" progId="Equation.3">
                    <p:embed/>
                    <p:pic>
                      <p:nvPicPr>
                        <p:cNvPr id="0" name="Object 14" descr="image3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73" y="727"/>
                          <a:ext cx="1769" cy="63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6401" name="Text Box 17"/>
          <p:cNvSpPr txBox="1">
            <a:spLocks noChangeArrowheads="1"/>
          </p:cNvSpPr>
          <p:nvPr/>
        </p:nvSpPr>
        <p:spPr bwMode="auto">
          <a:xfrm>
            <a:off x="755650" y="4292600"/>
            <a:ext cx="7704138" cy="163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lang="zh-CN" altLang="en-US" sz="2800" b="1">
                <a:solidFill>
                  <a:srgbClr val="FFFF00"/>
                </a:solidFill>
                <a:ea typeface="黑体" panose="02010609060101010101" pitchFamily="49" charset="-122"/>
              </a:rPr>
              <a:t>结论：</a:t>
            </a:r>
            <a:r>
              <a:rPr lang="zh-CN" altLang="en-US" sz="2800" b="1"/>
              <a:t>在 </a:t>
            </a:r>
            <a:r>
              <a:rPr lang="en-US" altLang="zh-CN" sz="2800" b="1" i="1">
                <a:latin typeface="Times New Roman" panose="02020603050405020304" pitchFamily="18" charset="0"/>
              </a:rPr>
              <a:t>t</a:t>
            </a:r>
            <a:r>
              <a:rPr lang="en-US" altLang="zh-CN" sz="2800" b="1" baseline="-25000">
                <a:latin typeface="Times New Roman" panose="02020603050405020304" pitchFamily="18" charset="0"/>
              </a:rPr>
              <a:t>1 </a:t>
            </a:r>
            <a:r>
              <a:rPr lang="zh-CN" altLang="en-US" sz="2800" b="1"/>
              <a:t>到 </a:t>
            </a:r>
            <a:r>
              <a:rPr lang="en-US" altLang="zh-CN" sz="2800" b="1" i="1">
                <a:latin typeface="Times New Roman" panose="02020603050405020304" pitchFamily="18" charset="0"/>
              </a:rPr>
              <a:t>t</a:t>
            </a:r>
            <a:r>
              <a:rPr lang="en-US" altLang="zh-CN" sz="2800" b="1" baseline="-25000">
                <a:latin typeface="Times New Roman" panose="02020603050405020304" pitchFamily="18" charset="0"/>
              </a:rPr>
              <a:t>2 </a:t>
            </a:r>
            <a:r>
              <a:rPr lang="zh-CN" altLang="en-US" sz="2800" b="1"/>
              <a:t>时间内感应电量仅与线圈回路中全磁通的变化量成正比，而与全磁通变化的快慢无关。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394"/>
                                        </p:tgtEl>
                                        <p:attrNameLst>
                                          <p:attrName>style.visibility</p:attrName>
                                        </p:attrNameLst>
                                      </p:cBhvr>
                                      <p:to>
                                        <p:strVal val="visible"/>
                                      </p:to>
                                    </p:set>
                                    <p:animEffect transition="in" filter="wipe(left)">
                                      <p:cBhvr>
                                        <p:cTn id="7" dur="500"/>
                                        <p:tgtEl>
                                          <p:spTgt spid="163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400"/>
                                        </p:tgtEl>
                                        <p:attrNameLst>
                                          <p:attrName>style.visibility</p:attrName>
                                        </p:attrNameLst>
                                      </p:cBhvr>
                                      <p:to>
                                        <p:strVal val="visible"/>
                                      </p:to>
                                    </p:set>
                                    <p:animEffect transition="in" filter="wipe(left)">
                                      <p:cBhvr>
                                        <p:cTn id="12" dur="500"/>
                                        <p:tgtEl>
                                          <p:spTgt spid="1640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397"/>
                                        </p:tgtEl>
                                        <p:attrNameLst>
                                          <p:attrName>style.visibility</p:attrName>
                                        </p:attrNameLst>
                                      </p:cBhvr>
                                      <p:to>
                                        <p:strVal val="visible"/>
                                      </p:to>
                                    </p:set>
                                    <p:animEffect transition="in" filter="wipe(left)">
                                      <p:cBhvr>
                                        <p:cTn id="17" dur="500"/>
                                        <p:tgtEl>
                                          <p:spTgt spid="1639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6401"/>
                                        </p:tgtEl>
                                        <p:attrNameLst>
                                          <p:attrName>style.visibility</p:attrName>
                                        </p:attrNameLst>
                                      </p:cBhvr>
                                      <p:to>
                                        <p:strVal val="visible"/>
                                      </p:to>
                                    </p:set>
                                    <p:animEffect transition="in" filter="blinds(horizontal)">
                                      <p:cBhvr>
                                        <p:cTn id="22" dur="500"/>
                                        <p:tgtEl>
                                          <p:spTgt spid="16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4" grpId="0"/>
      <p:bldP spid="16401"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pPr lvl="0" algn="r" eaLnBrk="1" hangingPunct="1"/>
              <a:t>19</a:t>
            </a:fld>
            <a:endParaRPr lang="en-US" altLang="zh-CN" sz="1400" dirty="0"/>
          </a:p>
        </p:txBody>
      </p:sp>
      <p:sp>
        <p:nvSpPr>
          <p:cNvPr id="51202" name="Text Box 2"/>
          <p:cNvSpPr txBox="1"/>
          <p:nvPr/>
        </p:nvSpPr>
        <p:spPr>
          <a:xfrm>
            <a:off x="684213" y="849313"/>
            <a:ext cx="4248150" cy="1066800"/>
          </a:xfrm>
          <a:prstGeom prst="rect">
            <a:avLst/>
          </a:prstGeom>
          <a:noFill/>
          <a:ln w="12700">
            <a:noFill/>
          </a:ln>
        </p:spPr>
        <p:txBody>
          <a:bodyPr wrap="none">
            <a:spAutoFit/>
          </a:bodyPr>
          <a:lstStyle/>
          <a:p>
            <a:pPr marL="457200" indent="-457200">
              <a:buAutoNum type="ea1ChsPlain" startAt="3"/>
            </a:pPr>
            <a:r>
              <a:rPr lang="zh-CN" altLang="en-US" sz="3200" b="1" dirty="0">
                <a:solidFill>
                  <a:srgbClr val="CC0000"/>
                </a:solidFill>
                <a:latin typeface="Times New Roman" panose="02020603050405020304" pitchFamily="18" charset="0"/>
              </a:rPr>
              <a:t>、楞次定律</a:t>
            </a:r>
          </a:p>
          <a:p>
            <a:pPr marL="457200" indent="-457200"/>
            <a:r>
              <a:rPr lang="zh-CN" altLang="en-US" sz="3200" b="1" dirty="0">
                <a:latin typeface="宋体" panose="02010600030101010101" pitchFamily="2" charset="-122"/>
              </a:rPr>
              <a:t>  </a:t>
            </a:r>
            <a:r>
              <a:rPr lang="en-US" altLang="zh-CN" sz="3200" b="1" dirty="0">
                <a:latin typeface="宋体" panose="02010600030101010101" pitchFamily="2" charset="-122"/>
              </a:rPr>
              <a:t>(</a:t>
            </a:r>
            <a:r>
              <a:rPr lang="zh-CN" altLang="en-US" sz="3200" b="1" dirty="0">
                <a:latin typeface="宋体" panose="02010600030101010101" pitchFamily="2" charset="-122"/>
              </a:rPr>
              <a:t>判断感应电流方向</a:t>
            </a:r>
            <a:r>
              <a:rPr lang="en-US" altLang="zh-CN" sz="3200" b="1" dirty="0">
                <a:latin typeface="宋体" panose="02010600030101010101" pitchFamily="2" charset="-122"/>
              </a:rPr>
              <a:t>)</a:t>
            </a:r>
          </a:p>
        </p:txBody>
      </p:sp>
      <p:sp>
        <p:nvSpPr>
          <p:cNvPr id="51212" name="Text Box 12"/>
          <p:cNvSpPr txBox="1"/>
          <p:nvPr/>
        </p:nvSpPr>
        <p:spPr>
          <a:xfrm>
            <a:off x="5407025" y="4646613"/>
            <a:ext cx="1974850" cy="531812"/>
          </a:xfrm>
          <a:prstGeom prst="rect">
            <a:avLst/>
          </a:prstGeom>
          <a:noFill/>
          <a:ln w="12700" cap="flat" cmpd="sng">
            <a:solidFill>
              <a:schemeClr val="tx2"/>
            </a:solidFill>
            <a:prstDash val="solid"/>
            <a:miter/>
            <a:headEnd type="none" w="sm" len="sm"/>
            <a:tailEnd type="none" w="sm" len="sm"/>
          </a:ln>
        </p:spPr>
        <p:txBody>
          <a:bodyPr wrap="none">
            <a:spAutoFit/>
          </a:bodyPr>
          <a:lstStyle/>
          <a:p>
            <a:r>
              <a:rPr lang="zh-CN" altLang="en-US" sz="2800" b="1" dirty="0">
                <a:latin typeface="Times New Roman" panose="02020603050405020304" pitchFamily="18" charset="0"/>
              </a:rPr>
              <a:t>磁通量变化</a:t>
            </a:r>
          </a:p>
        </p:txBody>
      </p:sp>
      <p:sp>
        <p:nvSpPr>
          <p:cNvPr id="51213" name="Rectangle 13"/>
          <p:cNvSpPr/>
          <p:nvPr/>
        </p:nvSpPr>
        <p:spPr>
          <a:xfrm>
            <a:off x="1835150" y="4722813"/>
            <a:ext cx="1619250" cy="531812"/>
          </a:xfrm>
          <a:prstGeom prst="rect">
            <a:avLst/>
          </a:prstGeom>
          <a:noFill/>
          <a:ln w="12700" cap="flat" cmpd="sng">
            <a:solidFill>
              <a:schemeClr val="tx2"/>
            </a:solidFill>
            <a:prstDash val="solid"/>
            <a:miter/>
            <a:headEnd type="none" w="sm" len="sm"/>
            <a:tailEnd type="none" w="sm" len="sm"/>
          </a:ln>
        </p:spPr>
        <p:txBody>
          <a:bodyPr wrap="none">
            <a:spAutoFit/>
          </a:bodyPr>
          <a:lstStyle/>
          <a:p>
            <a:r>
              <a:rPr lang="zh-CN" altLang="en-US" sz="2800" b="1" dirty="0">
                <a:latin typeface="Times New Roman" panose="02020603050405020304" pitchFamily="18" charset="0"/>
              </a:rPr>
              <a:t>感应电流</a:t>
            </a:r>
          </a:p>
        </p:txBody>
      </p:sp>
      <p:grpSp>
        <p:nvGrpSpPr>
          <p:cNvPr id="2" name="Group 14"/>
          <p:cNvGrpSpPr/>
          <p:nvPr/>
        </p:nvGrpSpPr>
        <p:grpSpPr>
          <a:xfrm>
            <a:off x="3673475" y="4365625"/>
            <a:ext cx="1590675" cy="642938"/>
            <a:chOff x="2688" y="2850"/>
            <a:chExt cx="720" cy="366"/>
          </a:xfrm>
        </p:grpSpPr>
        <p:sp>
          <p:nvSpPr>
            <p:cNvPr id="15371" name="Line 15"/>
            <p:cNvSpPr/>
            <p:nvPr/>
          </p:nvSpPr>
          <p:spPr>
            <a:xfrm flipH="1">
              <a:off x="2688" y="3216"/>
              <a:ext cx="720" cy="0"/>
            </a:xfrm>
            <a:prstGeom prst="line">
              <a:avLst/>
            </a:prstGeom>
            <a:ln w="38100" cap="flat" cmpd="sng">
              <a:solidFill>
                <a:schemeClr val="tx1"/>
              </a:solidFill>
              <a:prstDash val="solid"/>
              <a:headEnd type="none" w="med" len="med"/>
              <a:tailEnd type="triangle" w="med" len="med"/>
            </a:ln>
          </p:spPr>
        </p:sp>
        <p:sp>
          <p:nvSpPr>
            <p:cNvPr id="15372" name="Text Box 16"/>
            <p:cNvSpPr txBox="1"/>
            <p:nvPr/>
          </p:nvSpPr>
          <p:spPr>
            <a:xfrm>
              <a:off x="2784" y="2850"/>
              <a:ext cx="452" cy="330"/>
            </a:xfrm>
            <a:prstGeom prst="rect">
              <a:avLst/>
            </a:prstGeom>
            <a:noFill/>
            <a:ln w="12700">
              <a:noFill/>
            </a:ln>
          </p:spPr>
          <p:txBody>
            <a:bodyPr wrap="none">
              <a:spAutoFit/>
            </a:bodyPr>
            <a:lstStyle/>
            <a:p>
              <a:r>
                <a:rPr lang="zh-CN" altLang="en-US" sz="3200" b="1" dirty="0">
                  <a:solidFill>
                    <a:schemeClr val="tx2"/>
                  </a:solidFill>
                  <a:latin typeface="Times New Roman" panose="02020603050405020304" pitchFamily="18" charset="0"/>
                  <a:ea typeface="楷体_GB2312" pitchFamily="49" charset="-122"/>
                </a:rPr>
                <a:t>产生</a:t>
              </a:r>
            </a:p>
          </p:txBody>
        </p:sp>
      </p:grpSp>
      <p:grpSp>
        <p:nvGrpSpPr>
          <p:cNvPr id="3" name="Group 17"/>
          <p:cNvGrpSpPr/>
          <p:nvPr/>
        </p:nvGrpSpPr>
        <p:grpSpPr>
          <a:xfrm>
            <a:off x="2520950" y="5195888"/>
            <a:ext cx="3962400" cy="709612"/>
            <a:chOff x="2159" y="3362"/>
            <a:chExt cx="1776" cy="546"/>
          </a:xfrm>
        </p:grpSpPr>
        <p:sp>
          <p:nvSpPr>
            <p:cNvPr id="15369" name="Arc 18"/>
            <p:cNvSpPr/>
            <p:nvPr/>
          </p:nvSpPr>
          <p:spPr>
            <a:xfrm rot="5318422">
              <a:off x="2783" y="2738"/>
              <a:ext cx="528" cy="1776"/>
            </a:xfrm>
            <a:custGeom>
              <a:avLst/>
              <a:gdLst>
                <a:gd name="txL" fmla="*/ 0 w 21600"/>
                <a:gd name="txT" fmla="*/ 0 h 43200"/>
                <a:gd name="txR" fmla="*/ 21600 w 21600"/>
                <a:gd name="txB" fmla="*/ 43200 h 43200"/>
              </a:gdLst>
              <a:ahLst/>
              <a:cxnLst>
                <a:cxn ang="0">
                  <a:pos x="0" y="0"/>
                </a:cxn>
                <a:cxn ang="0">
                  <a:pos x="0" y="1776"/>
                </a:cxn>
                <a:cxn ang="0">
                  <a:pos x="0" y="888"/>
                </a:cxn>
              </a:cxnLst>
              <a:rect l="txL" t="txT" r="txR" b="txB"/>
              <a:pathLst>
                <a:path w="21600" h="43200" fill="none">
                  <a:moveTo>
                    <a:pt x="-1" y="0"/>
                  </a:moveTo>
                  <a:cubicBezTo>
                    <a:pt x="11929" y="0"/>
                    <a:pt x="21600" y="9670"/>
                    <a:pt x="21600" y="21600"/>
                  </a:cubicBezTo>
                  <a:cubicBezTo>
                    <a:pt x="21600" y="33529"/>
                    <a:pt x="11929" y="43199"/>
                    <a:pt x="0" y="43200"/>
                  </a:cubicBezTo>
                </a:path>
                <a:path w="21600" h="43200" stroke="0">
                  <a:moveTo>
                    <a:pt x="-1" y="0"/>
                  </a:moveTo>
                  <a:cubicBezTo>
                    <a:pt x="11929" y="0"/>
                    <a:pt x="21600" y="9670"/>
                    <a:pt x="21600" y="21600"/>
                  </a:cubicBezTo>
                  <a:cubicBezTo>
                    <a:pt x="21600" y="33529"/>
                    <a:pt x="11929" y="43199"/>
                    <a:pt x="0" y="43200"/>
                  </a:cubicBezTo>
                  <a:lnTo>
                    <a:pt x="0" y="21600"/>
                  </a:lnTo>
                  <a:close/>
                </a:path>
              </a:pathLst>
            </a:custGeom>
            <a:noFill/>
            <a:ln w="38100" cap="flat" cmpd="sng">
              <a:solidFill>
                <a:schemeClr val="tx2"/>
              </a:solidFill>
              <a:prstDash val="solid"/>
              <a:round/>
              <a:headEnd type="triangle" w="med" len="med"/>
              <a:tailEnd type="none" w="med" len="med"/>
            </a:ln>
          </p:spPr>
          <p:txBody>
            <a:bodyPr wrap="none" anchor="ctr"/>
            <a:lstStyle/>
            <a:p>
              <a:endParaRPr lang="zh-CN" altLang="en-US" dirty="0">
                <a:latin typeface="Arial" panose="020B0604020202020204" pitchFamily="34" charset="0"/>
              </a:endParaRPr>
            </a:p>
          </p:txBody>
        </p:sp>
        <p:sp>
          <p:nvSpPr>
            <p:cNvPr id="15370" name="Text Box 19"/>
            <p:cNvSpPr txBox="1"/>
            <p:nvPr/>
          </p:nvSpPr>
          <p:spPr>
            <a:xfrm>
              <a:off x="2784" y="3462"/>
              <a:ext cx="447" cy="446"/>
            </a:xfrm>
            <a:prstGeom prst="rect">
              <a:avLst/>
            </a:prstGeom>
            <a:noFill/>
            <a:ln w="12700">
              <a:noFill/>
            </a:ln>
          </p:spPr>
          <p:txBody>
            <a:bodyPr wrap="none">
              <a:spAutoFit/>
            </a:bodyPr>
            <a:lstStyle/>
            <a:p>
              <a:r>
                <a:rPr lang="zh-CN" altLang="en-US" sz="3200" b="1" dirty="0">
                  <a:solidFill>
                    <a:schemeClr val="tx2"/>
                  </a:solidFill>
                  <a:latin typeface="Times New Roman" panose="02020603050405020304" pitchFamily="18" charset="0"/>
                  <a:ea typeface="楷体_GB2312" pitchFamily="49" charset="-122"/>
                </a:rPr>
                <a:t>阻碍</a:t>
              </a:r>
            </a:p>
          </p:txBody>
        </p:sp>
      </p:grpSp>
      <p:sp>
        <p:nvSpPr>
          <p:cNvPr id="51259" name="Text Box 59"/>
          <p:cNvSpPr txBox="1"/>
          <p:nvPr/>
        </p:nvSpPr>
        <p:spPr>
          <a:xfrm>
            <a:off x="522288" y="2133600"/>
            <a:ext cx="8153400" cy="1844675"/>
          </a:xfrm>
          <a:prstGeom prst="rect">
            <a:avLst/>
          </a:prstGeom>
          <a:noFill/>
          <a:ln w="12700">
            <a:noFill/>
          </a:ln>
        </p:spPr>
        <p:txBody>
          <a:bodyPr>
            <a:spAutoFit/>
          </a:bodyPr>
          <a:lstStyle/>
          <a:p>
            <a:pPr>
              <a:lnSpc>
                <a:spcPct val="120000"/>
              </a:lnSpc>
            </a:pPr>
            <a:r>
              <a:rPr lang="en-US" altLang="zh-CN" sz="3200" b="1" dirty="0">
                <a:latin typeface="宋体" panose="02010600030101010101" pitchFamily="2" charset="-122"/>
              </a:rPr>
              <a:t>   </a:t>
            </a:r>
            <a:r>
              <a:rPr lang="zh-CN" altLang="en-US" sz="3200" b="1" dirty="0">
                <a:latin typeface="宋体" panose="02010600030101010101" pitchFamily="2" charset="-122"/>
              </a:rPr>
              <a:t>闭合回路中感应电流的方向，总是使得它所激发的磁场来阻止或补偿引起感应电流的磁通量的变化。</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51202"/>
                                        </p:tgtEl>
                                        <p:attrNameLst>
                                          <p:attrName>style.visibility</p:attrName>
                                        </p:attrNameLst>
                                      </p:cBhvr>
                                      <p:to>
                                        <p:strVal val="visible"/>
                                      </p:to>
                                    </p:set>
                                    <p:animEffect transition="in" filter="box(out)">
                                      <p:cBhvr>
                                        <p:cTn id="7" dur="500"/>
                                        <p:tgtEl>
                                          <p:spTgt spid="5120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51259"/>
                                        </p:tgtEl>
                                        <p:attrNameLst>
                                          <p:attrName>style.visibility</p:attrName>
                                        </p:attrNameLst>
                                      </p:cBhvr>
                                      <p:to>
                                        <p:strVal val="visible"/>
                                      </p:to>
                                    </p:set>
                                    <p:animEffect transition="in" filter="box(out)">
                                      <p:cBhvr>
                                        <p:cTn id="12" dur="500"/>
                                        <p:tgtEl>
                                          <p:spTgt spid="5125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1212"/>
                                        </p:tgtEl>
                                        <p:attrNameLst>
                                          <p:attrName>style.visibility</p:attrName>
                                        </p:attrNameLst>
                                      </p:cBhvr>
                                      <p:to>
                                        <p:strVal val="visible"/>
                                      </p:to>
                                    </p:set>
                                    <p:animEffect transition="in" filter="dissolve">
                                      <p:cBhvr>
                                        <p:cTn id="17" dur="500"/>
                                        <p:tgtEl>
                                          <p:spTgt spid="512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righ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51213"/>
                                        </p:tgtEl>
                                        <p:attrNameLst>
                                          <p:attrName>style.visibility</p:attrName>
                                        </p:attrNameLst>
                                      </p:cBhvr>
                                      <p:to>
                                        <p:strVal val="visible"/>
                                      </p:to>
                                    </p:set>
                                    <p:animEffect transition="in" filter="slide(fromBottom)">
                                      <p:cBhvr>
                                        <p:cTn id="27" dur="500"/>
                                        <p:tgtEl>
                                          <p:spTgt spid="512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2" grpId="0"/>
      <p:bldP spid="51212" grpId="0" bldLvl="0" animBg="1"/>
      <p:bldP spid="51213" grpId="0" bldLvl="0" animBg="1"/>
      <p:bldP spid="5125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pPr lvl="0" algn="r" eaLnBrk="1" hangingPunct="1"/>
              <a:t>2</a:t>
            </a:fld>
            <a:endParaRPr lang="en-US" altLang="zh-CN" sz="1400" dirty="0"/>
          </a:p>
        </p:txBody>
      </p:sp>
      <p:pic>
        <p:nvPicPr>
          <p:cNvPr id="13315" name="Picture 2" descr="影片1"/>
          <p:cNvPicPr>
            <a:picLocks noChangeAspect="1"/>
          </p:cNvPicPr>
          <p:nvPr/>
        </p:nvPicPr>
        <p:blipFill>
          <a:blip r:embed="rId3" cstate="print"/>
          <a:stretch>
            <a:fillRect/>
          </a:stretch>
        </p:blipFill>
        <p:spPr>
          <a:xfrm>
            <a:off x="762000" y="1828800"/>
            <a:ext cx="2897188" cy="4191000"/>
          </a:xfrm>
          <a:prstGeom prst="rect">
            <a:avLst/>
          </a:prstGeom>
          <a:noFill/>
          <a:ln w="9525">
            <a:noFill/>
          </a:ln>
        </p:spPr>
      </p:pic>
      <p:sp>
        <p:nvSpPr>
          <p:cNvPr id="13316" name="Text Box 3"/>
          <p:cNvSpPr txBox="1"/>
          <p:nvPr/>
        </p:nvSpPr>
        <p:spPr>
          <a:xfrm>
            <a:off x="3733800" y="1693863"/>
            <a:ext cx="4921250" cy="4478337"/>
          </a:xfrm>
          <a:prstGeom prst="rect">
            <a:avLst/>
          </a:prstGeom>
          <a:noFill/>
          <a:ln w="9525">
            <a:noFill/>
          </a:ln>
        </p:spPr>
        <p:txBody>
          <a:bodyPr>
            <a:spAutoFit/>
          </a:bodyPr>
          <a:lstStyle/>
          <a:p>
            <a:r>
              <a:rPr lang="zh-CN" altLang="en-US" sz="3200" b="1" dirty="0">
                <a:solidFill>
                  <a:schemeClr val="tx1"/>
                </a:solidFill>
                <a:effectLst>
                  <a:outerShdw blurRad="38100" dist="19050" dir="2700000" algn="tl" rotWithShape="0">
                    <a:schemeClr val="dk1">
                      <a:alpha val="40000"/>
                    </a:schemeClr>
                  </a:outerShdw>
                </a:effectLst>
                <a:latin typeface="宋体" panose="02010600030101010101" pitchFamily="2" charset="-122"/>
              </a:rPr>
              <a:t>英国物理学家和化学家，电磁理论的创始人之一</a:t>
            </a:r>
            <a:r>
              <a:rPr lang="en-US" altLang="zh-CN" sz="3200" b="1" dirty="0">
                <a:solidFill>
                  <a:schemeClr val="tx1"/>
                </a:solidFill>
                <a:effectLst>
                  <a:outerShdw blurRad="38100" dist="19050" dir="2700000" algn="tl" rotWithShape="0">
                    <a:schemeClr val="dk1">
                      <a:alpha val="40000"/>
                    </a:schemeClr>
                  </a:outerShdw>
                </a:effectLst>
                <a:latin typeface="宋体" panose="02010600030101010101" pitchFamily="2" charset="-122"/>
              </a:rPr>
              <a:t>.</a:t>
            </a:r>
          </a:p>
          <a:p>
            <a:r>
              <a:rPr lang="zh-CN" altLang="en-US" sz="3200" b="1" dirty="0">
                <a:solidFill>
                  <a:schemeClr val="tx1"/>
                </a:solidFill>
                <a:effectLst>
                  <a:outerShdw blurRad="38100" dist="19050" dir="2700000" algn="tl" rotWithShape="0">
                    <a:schemeClr val="dk1">
                      <a:alpha val="40000"/>
                    </a:schemeClr>
                  </a:outerShdw>
                </a:effectLst>
                <a:latin typeface="宋体" panose="02010600030101010101" pitchFamily="2" charset="-122"/>
              </a:rPr>
              <a:t>他创造性地提出场的思想，最早引入磁场这一名称</a:t>
            </a:r>
            <a:r>
              <a:rPr lang="en-US" altLang="zh-CN" sz="3200" b="1" dirty="0">
                <a:solidFill>
                  <a:schemeClr val="tx1"/>
                </a:solidFill>
                <a:effectLst>
                  <a:outerShdw blurRad="38100" dist="19050" dir="2700000" algn="tl" rotWithShape="0">
                    <a:schemeClr val="dk1">
                      <a:alpha val="40000"/>
                    </a:schemeClr>
                  </a:outerShdw>
                </a:effectLst>
                <a:latin typeface="宋体" panose="02010600030101010101" pitchFamily="2" charset="-122"/>
              </a:rPr>
              <a:t>. </a:t>
            </a:r>
            <a:r>
              <a:rPr lang="en-US" altLang="zh-CN" sz="3200" b="1" dirty="0">
                <a:solidFill>
                  <a:schemeClr val="tx1"/>
                </a:solidFill>
                <a:effectLst>
                  <a:outerShdw blurRad="38100" dist="19050" dir="2700000" algn="tl" rotWithShape="0">
                    <a:schemeClr val="dk1">
                      <a:alpha val="40000"/>
                    </a:schemeClr>
                  </a:outerShdw>
                </a:effectLst>
                <a:latin typeface="Times New Roman" panose="02020603050405020304" pitchFamily="18" charset="0"/>
              </a:rPr>
              <a:t>1831</a:t>
            </a:r>
            <a:r>
              <a:rPr lang="zh-CN" altLang="en-US" sz="3200" b="1" dirty="0">
                <a:solidFill>
                  <a:schemeClr val="tx1"/>
                </a:solidFill>
                <a:effectLst>
                  <a:outerShdw blurRad="38100" dist="19050" dir="2700000" algn="tl" rotWithShape="0">
                    <a:schemeClr val="dk1">
                      <a:alpha val="40000"/>
                    </a:schemeClr>
                  </a:outerShdw>
                </a:effectLst>
                <a:latin typeface="宋体" panose="02010600030101010101" pitchFamily="2" charset="-122"/>
              </a:rPr>
              <a:t>年发现电磁感应现象，后又相继发现电解定律，物质的抗磁性和顺磁性，及光的偏振面在磁场中的旋转</a:t>
            </a:r>
            <a:r>
              <a:rPr lang="en-US" altLang="zh-CN" sz="3200" b="1" dirty="0">
                <a:solidFill>
                  <a:schemeClr val="tx1"/>
                </a:solidFill>
                <a:effectLst>
                  <a:outerShdw blurRad="38100" dist="19050" dir="2700000" algn="tl" rotWithShape="0">
                    <a:schemeClr val="dk1">
                      <a:alpha val="40000"/>
                    </a:schemeClr>
                  </a:outerShdw>
                </a:effectLst>
                <a:latin typeface="宋体" panose="02010600030101010101" pitchFamily="2" charset="-122"/>
              </a:rPr>
              <a:t>.</a:t>
            </a:r>
          </a:p>
        </p:txBody>
      </p:sp>
      <p:sp>
        <p:nvSpPr>
          <p:cNvPr id="13317" name="Text Box 4"/>
          <p:cNvSpPr txBox="1"/>
          <p:nvPr/>
        </p:nvSpPr>
        <p:spPr>
          <a:xfrm>
            <a:off x="1047750" y="1096963"/>
            <a:ext cx="7845425" cy="579437"/>
          </a:xfrm>
          <a:prstGeom prst="rect">
            <a:avLst/>
          </a:prstGeom>
          <a:noFill/>
          <a:ln w="9525">
            <a:noFill/>
          </a:ln>
        </p:spPr>
        <p:txBody>
          <a:bodyPr>
            <a:spAutoFit/>
          </a:bodyPr>
          <a:lstStyle/>
          <a:p>
            <a:r>
              <a:rPr lang="zh-CN" altLang="en-US" sz="3200" b="1" dirty="0">
                <a:solidFill>
                  <a:srgbClr val="CC0000"/>
                </a:solidFill>
                <a:latin typeface="Times New Roman" panose="02020603050405020304" pitchFamily="18" charset="0"/>
              </a:rPr>
              <a:t>法拉第</a:t>
            </a:r>
            <a:r>
              <a:rPr lang="zh-CN" altLang="en-US" sz="3200" b="1" dirty="0">
                <a:solidFill>
                  <a:schemeClr val="tx1"/>
                </a:solidFill>
                <a:effectLst>
                  <a:outerShdw blurRad="38100" dist="19050" dir="2700000" algn="tl" rotWithShape="0">
                    <a:schemeClr val="dk1">
                      <a:alpha val="40000"/>
                    </a:schemeClr>
                  </a:outerShdw>
                </a:effectLst>
                <a:latin typeface="Times New Roman" panose="02020603050405020304" pitchFamily="18" charset="0"/>
              </a:rPr>
              <a:t>（</a:t>
            </a:r>
            <a:r>
              <a:rPr lang="en-US" altLang="zh-CN" sz="3200" b="1" dirty="0">
                <a:solidFill>
                  <a:schemeClr val="tx1"/>
                </a:solidFill>
                <a:effectLst>
                  <a:outerShdw blurRad="38100" dist="19050" dir="2700000" algn="tl" rotWithShape="0">
                    <a:schemeClr val="dk1">
                      <a:alpha val="40000"/>
                    </a:schemeClr>
                  </a:outerShdw>
                </a:effectLst>
                <a:latin typeface="Times New Roman" panose="02020603050405020304" pitchFamily="18" charset="0"/>
              </a:rPr>
              <a:t>Michael Faraday, 1791</a:t>
            </a:r>
            <a:r>
              <a:rPr lang="zh-CN" altLang="en-US" sz="3200" b="1" dirty="0">
                <a:solidFill>
                  <a:schemeClr val="tx1"/>
                </a:solidFill>
                <a:effectLst>
                  <a:outerShdw blurRad="38100" dist="19050" dir="2700000" algn="tl" rotWithShape="0">
                    <a:schemeClr val="dk1">
                      <a:alpha val="40000"/>
                    </a:schemeClr>
                  </a:outerShdw>
                </a:effectLst>
                <a:latin typeface="Times New Roman" panose="02020603050405020304" pitchFamily="18" charset="0"/>
              </a:rPr>
              <a:t>－</a:t>
            </a:r>
            <a:r>
              <a:rPr lang="en-US" altLang="zh-CN" sz="3200" b="1" dirty="0">
                <a:solidFill>
                  <a:schemeClr val="tx1"/>
                </a:solidFill>
                <a:effectLst>
                  <a:outerShdw blurRad="38100" dist="19050" dir="2700000" algn="tl" rotWithShape="0">
                    <a:schemeClr val="dk1">
                      <a:alpha val="40000"/>
                    </a:schemeClr>
                  </a:outerShdw>
                </a:effectLst>
                <a:latin typeface="Times New Roman" panose="02020603050405020304" pitchFamily="18" charset="0"/>
              </a:rPr>
              <a:t>1867</a:t>
            </a:r>
            <a:r>
              <a:rPr lang="zh-CN" altLang="en-US" sz="3200" b="1" dirty="0">
                <a:solidFill>
                  <a:schemeClr val="tx1"/>
                </a:solidFill>
                <a:effectLst>
                  <a:outerShdw blurRad="38100" dist="19050" dir="2700000" algn="tl" rotWithShape="0">
                    <a:schemeClr val="dk1">
                      <a:alpha val="40000"/>
                    </a:schemeClr>
                  </a:outerShdw>
                </a:effectLst>
                <a:latin typeface="Times New Roman" panose="02020603050405020304" pitchFamily="18" charset="0"/>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674" name="Text Box 4"/>
          <p:cNvSpPr txBox="1">
            <a:spLocks noChangeArrowheads="1"/>
          </p:cNvSpPr>
          <p:nvPr/>
        </p:nvSpPr>
        <p:spPr bwMode="auto">
          <a:xfrm>
            <a:off x="323850" y="476250"/>
            <a:ext cx="51847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600" b="1">
                <a:latin typeface="黑体" panose="02010609060101010101" pitchFamily="49" charset="-122"/>
                <a:ea typeface="黑体" panose="02010609060101010101" pitchFamily="49" charset="-122"/>
                <a:cs typeface="Times New Roman" panose="02020603050405020304" pitchFamily="18" charset="0"/>
              </a:rPr>
              <a:t>15-1-2  </a:t>
            </a:r>
            <a:r>
              <a:rPr kumimoji="1" lang="zh-CN" altLang="en-US" sz="3600" b="1">
                <a:latin typeface="黑体" panose="02010609060101010101" pitchFamily="49" charset="-122"/>
                <a:ea typeface="黑体" panose="02010609060101010101" pitchFamily="49" charset="-122"/>
                <a:cs typeface="Times New Roman" panose="02020603050405020304" pitchFamily="18" charset="0"/>
              </a:rPr>
              <a:t>楞次定律 </a:t>
            </a:r>
          </a:p>
        </p:txBody>
      </p:sp>
      <p:sp>
        <p:nvSpPr>
          <p:cNvPr id="17413" name="Text Box 5"/>
          <p:cNvSpPr txBox="1">
            <a:spLocks noChangeArrowheads="1"/>
          </p:cNvSpPr>
          <p:nvPr/>
        </p:nvSpPr>
        <p:spPr bwMode="auto">
          <a:xfrm>
            <a:off x="468313" y="1268413"/>
            <a:ext cx="2971800" cy="579437"/>
          </a:xfrm>
          <a:prstGeom prst="rect">
            <a:avLst/>
          </a:prstGeom>
          <a:noFill/>
          <a:ln>
            <a:noFill/>
          </a:ln>
          <a:effectLst>
            <a:outerShdw dist="17961" dir="2700000" algn="ctr" rotWithShape="0">
              <a:schemeClr val="bg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3200" b="1">
                <a:solidFill>
                  <a:srgbClr val="FFFF00"/>
                </a:solidFill>
                <a:latin typeface="Times New Roman" panose="02020603050405020304" pitchFamily="18" charset="0"/>
                <a:ea typeface="黑体" panose="02010609060101010101" pitchFamily="49" charset="-122"/>
              </a:rPr>
              <a:t>楞次定律：</a:t>
            </a:r>
          </a:p>
        </p:txBody>
      </p:sp>
      <p:sp>
        <p:nvSpPr>
          <p:cNvPr id="17414" name="Text Box 6"/>
          <p:cNvSpPr txBox="1">
            <a:spLocks noChangeArrowheads="1"/>
          </p:cNvSpPr>
          <p:nvPr/>
        </p:nvSpPr>
        <p:spPr bwMode="auto">
          <a:xfrm>
            <a:off x="827088" y="1844675"/>
            <a:ext cx="7696200" cy="156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5000"/>
              </a:lnSpc>
              <a:spcBef>
                <a:spcPct val="50000"/>
              </a:spcBef>
            </a:pPr>
            <a:r>
              <a:rPr kumimoji="1" lang="zh-CN" altLang="en-US" sz="2800" b="1">
                <a:latin typeface="宋体" panose="02010600030101010101" pitchFamily="2" charset="-122"/>
              </a:rPr>
              <a:t>在发生电磁感应时，导体回路中感应电流的方向，总是使它自己激发的磁场穿过回路面积的磁通量去阻止引起感应电流的磁通量的变化。 </a:t>
            </a:r>
          </a:p>
        </p:txBody>
      </p:sp>
      <p:pic>
        <p:nvPicPr>
          <p:cNvPr id="17454" name="Picture 46" descr="8-3a楞次定律"/>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750" y="3933825"/>
            <a:ext cx="3743325" cy="180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55" name="Picture 47" descr="8-3b楞次定律"/>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6463" y="3933825"/>
            <a:ext cx="4140200" cy="180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413"/>
                                        </p:tgtEl>
                                        <p:attrNameLst>
                                          <p:attrName>style.visibility</p:attrName>
                                        </p:attrNameLst>
                                      </p:cBhvr>
                                      <p:to>
                                        <p:strVal val="visible"/>
                                      </p:to>
                                    </p:set>
                                    <p:anim calcmode="lin" valueType="num">
                                      <p:cBhvr additive="base">
                                        <p:cTn id="7" dur="500" fill="hold"/>
                                        <p:tgtEl>
                                          <p:spTgt spid="17413"/>
                                        </p:tgtEl>
                                        <p:attrNameLst>
                                          <p:attrName>ppt_x</p:attrName>
                                        </p:attrNameLst>
                                      </p:cBhvr>
                                      <p:tavLst>
                                        <p:tav tm="0">
                                          <p:val>
                                            <p:strVal val="0-#ppt_w/2"/>
                                          </p:val>
                                        </p:tav>
                                        <p:tav tm="100000">
                                          <p:val>
                                            <p:strVal val="#ppt_x"/>
                                          </p:val>
                                        </p:tav>
                                      </p:tavLst>
                                    </p:anim>
                                    <p:anim calcmode="lin" valueType="num">
                                      <p:cBhvr additive="base">
                                        <p:cTn id="8" dur="500" fill="hold"/>
                                        <p:tgtEl>
                                          <p:spTgt spid="174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3" fill="hold" grpId="0" nodeType="clickEffect">
                                  <p:stCondLst>
                                    <p:cond delay="0"/>
                                  </p:stCondLst>
                                  <p:childTnLst>
                                    <p:set>
                                      <p:cBhvr>
                                        <p:cTn id="12" dur="1" fill="hold">
                                          <p:stCondLst>
                                            <p:cond delay="0"/>
                                          </p:stCondLst>
                                        </p:cTn>
                                        <p:tgtEl>
                                          <p:spTgt spid="17414"/>
                                        </p:tgtEl>
                                        <p:attrNameLst>
                                          <p:attrName>style.visibility</p:attrName>
                                        </p:attrNameLst>
                                      </p:cBhvr>
                                      <p:to>
                                        <p:strVal val="visible"/>
                                      </p:to>
                                    </p:set>
                                    <p:animEffect transition="in" filter="strips(upRight)">
                                      <p:cBhvr>
                                        <p:cTn id="13" dur="500"/>
                                        <p:tgtEl>
                                          <p:spTgt spid="174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7454"/>
                                        </p:tgtEl>
                                        <p:attrNameLst>
                                          <p:attrName>style.visibility</p:attrName>
                                        </p:attrNameLst>
                                      </p:cBhvr>
                                      <p:to>
                                        <p:strVal val="visible"/>
                                      </p:to>
                                    </p:set>
                                    <p:animEffect transition="in" filter="fade">
                                      <p:cBhvr>
                                        <p:cTn id="18" dur="1000"/>
                                        <p:tgtEl>
                                          <p:spTgt spid="1745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455"/>
                                        </p:tgtEl>
                                        <p:attrNameLst>
                                          <p:attrName>style.visibility</p:attrName>
                                        </p:attrNameLst>
                                      </p:cBhvr>
                                      <p:to>
                                        <p:strVal val="visible"/>
                                      </p:to>
                                    </p:set>
                                    <p:animEffect transition="in" filter="fade">
                                      <p:cBhvr>
                                        <p:cTn id="23" dur="1000"/>
                                        <p:tgtEl>
                                          <p:spTgt spid="17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3" grpId="0" autoUpdateAnimBg="0"/>
      <p:bldP spid="17414"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35" name="灯片编号占位符 2"/>
          <p:cNvSpPr txBox="1">
            <a:spLocks noGrp="1"/>
          </p:cNvSpPr>
          <p:nvPr>
            <p:ph type="sldNum" sz="quarter" idx="10"/>
          </p:nvPr>
        </p:nvSpPr>
        <p:spPr/>
        <p:txBody>
          <a:bodyPr>
            <a:scene3d>
              <a:camera prst="orthographicFront"/>
              <a:lightRig rig="threePt" dir="t"/>
            </a:scene3d>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chemeClr val="tx1"/>
                </a:solidFill>
                <a:effectLst>
                  <a:outerShdw blurRad="38100" dist="19050" dir="2700000" algn="tl" rotWithShape="0">
                    <a:schemeClr val="dk1">
                      <a:alpha val="40000"/>
                    </a:schemeClr>
                  </a:outerShdw>
                </a:effectLst>
              </a:rPr>
              <a:pPr lvl="0" algn="r" eaLnBrk="1" hangingPunct="1"/>
              <a:t>21</a:t>
            </a:fld>
            <a:endParaRPr lang="en-US" altLang="zh-CN" sz="1400" dirty="0">
              <a:solidFill>
                <a:schemeClr val="tx1"/>
              </a:solidFill>
              <a:effectLst>
                <a:outerShdw blurRad="38100" dist="19050" dir="2700000" algn="tl" rotWithShape="0">
                  <a:schemeClr val="dk1">
                    <a:alpha val="40000"/>
                  </a:schemeClr>
                </a:outerShdw>
              </a:effectLst>
            </a:endParaRPr>
          </a:p>
        </p:txBody>
      </p:sp>
      <p:sp>
        <p:nvSpPr>
          <p:cNvPr id="5136" name="Text Box 2"/>
          <p:cNvSpPr txBox="1"/>
          <p:nvPr/>
        </p:nvSpPr>
        <p:spPr>
          <a:xfrm>
            <a:off x="381000" y="533400"/>
            <a:ext cx="4419600" cy="579438"/>
          </a:xfrm>
          <a:prstGeom prst="rect">
            <a:avLst/>
          </a:prstGeom>
          <a:noFill/>
          <a:ln w="9525">
            <a:noFill/>
          </a:ln>
        </p:spPr>
        <p:txBody>
          <a:bodyPr>
            <a:spAutoFit/>
          </a:bodyPr>
          <a:lstStyle/>
          <a:p>
            <a:r>
              <a:rPr lang="zh-CN" altLang="en-US" sz="3200" b="1" dirty="0">
                <a:solidFill>
                  <a:schemeClr val="tx2"/>
                </a:solidFill>
                <a:latin typeface="Times New Roman" panose="02020603050405020304" pitchFamily="18" charset="0"/>
              </a:rPr>
              <a:t>判断感应电流的方向：</a:t>
            </a:r>
          </a:p>
        </p:txBody>
      </p:sp>
      <p:sp>
        <p:nvSpPr>
          <p:cNvPr id="40963" name="Text Box 3"/>
          <p:cNvSpPr txBox="1"/>
          <p:nvPr/>
        </p:nvSpPr>
        <p:spPr>
          <a:xfrm>
            <a:off x="2971800" y="3919538"/>
            <a:ext cx="717550" cy="604837"/>
          </a:xfrm>
          <a:prstGeom prst="rect">
            <a:avLst/>
          </a:prstGeom>
          <a:noFill/>
          <a:ln w="9525">
            <a:noFill/>
          </a:ln>
        </p:spPr>
        <p:txBody>
          <a:bodyPr wrap="none">
            <a:spAutoFit/>
          </a:bodyPr>
          <a:lstStyle/>
          <a:p>
            <a:pPr>
              <a:lnSpc>
                <a:spcPct val="120000"/>
              </a:lnSpc>
            </a:pPr>
            <a:r>
              <a:rPr lang="en-US" altLang="zh-CN" sz="2800" b="1" dirty="0">
                <a:latin typeface="Times New Roman" panose="02020603050405020304" pitchFamily="18" charset="0"/>
              </a:rPr>
              <a:t>      </a:t>
            </a:r>
          </a:p>
        </p:txBody>
      </p:sp>
      <p:grpSp>
        <p:nvGrpSpPr>
          <p:cNvPr id="2" name="Group 4"/>
          <p:cNvGrpSpPr/>
          <p:nvPr/>
        </p:nvGrpSpPr>
        <p:grpSpPr>
          <a:xfrm>
            <a:off x="6053138" y="1562100"/>
            <a:ext cx="914400" cy="1600200"/>
            <a:chOff x="3168" y="1344"/>
            <a:chExt cx="576" cy="1008"/>
          </a:xfrm>
        </p:grpSpPr>
        <p:sp>
          <p:nvSpPr>
            <p:cNvPr id="5168" name="Arc 5"/>
            <p:cNvSpPr/>
            <p:nvPr/>
          </p:nvSpPr>
          <p:spPr>
            <a:xfrm rot="463389">
              <a:off x="3408" y="1632"/>
              <a:ext cx="336" cy="720"/>
            </a:xfrm>
            <a:custGeom>
              <a:avLst/>
              <a:gdLst>
                <a:gd name="txL" fmla="*/ 0 w 21600"/>
                <a:gd name="txT" fmla="*/ 0 h 25135"/>
                <a:gd name="txR" fmla="*/ 21600 w 21600"/>
                <a:gd name="txB" fmla="*/ 25135 h 25135"/>
              </a:gdLst>
              <a:ahLst/>
              <a:cxnLst>
                <a:cxn ang="0">
                  <a:pos x="0" y="0"/>
                </a:cxn>
                <a:cxn ang="0">
                  <a:pos x="331" y="720"/>
                </a:cxn>
                <a:cxn ang="0">
                  <a:pos x="0" y="619"/>
                </a:cxn>
              </a:cxnLst>
              <a:rect l="txL" t="txT" r="txR" b="txB"/>
              <a:pathLst>
                <a:path w="21600" h="25135" fill="none">
                  <a:moveTo>
                    <a:pt x="-1" y="0"/>
                  </a:moveTo>
                  <a:cubicBezTo>
                    <a:pt x="11929" y="0"/>
                    <a:pt x="21600" y="9670"/>
                    <a:pt x="21600" y="21600"/>
                  </a:cubicBezTo>
                  <a:cubicBezTo>
                    <a:pt x="21600" y="22784"/>
                    <a:pt x="21502" y="23966"/>
                    <a:pt x="21308" y="25134"/>
                  </a:cubicBezTo>
                </a:path>
                <a:path w="21600" h="25135" stroke="0">
                  <a:moveTo>
                    <a:pt x="-1" y="0"/>
                  </a:moveTo>
                  <a:cubicBezTo>
                    <a:pt x="11929" y="0"/>
                    <a:pt x="21600" y="9670"/>
                    <a:pt x="21600" y="21600"/>
                  </a:cubicBezTo>
                  <a:cubicBezTo>
                    <a:pt x="21600" y="22784"/>
                    <a:pt x="21502" y="23966"/>
                    <a:pt x="21308" y="25134"/>
                  </a:cubicBezTo>
                  <a:lnTo>
                    <a:pt x="0" y="21600"/>
                  </a:lnTo>
                  <a:close/>
                </a:path>
              </a:pathLst>
            </a:custGeom>
            <a:noFill/>
            <a:ln w="38100" cap="flat" cmpd="sng">
              <a:solidFill>
                <a:srgbClr val="0000FF"/>
              </a:solidFill>
              <a:prstDash val="solid"/>
              <a:round/>
              <a:headEnd type="triangle" w="med" len="med"/>
              <a:tailEnd type="none" w="med" len="med"/>
            </a:ln>
          </p:spPr>
          <p:txBody>
            <a:bodyPr wrap="none" anchor="ctr"/>
            <a:lstStyle/>
            <a:p>
              <a:endParaRPr lang="zh-CN" altLang="en-US" dirty="0">
                <a:latin typeface="Arial" panose="020B0604020202020204" pitchFamily="34" charset="0"/>
              </a:endParaRPr>
            </a:p>
          </p:txBody>
        </p:sp>
        <p:graphicFrame>
          <p:nvGraphicFramePr>
            <p:cNvPr id="5134" name="Object 6"/>
            <p:cNvGraphicFramePr>
              <a:graphicFrameLocks/>
            </p:cNvGraphicFramePr>
            <p:nvPr/>
          </p:nvGraphicFramePr>
          <p:xfrm>
            <a:off x="3168" y="1344"/>
            <a:ext cx="350" cy="336"/>
          </p:xfrm>
          <a:graphic>
            <a:graphicData uri="http://schemas.openxmlformats.org/presentationml/2006/ole">
              <mc:AlternateContent xmlns:mc="http://schemas.openxmlformats.org/markup-compatibility/2006">
                <mc:Choice xmlns:v="urn:schemas-microsoft-com:vml" Requires="v">
                  <p:oleObj spid="_x0000_s36904" r:id="rId4" imgW="7315200" imgH="7010400" progId="Equation.3">
                    <p:embed/>
                  </p:oleObj>
                </mc:Choice>
                <mc:Fallback>
                  <p:oleObj r:id="rId4" imgW="7315200" imgH="7010400" progId="Equation.3">
                    <p:embed/>
                    <p:pic>
                      <p:nvPicPr>
                        <p:cNvPr id="0" name="Picture 13" descr="image4"/>
                        <p:cNvPicPr>
                          <a:picLocks noChangeArrowheads="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3168" y="1344"/>
                          <a:ext cx="350" cy="336"/>
                        </a:xfrm>
                        <a:prstGeom prst="rect">
                          <a:avLst/>
                        </a:prstGeom>
                        <a:solidFill>
                          <a:srgbClr val="FFFFFF"/>
                        </a:solidFill>
                        <a:ln w="9525">
                          <a:solidFill>
                            <a:srgbClr val="0000FF"/>
                          </a:solidFill>
                          <a:miter lim="800000"/>
                          <a:headEnd/>
                          <a:tailEnd/>
                        </a:ln>
                      </p:spPr>
                    </p:pic>
                  </p:oleObj>
                </mc:Fallback>
              </mc:AlternateContent>
            </a:graphicData>
          </a:graphic>
        </p:graphicFrame>
      </p:grpSp>
      <p:sp>
        <p:nvSpPr>
          <p:cNvPr id="40967" name="Oval 7"/>
          <p:cNvSpPr/>
          <p:nvPr/>
        </p:nvSpPr>
        <p:spPr>
          <a:xfrm>
            <a:off x="6532563" y="2095500"/>
            <a:ext cx="1905000" cy="533400"/>
          </a:xfrm>
          <a:prstGeom prst="ellipse">
            <a:avLst/>
          </a:prstGeom>
          <a:noFill/>
          <a:ln w="38100" cap="flat" cmpd="sng">
            <a:solidFill>
              <a:schemeClr val="tx2"/>
            </a:solidFill>
            <a:prstDash val="solid"/>
            <a:headEnd type="none" w="sm" len="sm"/>
            <a:tailEnd type="none" w="sm" len="sm"/>
          </a:ln>
        </p:spPr>
        <p:txBody>
          <a:bodyPr wrap="none" anchor="ctr"/>
          <a:lstStyle/>
          <a:p>
            <a:endParaRPr lang="zh-CN" altLang="en-US" dirty="0">
              <a:latin typeface="Arial" panose="020B0604020202020204" pitchFamily="34" charset="0"/>
            </a:endParaRPr>
          </a:p>
        </p:txBody>
      </p:sp>
      <p:grpSp>
        <p:nvGrpSpPr>
          <p:cNvPr id="3" name="Group 8"/>
          <p:cNvGrpSpPr/>
          <p:nvPr/>
        </p:nvGrpSpPr>
        <p:grpSpPr>
          <a:xfrm>
            <a:off x="7065963" y="1257300"/>
            <a:ext cx="857250" cy="1212850"/>
            <a:chOff x="3792" y="1152"/>
            <a:chExt cx="540" cy="764"/>
          </a:xfrm>
        </p:grpSpPr>
        <p:grpSp>
          <p:nvGrpSpPr>
            <p:cNvPr id="5163" name="Group 9"/>
            <p:cNvGrpSpPr/>
            <p:nvPr/>
          </p:nvGrpSpPr>
          <p:grpSpPr>
            <a:xfrm>
              <a:off x="3792" y="1296"/>
              <a:ext cx="288" cy="528"/>
              <a:chOff x="3792" y="1296"/>
              <a:chExt cx="288" cy="528"/>
            </a:xfrm>
          </p:grpSpPr>
          <p:grpSp>
            <p:nvGrpSpPr>
              <p:cNvPr id="5164" name="Group 10"/>
              <p:cNvGrpSpPr/>
              <p:nvPr/>
            </p:nvGrpSpPr>
            <p:grpSpPr>
              <a:xfrm>
                <a:off x="3936" y="1296"/>
                <a:ext cx="144" cy="528"/>
                <a:chOff x="3936" y="1248"/>
                <a:chExt cx="96" cy="480"/>
              </a:xfrm>
            </p:grpSpPr>
            <p:sp>
              <p:nvSpPr>
                <p:cNvPr id="5166" name="Rectangle 11"/>
                <p:cNvSpPr/>
                <p:nvPr/>
              </p:nvSpPr>
              <p:spPr>
                <a:xfrm>
                  <a:off x="3936" y="1248"/>
                  <a:ext cx="96" cy="240"/>
                </a:xfrm>
                <a:prstGeom prst="rect">
                  <a:avLst/>
                </a:prstGeom>
                <a:solidFill>
                  <a:srgbClr val="FF0000"/>
                </a:solidFill>
                <a:ln w="12700" cap="flat" cmpd="sng">
                  <a:solidFill>
                    <a:schemeClr val="tx1"/>
                  </a:solidFill>
                  <a:prstDash val="solid"/>
                  <a:miter/>
                  <a:headEnd type="none" w="sm" len="sm"/>
                  <a:tailEnd type="none" w="sm" len="sm"/>
                </a:ln>
              </p:spPr>
              <p:txBody>
                <a:bodyPr wrap="none" anchor="ctr"/>
                <a:lstStyle/>
                <a:p>
                  <a:endParaRPr lang="zh-CN" altLang="en-US" dirty="0">
                    <a:latin typeface="Arial" panose="020B0604020202020204" pitchFamily="34" charset="0"/>
                  </a:endParaRPr>
                </a:p>
              </p:txBody>
            </p:sp>
            <p:sp>
              <p:nvSpPr>
                <p:cNvPr id="5167" name="Rectangle 12"/>
                <p:cNvSpPr/>
                <p:nvPr/>
              </p:nvSpPr>
              <p:spPr>
                <a:xfrm>
                  <a:off x="3936" y="1488"/>
                  <a:ext cx="96" cy="240"/>
                </a:xfrm>
                <a:prstGeom prst="rect">
                  <a:avLst/>
                </a:prstGeom>
                <a:solidFill>
                  <a:srgbClr val="000099"/>
                </a:solidFill>
                <a:ln w="12700" cap="flat" cmpd="sng">
                  <a:solidFill>
                    <a:schemeClr val="tx1"/>
                  </a:solidFill>
                  <a:prstDash val="solid"/>
                  <a:miter/>
                  <a:headEnd type="none" w="sm" len="sm"/>
                  <a:tailEnd type="none" w="sm" len="sm"/>
                </a:ln>
              </p:spPr>
              <p:txBody>
                <a:bodyPr wrap="none" anchor="ctr"/>
                <a:lstStyle/>
                <a:p>
                  <a:endParaRPr lang="zh-CN" altLang="en-US" dirty="0">
                    <a:latin typeface="Arial" panose="020B0604020202020204" pitchFamily="34" charset="0"/>
                  </a:endParaRPr>
                </a:p>
              </p:txBody>
            </p:sp>
          </p:grpSp>
          <p:sp>
            <p:nvSpPr>
              <p:cNvPr id="5165" name="Line 13"/>
              <p:cNvSpPr/>
              <p:nvPr/>
            </p:nvSpPr>
            <p:spPr>
              <a:xfrm>
                <a:off x="3792" y="1296"/>
                <a:ext cx="0" cy="336"/>
              </a:xfrm>
              <a:prstGeom prst="line">
                <a:avLst/>
              </a:prstGeom>
              <a:ln w="38100" cap="flat" cmpd="sng">
                <a:solidFill>
                  <a:schemeClr val="tx1"/>
                </a:solidFill>
                <a:prstDash val="solid"/>
                <a:headEnd type="none" w="sm" len="sm"/>
                <a:tailEnd type="triangle" w="med" len="med"/>
              </a:ln>
            </p:spPr>
          </p:sp>
        </p:grpSp>
        <p:graphicFrame>
          <p:nvGraphicFramePr>
            <p:cNvPr id="5132" name="Object 14"/>
            <p:cNvGraphicFramePr>
              <a:graphicFrameLocks/>
            </p:cNvGraphicFramePr>
            <p:nvPr/>
          </p:nvGraphicFramePr>
          <p:xfrm>
            <a:off x="4080" y="1728"/>
            <a:ext cx="212" cy="188"/>
          </p:xfrm>
          <a:graphic>
            <a:graphicData uri="http://schemas.openxmlformats.org/presentationml/2006/ole">
              <mc:AlternateContent xmlns:mc="http://schemas.openxmlformats.org/markup-compatibility/2006">
                <mc:Choice xmlns:v="urn:schemas-microsoft-com:vml" Requires="v">
                  <p:oleObj spid="_x0000_s36905" r:id="rId6" imgW="5181600" imgH="4572000" progId="Equation.3">
                    <p:embed/>
                  </p:oleObj>
                </mc:Choice>
                <mc:Fallback>
                  <p:oleObj r:id="rId6" imgW="5181600" imgH="4572000" progId="Equation.3">
                    <p:embed/>
                    <p:pic>
                      <p:nvPicPr>
                        <p:cNvPr id="0" name="Picture 12" descr="image5"/>
                        <p:cNvPicPr>
                          <a:picLocks noChangeArrowheads="1"/>
                        </p:cNvPicPr>
                        <p:nvPr/>
                      </p:nvPicPr>
                      <p:blipFill>
                        <a:blip r:embed="rId7">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080" y="1728"/>
                          <a:ext cx="212" cy="188"/>
                        </a:xfrm>
                        <a:prstGeom prst="rect">
                          <a:avLst/>
                        </a:prstGeom>
                        <a:solidFill>
                          <a:srgbClr val="44FF44"/>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133" name="Object 15"/>
            <p:cNvGraphicFramePr>
              <a:graphicFrameLocks/>
            </p:cNvGraphicFramePr>
            <p:nvPr/>
          </p:nvGraphicFramePr>
          <p:xfrm>
            <a:off x="4080" y="1152"/>
            <a:ext cx="252" cy="288"/>
          </p:xfrm>
          <a:graphic>
            <a:graphicData uri="http://schemas.openxmlformats.org/presentationml/2006/ole">
              <mc:AlternateContent xmlns:mc="http://schemas.openxmlformats.org/markup-compatibility/2006">
                <mc:Choice xmlns:v="urn:schemas-microsoft-com:vml" Requires="v">
                  <p:oleObj spid="_x0000_s36906" r:id="rId8" imgW="4267200" imgH="4876800" progId="Equation.3">
                    <p:embed/>
                  </p:oleObj>
                </mc:Choice>
                <mc:Fallback>
                  <p:oleObj r:id="rId8" imgW="4267200" imgH="4876800" progId="Equation.3">
                    <p:embed/>
                    <p:pic>
                      <p:nvPicPr>
                        <p:cNvPr id="0" name="Picture 11" descr="image6"/>
                        <p:cNvPicPr>
                          <a:picLocks noChangeArrowheads="1"/>
                        </p:cNvPicPr>
                        <p:nvPr/>
                      </p:nvPicPr>
                      <p:blipFill>
                        <a:blip r:embed="rId9">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080" y="1152"/>
                          <a:ext cx="252" cy="288"/>
                        </a:xfrm>
                        <a:prstGeom prst="rect">
                          <a:avLst/>
                        </a:prstGeom>
                        <a:solidFill>
                          <a:srgbClr val="44FF44"/>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6" name="Group 16"/>
          <p:cNvGrpSpPr/>
          <p:nvPr/>
        </p:nvGrpSpPr>
        <p:grpSpPr>
          <a:xfrm>
            <a:off x="7675563" y="1943100"/>
            <a:ext cx="762000" cy="1333500"/>
            <a:chOff x="4176" y="1584"/>
            <a:chExt cx="480" cy="840"/>
          </a:xfrm>
        </p:grpSpPr>
        <p:graphicFrame>
          <p:nvGraphicFramePr>
            <p:cNvPr id="5131" name="Object 17"/>
            <p:cNvGraphicFramePr>
              <a:graphicFrameLocks/>
            </p:cNvGraphicFramePr>
            <p:nvPr/>
          </p:nvGraphicFramePr>
          <p:xfrm>
            <a:off x="4176" y="2160"/>
            <a:ext cx="220" cy="264"/>
          </p:xfrm>
          <a:graphic>
            <a:graphicData uri="http://schemas.openxmlformats.org/presentationml/2006/ole">
              <mc:AlternateContent xmlns:mc="http://schemas.openxmlformats.org/markup-compatibility/2006">
                <mc:Choice xmlns:v="urn:schemas-microsoft-com:vml" Requires="v">
                  <p:oleObj spid="_x0000_s36907" r:id="rId10" imgW="4572000" imgH="5486400" progId="Equation.3">
                    <p:embed/>
                  </p:oleObj>
                </mc:Choice>
                <mc:Fallback>
                  <p:oleObj r:id="rId10" imgW="4572000" imgH="5486400" progId="Equation.3">
                    <p:embed/>
                    <p:pic>
                      <p:nvPicPr>
                        <p:cNvPr id="0" name="Picture 10" descr="image7"/>
                        <p:cNvPicPr>
                          <a:picLocks noChangeArrowheads="1"/>
                        </p:cNvPicPr>
                        <p:nvPr/>
                      </p:nvPicPr>
                      <p:blipFill>
                        <a:blip r:embed="rId11">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176" y="2160"/>
                          <a:ext cx="220" cy="264"/>
                        </a:xfrm>
                        <a:prstGeom prst="rect">
                          <a:avLst/>
                        </a:prstGeom>
                        <a:solidFill>
                          <a:srgbClr val="44FF44"/>
                        </a:solidFill>
                        <a:ln w="9525">
                          <a:solidFill>
                            <a:srgbClr val="0000FF"/>
                          </a:solidFill>
                          <a:miter lim="800000"/>
                          <a:headEnd/>
                          <a:tailEnd/>
                        </a:ln>
                      </p:spPr>
                    </p:pic>
                  </p:oleObj>
                </mc:Fallback>
              </mc:AlternateContent>
            </a:graphicData>
          </a:graphic>
        </p:graphicFrame>
        <p:sp>
          <p:nvSpPr>
            <p:cNvPr id="5162" name="Arc 18"/>
            <p:cNvSpPr/>
            <p:nvPr/>
          </p:nvSpPr>
          <p:spPr>
            <a:xfrm rot="864899" flipH="1" flipV="1">
              <a:off x="4320" y="1584"/>
              <a:ext cx="336" cy="720"/>
            </a:xfrm>
            <a:custGeom>
              <a:avLst/>
              <a:gdLst>
                <a:gd name="txL" fmla="*/ 0 w 21600"/>
                <a:gd name="txT" fmla="*/ 0 h 25135"/>
                <a:gd name="txR" fmla="*/ 21600 w 21600"/>
                <a:gd name="txB" fmla="*/ 25135 h 25135"/>
              </a:gdLst>
              <a:ahLst/>
              <a:cxnLst>
                <a:cxn ang="0">
                  <a:pos x="0" y="0"/>
                </a:cxn>
                <a:cxn ang="0">
                  <a:pos x="331" y="720"/>
                </a:cxn>
                <a:cxn ang="0">
                  <a:pos x="0" y="619"/>
                </a:cxn>
              </a:cxnLst>
              <a:rect l="txL" t="txT" r="txR" b="txB"/>
              <a:pathLst>
                <a:path w="21600" h="25135" fill="none">
                  <a:moveTo>
                    <a:pt x="-1" y="0"/>
                  </a:moveTo>
                  <a:cubicBezTo>
                    <a:pt x="11929" y="0"/>
                    <a:pt x="21600" y="9670"/>
                    <a:pt x="21600" y="21600"/>
                  </a:cubicBezTo>
                  <a:cubicBezTo>
                    <a:pt x="21600" y="22784"/>
                    <a:pt x="21502" y="23966"/>
                    <a:pt x="21308" y="25134"/>
                  </a:cubicBezTo>
                </a:path>
                <a:path w="21600" h="25135" stroke="0">
                  <a:moveTo>
                    <a:pt x="-1" y="0"/>
                  </a:moveTo>
                  <a:cubicBezTo>
                    <a:pt x="11929" y="0"/>
                    <a:pt x="21600" y="9670"/>
                    <a:pt x="21600" y="21600"/>
                  </a:cubicBezTo>
                  <a:cubicBezTo>
                    <a:pt x="21600" y="22784"/>
                    <a:pt x="21502" y="23966"/>
                    <a:pt x="21308" y="25134"/>
                  </a:cubicBezTo>
                  <a:lnTo>
                    <a:pt x="0" y="21600"/>
                  </a:lnTo>
                  <a:close/>
                </a:path>
              </a:pathLst>
            </a:custGeom>
            <a:noFill/>
            <a:ln w="38100" cap="flat" cmpd="sng">
              <a:solidFill>
                <a:srgbClr val="0000FF"/>
              </a:solidFill>
              <a:prstDash val="solid"/>
              <a:round/>
              <a:headEnd type="triangle" w="med" len="med"/>
              <a:tailEnd type="none" w="med" len="med"/>
            </a:ln>
          </p:spPr>
          <p:txBody>
            <a:bodyPr wrap="none" anchor="ctr"/>
            <a:lstStyle/>
            <a:p>
              <a:endParaRPr lang="zh-CN" altLang="en-US" dirty="0">
                <a:latin typeface="Arial" panose="020B0604020202020204" pitchFamily="34" charset="0"/>
              </a:endParaRPr>
            </a:p>
          </p:txBody>
        </p:sp>
      </p:grpSp>
      <p:grpSp>
        <p:nvGrpSpPr>
          <p:cNvPr id="7" name="Group 19"/>
          <p:cNvGrpSpPr/>
          <p:nvPr/>
        </p:nvGrpSpPr>
        <p:grpSpPr>
          <a:xfrm>
            <a:off x="7751763" y="1714500"/>
            <a:ext cx="858837" cy="838200"/>
            <a:chOff x="4224" y="1440"/>
            <a:chExt cx="541" cy="528"/>
          </a:xfrm>
        </p:grpSpPr>
        <p:sp>
          <p:nvSpPr>
            <p:cNvPr id="5161" name="Arc 20"/>
            <p:cNvSpPr/>
            <p:nvPr/>
          </p:nvSpPr>
          <p:spPr>
            <a:xfrm>
              <a:off x="4224" y="1680"/>
              <a:ext cx="432" cy="288"/>
            </a:xfrm>
            <a:custGeom>
              <a:avLst/>
              <a:gdLst>
                <a:gd name="txL" fmla="*/ 0 w 21600"/>
                <a:gd name="txT" fmla="*/ 0 h 41302"/>
                <a:gd name="txR" fmla="*/ 21600 w 21600"/>
                <a:gd name="txB" fmla="*/ 41302 h 41302"/>
              </a:gdLst>
              <a:ahLst/>
              <a:cxnLst>
                <a:cxn ang="0">
                  <a:pos x="3" y="0"/>
                </a:cxn>
                <a:cxn ang="0">
                  <a:pos x="177" y="288"/>
                </a:cxn>
                <a:cxn ang="0">
                  <a:pos x="0" y="151"/>
                </a:cxn>
              </a:cxnLst>
              <a:rect l="txL" t="txT" r="txR" b="txB"/>
              <a:pathLst>
                <a:path w="21600" h="41302" fill="none">
                  <a:moveTo>
                    <a:pt x="131" y="0"/>
                  </a:moveTo>
                  <a:cubicBezTo>
                    <a:pt x="12009" y="72"/>
                    <a:pt x="21600" y="9722"/>
                    <a:pt x="21600" y="21600"/>
                  </a:cubicBezTo>
                  <a:cubicBezTo>
                    <a:pt x="21600" y="30104"/>
                    <a:pt x="16610" y="37816"/>
                    <a:pt x="8853" y="41302"/>
                  </a:cubicBezTo>
                </a:path>
                <a:path w="21600" h="41302" stroke="0">
                  <a:moveTo>
                    <a:pt x="131" y="0"/>
                  </a:moveTo>
                  <a:cubicBezTo>
                    <a:pt x="12009" y="72"/>
                    <a:pt x="21600" y="9722"/>
                    <a:pt x="21600" y="21600"/>
                  </a:cubicBezTo>
                  <a:cubicBezTo>
                    <a:pt x="21600" y="30104"/>
                    <a:pt x="16610" y="37816"/>
                    <a:pt x="8853" y="41302"/>
                  </a:cubicBezTo>
                  <a:lnTo>
                    <a:pt x="0" y="21600"/>
                  </a:lnTo>
                  <a:close/>
                </a:path>
              </a:pathLst>
            </a:custGeom>
            <a:noFill/>
            <a:ln w="57150" cap="flat" cmpd="sng">
              <a:solidFill>
                <a:srgbClr val="FF0066"/>
              </a:solidFill>
              <a:prstDash val="solid"/>
              <a:round/>
              <a:headEnd type="triangle" w="med" len="med"/>
              <a:tailEnd type="none" w="med" len="med"/>
            </a:ln>
          </p:spPr>
          <p:txBody>
            <a:bodyPr wrap="none" anchor="ctr"/>
            <a:lstStyle/>
            <a:p>
              <a:endParaRPr lang="zh-CN" altLang="en-US" dirty="0">
                <a:latin typeface="Arial" panose="020B0604020202020204" pitchFamily="34" charset="0"/>
              </a:endParaRPr>
            </a:p>
          </p:txBody>
        </p:sp>
        <p:graphicFrame>
          <p:nvGraphicFramePr>
            <p:cNvPr id="5130" name="Object 21"/>
            <p:cNvGraphicFramePr>
              <a:graphicFrameLocks/>
            </p:cNvGraphicFramePr>
            <p:nvPr/>
          </p:nvGraphicFramePr>
          <p:xfrm>
            <a:off x="4512" y="1440"/>
            <a:ext cx="253" cy="336"/>
          </p:xfrm>
          <a:graphic>
            <a:graphicData uri="http://schemas.openxmlformats.org/presentationml/2006/ole">
              <mc:AlternateContent xmlns:mc="http://schemas.openxmlformats.org/markup-compatibility/2006">
                <mc:Choice xmlns:v="urn:schemas-microsoft-com:vml" Requires="v">
                  <p:oleObj spid="_x0000_s36908" r:id="rId12" imgW="4572000" imgH="6096000" progId="Equation.3">
                    <p:embed/>
                  </p:oleObj>
                </mc:Choice>
                <mc:Fallback>
                  <p:oleObj r:id="rId12" imgW="4572000" imgH="6096000" progId="Equation.3">
                    <p:embed/>
                    <p:pic>
                      <p:nvPicPr>
                        <p:cNvPr id="0" name="Picture 9" descr="image8"/>
                        <p:cNvPicPr>
                          <a:picLocks noChangeArrowheads="1"/>
                        </p:cNvPicPr>
                        <p:nvPr/>
                      </p:nvPicPr>
                      <p:blipFill>
                        <a:blip r:embed="rId1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512" y="1440"/>
                          <a:ext cx="253" cy="336"/>
                        </a:xfrm>
                        <a:prstGeom prst="rect">
                          <a:avLst/>
                        </a:prstGeom>
                        <a:solidFill>
                          <a:srgbClr val="44FF44"/>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40982" name="Oval 22"/>
          <p:cNvSpPr/>
          <p:nvPr/>
        </p:nvSpPr>
        <p:spPr>
          <a:xfrm>
            <a:off x="6608763" y="4648200"/>
            <a:ext cx="1905000" cy="533400"/>
          </a:xfrm>
          <a:prstGeom prst="ellipse">
            <a:avLst/>
          </a:prstGeom>
          <a:noFill/>
          <a:ln w="38100" cap="flat" cmpd="sng">
            <a:solidFill>
              <a:schemeClr val="tx2"/>
            </a:solidFill>
            <a:prstDash val="solid"/>
            <a:headEnd type="none" w="sm" len="sm"/>
            <a:tailEnd type="none" w="sm" len="sm"/>
          </a:ln>
        </p:spPr>
        <p:txBody>
          <a:bodyPr wrap="none" anchor="ctr"/>
          <a:lstStyle/>
          <a:p>
            <a:endParaRPr lang="zh-CN" altLang="en-US" dirty="0">
              <a:latin typeface="Arial" panose="020B0604020202020204" pitchFamily="34" charset="0"/>
            </a:endParaRPr>
          </a:p>
        </p:txBody>
      </p:sp>
      <p:grpSp>
        <p:nvGrpSpPr>
          <p:cNvPr id="8" name="Group 23"/>
          <p:cNvGrpSpPr/>
          <p:nvPr/>
        </p:nvGrpSpPr>
        <p:grpSpPr>
          <a:xfrm>
            <a:off x="6151563" y="4495800"/>
            <a:ext cx="990600" cy="1371600"/>
            <a:chOff x="3504" y="3072"/>
            <a:chExt cx="624" cy="864"/>
          </a:xfrm>
        </p:grpSpPr>
        <p:sp>
          <p:nvSpPr>
            <p:cNvPr id="5160" name="Arc 24"/>
            <p:cNvSpPr/>
            <p:nvPr/>
          </p:nvSpPr>
          <p:spPr>
            <a:xfrm rot="-463389" flipV="1">
              <a:off x="3792" y="3072"/>
              <a:ext cx="336" cy="720"/>
            </a:xfrm>
            <a:custGeom>
              <a:avLst/>
              <a:gdLst>
                <a:gd name="txL" fmla="*/ 0 w 21600"/>
                <a:gd name="txT" fmla="*/ 0 h 25135"/>
                <a:gd name="txR" fmla="*/ 21600 w 21600"/>
                <a:gd name="txB" fmla="*/ 25135 h 25135"/>
              </a:gdLst>
              <a:ahLst/>
              <a:cxnLst>
                <a:cxn ang="0">
                  <a:pos x="0" y="0"/>
                </a:cxn>
                <a:cxn ang="0">
                  <a:pos x="331" y="720"/>
                </a:cxn>
                <a:cxn ang="0">
                  <a:pos x="0" y="619"/>
                </a:cxn>
              </a:cxnLst>
              <a:rect l="txL" t="txT" r="txR" b="txB"/>
              <a:pathLst>
                <a:path w="21600" h="25135" fill="none">
                  <a:moveTo>
                    <a:pt x="-1" y="0"/>
                  </a:moveTo>
                  <a:cubicBezTo>
                    <a:pt x="11929" y="0"/>
                    <a:pt x="21600" y="9670"/>
                    <a:pt x="21600" y="21600"/>
                  </a:cubicBezTo>
                  <a:cubicBezTo>
                    <a:pt x="21600" y="22784"/>
                    <a:pt x="21502" y="23966"/>
                    <a:pt x="21308" y="25134"/>
                  </a:cubicBezTo>
                </a:path>
                <a:path w="21600" h="25135" stroke="0">
                  <a:moveTo>
                    <a:pt x="-1" y="0"/>
                  </a:moveTo>
                  <a:cubicBezTo>
                    <a:pt x="11929" y="0"/>
                    <a:pt x="21600" y="9670"/>
                    <a:pt x="21600" y="21600"/>
                  </a:cubicBezTo>
                  <a:cubicBezTo>
                    <a:pt x="21600" y="22784"/>
                    <a:pt x="21502" y="23966"/>
                    <a:pt x="21308" y="25134"/>
                  </a:cubicBezTo>
                  <a:lnTo>
                    <a:pt x="0" y="21600"/>
                  </a:lnTo>
                  <a:close/>
                </a:path>
              </a:pathLst>
            </a:custGeom>
            <a:noFill/>
            <a:ln w="38100" cap="flat" cmpd="sng">
              <a:solidFill>
                <a:srgbClr val="0000FF"/>
              </a:solidFill>
              <a:prstDash val="solid"/>
              <a:round/>
              <a:headEnd type="triangle" w="med" len="med"/>
              <a:tailEnd type="none" w="med" len="med"/>
            </a:ln>
          </p:spPr>
          <p:txBody>
            <a:bodyPr wrap="none" anchor="ctr"/>
            <a:lstStyle/>
            <a:p>
              <a:endParaRPr lang="zh-CN" altLang="en-US" dirty="0">
                <a:latin typeface="Arial" panose="020B0604020202020204" pitchFamily="34" charset="0"/>
              </a:endParaRPr>
            </a:p>
          </p:txBody>
        </p:sp>
        <p:graphicFrame>
          <p:nvGraphicFramePr>
            <p:cNvPr id="5129" name="Object 25"/>
            <p:cNvGraphicFramePr>
              <a:graphicFrameLocks/>
            </p:cNvGraphicFramePr>
            <p:nvPr/>
          </p:nvGraphicFramePr>
          <p:xfrm>
            <a:off x="3504" y="3600"/>
            <a:ext cx="350" cy="336"/>
          </p:xfrm>
          <a:graphic>
            <a:graphicData uri="http://schemas.openxmlformats.org/presentationml/2006/ole">
              <mc:AlternateContent xmlns:mc="http://schemas.openxmlformats.org/markup-compatibility/2006">
                <mc:Choice xmlns:v="urn:schemas-microsoft-com:vml" Requires="v">
                  <p:oleObj spid="_x0000_s36909" r:id="rId14" imgW="7315200" imgH="7010400" progId="Equation.3">
                    <p:embed/>
                  </p:oleObj>
                </mc:Choice>
                <mc:Fallback>
                  <p:oleObj r:id="rId14" imgW="7315200" imgH="7010400" progId="Equation.3">
                    <p:embed/>
                    <p:pic>
                      <p:nvPicPr>
                        <p:cNvPr id="0" name="Picture 8" descr="image4"/>
                        <p:cNvPicPr>
                          <a:picLocks noChangeArrowheads="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3504" y="3600"/>
                          <a:ext cx="350" cy="336"/>
                        </a:xfrm>
                        <a:prstGeom prst="rect">
                          <a:avLst/>
                        </a:prstGeom>
                        <a:solidFill>
                          <a:srgbClr val="FFFFFF"/>
                        </a:solidFill>
                        <a:ln w="9525">
                          <a:solidFill>
                            <a:srgbClr val="0000FF"/>
                          </a:solidFill>
                          <a:miter lim="800000"/>
                          <a:headEnd/>
                          <a:tailEnd/>
                        </a:ln>
                      </p:spPr>
                    </p:pic>
                  </p:oleObj>
                </mc:Fallback>
              </mc:AlternateContent>
            </a:graphicData>
          </a:graphic>
        </p:graphicFrame>
      </p:grpSp>
      <p:grpSp>
        <p:nvGrpSpPr>
          <p:cNvPr id="9" name="Group 26"/>
          <p:cNvGrpSpPr/>
          <p:nvPr/>
        </p:nvGrpSpPr>
        <p:grpSpPr>
          <a:xfrm>
            <a:off x="7751763" y="4495800"/>
            <a:ext cx="762000" cy="1333500"/>
            <a:chOff x="4512" y="3072"/>
            <a:chExt cx="480" cy="840"/>
          </a:xfrm>
        </p:grpSpPr>
        <p:graphicFrame>
          <p:nvGraphicFramePr>
            <p:cNvPr id="5128" name="Object 27"/>
            <p:cNvGraphicFramePr>
              <a:graphicFrameLocks/>
            </p:cNvGraphicFramePr>
            <p:nvPr/>
          </p:nvGraphicFramePr>
          <p:xfrm>
            <a:off x="4512" y="3648"/>
            <a:ext cx="220" cy="264"/>
          </p:xfrm>
          <a:graphic>
            <a:graphicData uri="http://schemas.openxmlformats.org/presentationml/2006/ole">
              <mc:AlternateContent xmlns:mc="http://schemas.openxmlformats.org/markup-compatibility/2006">
                <mc:Choice xmlns:v="urn:schemas-microsoft-com:vml" Requires="v">
                  <p:oleObj spid="_x0000_s36910" r:id="rId15" imgW="4572000" imgH="5486400" progId="Equation.3">
                    <p:embed/>
                  </p:oleObj>
                </mc:Choice>
                <mc:Fallback>
                  <p:oleObj r:id="rId15" imgW="4572000" imgH="5486400" progId="Equation.3">
                    <p:embed/>
                    <p:pic>
                      <p:nvPicPr>
                        <p:cNvPr id="0" name="Picture 7" descr="image7"/>
                        <p:cNvPicPr>
                          <a:picLocks noChangeArrowheads="1"/>
                        </p:cNvPicPr>
                        <p:nvPr/>
                      </p:nvPicPr>
                      <p:blipFill>
                        <a:blip r:embed="rId11">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512" y="3648"/>
                          <a:ext cx="220" cy="264"/>
                        </a:xfrm>
                        <a:prstGeom prst="rect">
                          <a:avLst/>
                        </a:prstGeom>
                        <a:solidFill>
                          <a:srgbClr val="44FF44"/>
                        </a:solidFill>
                        <a:ln w="9525">
                          <a:solidFill>
                            <a:srgbClr val="0000FF"/>
                          </a:solidFill>
                          <a:miter lim="800000"/>
                          <a:headEnd/>
                          <a:tailEnd/>
                        </a:ln>
                      </p:spPr>
                    </p:pic>
                  </p:oleObj>
                </mc:Fallback>
              </mc:AlternateContent>
            </a:graphicData>
          </a:graphic>
        </p:graphicFrame>
        <p:sp>
          <p:nvSpPr>
            <p:cNvPr id="5159" name="Arc 28"/>
            <p:cNvSpPr/>
            <p:nvPr/>
          </p:nvSpPr>
          <p:spPr>
            <a:xfrm rot="864899" flipH="1" flipV="1">
              <a:off x="4656" y="3072"/>
              <a:ext cx="336" cy="720"/>
            </a:xfrm>
            <a:custGeom>
              <a:avLst/>
              <a:gdLst>
                <a:gd name="txL" fmla="*/ 0 w 21600"/>
                <a:gd name="txT" fmla="*/ 0 h 25135"/>
                <a:gd name="txR" fmla="*/ 21600 w 21600"/>
                <a:gd name="txB" fmla="*/ 25135 h 25135"/>
              </a:gdLst>
              <a:ahLst/>
              <a:cxnLst>
                <a:cxn ang="0">
                  <a:pos x="0" y="0"/>
                </a:cxn>
                <a:cxn ang="0">
                  <a:pos x="331" y="720"/>
                </a:cxn>
                <a:cxn ang="0">
                  <a:pos x="0" y="619"/>
                </a:cxn>
              </a:cxnLst>
              <a:rect l="txL" t="txT" r="txR" b="txB"/>
              <a:pathLst>
                <a:path w="21600" h="25135" fill="none">
                  <a:moveTo>
                    <a:pt x="-1" y="0"/>
                  </a:moveTo>
                  <a:cubicBezTo>
                    <a:pt x="11929" y="0"/>
                    <a:pt x="21600" y="9670"/>
                    <a:pt x="21600" y="21600"/>
                  </a:cubicBezTo>
                  <a:cubicBezTo>
                    <a:pt x="21600" y="22784"/>
                    <a:pt x="21502" y="23966"/>
                    <a:pt x="21308" y="25134"/>
                  </a:cubicBezTo>
                </a:path>
                <a:path w="21600" h="25135" stroke="0">
                  <a:moveTo>
                    <a:pt x="-1" y="0"/>
                  </a:moveTo>
                  <a:cubicBezTo>
                    <a:pt x="11929" y="0"/>
                    <a:pt x="21600" y="9670"/>
                    <a:pt x="21600" y="21600"/>
                  </a:cubicBezTo>
                  <a:cubicBezTo>
                    <a:pt x="21600" y="22784"/>
                    <a:pt x="21502" y="23966"/>
                    <a:pt x="21308" y="25134"/>
                  </a:cubicBezTo>
                  <a:lnTo>
                    <a:pt x="0" y="21600"/>
                  </a:lnTo>
                  <a:close/>
                </a:path>
              </a:pathLst>
            </a:custGeom>
            <a:noFill/>
            <a:ln w="38100" cap="flat" cmpd="sng">
              <a:solidFill>
                <a:srgbClr val="0000FF"/>
              </a:solidFill>
              <a:prstDash val="solid"/>
              <a:round/>
              <a:headEnd type="triangle" w="med" len="med"/>
              <a:tailEnd type="none" w="med" len="med"/>
            </a:ln>
          </p:spPr>
          <p:txBody>
            <a:bodyPr wrap="none" anchor="ctr"/>
            <a:lstStyle/>
            <a:p>
              <a:endParaRPr lang="zh-CN" altLang="en-US" dirty="0">
                <a:latin typeface="Arial" panose="020B0604020202020204" pitchFamily="34" charset="0"/>
              </a:endParaRPr>
            </a:p>
          </p:txBody>
        </p:sp>
      </p:grpSp>
      <p:grpSp>
        <p:nvGrpSpPr>
          <p:cNvPr id="10" name="Group 29"/>
          <p:cNvGrpSpPr/>
          <p:nvPr/>
        </p:nvGrpSpPr>
        <p:grpSpPr>
          <a:xfrm>
            <a:off x="7824788" y="4267200"/>
            <a:ext cx="858837" cy="838200"/>
            <a:chOff x="4560" y="2928"/>
            <a:chExt cx="541" cy="528"/>
          </a:xfrm>
        </p:grpSpPr>
        <p:sp>
          <p:nvSpPr>
            <p:cNvPr id="5158" name="Arc 30"/>
            <p:cNvSpPr/>
            <p:nvPr/>
          </p:nvSpPr>
          <p:spPr>
            <a:xfrm>
              <a:off x="4560" y="3168"/>
              <a:ext cx="432" cy="288"/>
            </a:xfrm>
            <a:custGeom>
              <a:avLst/>
              <a:gdLst>
                <a:gd name="txL" fmla="*/ 0 w 21600"/>
                <a:gd name="txT" fmla="*/ 0 h 41302"/>
                <a:gd name="txR" fmla="*/ 21600 w 21600"/>
                <a:gd name="txB" fmla="*/ 41302 h 41302"/>
              </a:gdLst>
              <a:ahLst/>
              <a:cxnLst>
                <a:cxn ang="0">
                  <a:pos x="3" y="0"/>
                </a:cxn>
                <a:cxn ang="0">
                  <a:pos x="177" y="288"/>
                </a:cxn>
                <a:cxn ang="0">
                  <a:pos x="0" y="151"/>
                </a:cxn>
              </a:cxnLst>
              <a:rect l="txL" t="txT" r="txR" b="txB"/>
              <a:pathLst>
                <a:path w="21600" h="41302" fill="none">
                  <a:moveTo>
                    <a:pt x="131" y="0"/>
                  </a:moveTo>
                  <a:cubicBezTo>
                    <a:pt x="12009" y="72"/>
                    <a:pt x="21600" y="9722"/>
                    <a:pt x="21600" y="21600"/>
                  </a:cubicBezTo>
                  <a:cubicBezTo>
                    <a:pt x="21600" y="30104"/>
                    <a:pt x="16610" y="37816"/>
                    <a:pt x="8853" y="41302"/>
                  </a:cubicBezTo>
                </a:path>
                <a:path w="21600" h="41302" stroke="0">
                  <a:moveTo>
                    <a:pt x="131" y="0"/>
                  </a:moveTo>
                  <a:cubicBezTo>
                    <a:pt x="12009" y="72"/>
                    <a:pt x="21600" y="9722"/>
                    <a:pt x="21600" y="21600"/>
                  </a:cubicBezTo>
                  <a:cubicBezTo>
                    <a:pt x="21600" y="30104"/>
                    <a:pt x="16610" y="37816"/>
                    <a:pt x="8853" y="41302"/>
                  </a:cubicBezTo>
                  <a:lnTo>
                    <a:pt x="0" y="21600"/>
                  </a:lnTo>
                  <a:close/>
                </a:path>
              </a:pathLst>
            </a:custGeom>
            <a:noFill/>
            <a:ln w="57150" cap="flat" cmpd="sng">
              <a:solidFill>
                <a:srgbClr val="FF0066"/>
              </a:solidFill>
              <a:prstDash val="solid"/>
              <a:round/>
              <a:headEnd type="none" w="med" len="med"/>
              <a:tailEnd type="triangle" w="med" len="med"/>
            </a:ln>
          </p:spPr>
          <p:txBody>
            <a:bodyPr wrap="none" anchor="ctr"/>
            <a:lstStyle/>
            <a:p>
              <a:endParaRPr lang="zh-CN" altLang="en-US" dirty="0">
                <a:latin typeface="Arial" panose="020B0604020202020204" pitchFamily="34" charset="0"/>
              </a:endParaRPr>
            </a:p>
          </p:txBody>
        </p:sp>
        <p:graphicFrame>
          <p:nvGraphicFramePr>
            <p:cNvPr id="5127" name="Object 31"/>
            <p:cNvGraphicFramePr>
              <a:graphicFrameLocks/>
            </p:cNvGraphicFramePr>
            <p:nvPr/>
          </p:nvGraphicFramePr>
          <p:xfrm>
            <a:off x="4848" y="2928"/>
            <a:ext cx="253" cy="336"/>
          </p:xfrm>
          <a:graphic>
            <a:graphicData uri="http://schemas.openxmlformats.org/presentationml/2006/ole">
              <mc:AlternateContent xmlns:mc="http://schemas.openxmlformats.org/markup-compatibility/2006">
                <mc:Choice xmlns:v="urn:schemas-microsoft-com:vml" Requires="v">
                  <p:oleObj spid="_x0000_s36911" r:id="rId16" imgW="4572000" imgH="6096000" progId="Equation.3">
                    <p:embed/>
                  </p:oleObj>
                </mc:Choice>
                <mc:Fallback>
                  <p:oleObj r:id="rId16" imgW="4572000" imgH="6096000" progId="Equation.3">
                    <p:embed/>
                    <p:pic>
                      <p:nvPicPr>
                        <p:cNvPr id="0" name="Picture 6" descr="image8"/>
                        <p:cNvPicPr>
                          <a:picLocks noChangeArrowheads="1"/>
                        </p:cNvPicPr>
                        <p:nvPr/>
                      </p:nvPicPr>
                      <p:blipFill>
                        <a:blip r:embed="rId1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848" y="2928"/>
                          <a:ext cx="253" cy="336"/>
                        </a:xfrm>
                        <a:prstGeom prst="rect">
                          <a:avLst/>
                        </a:prstGeom>
                        <a:solidFill>
                          <a:srgbClr val="44FF44"/>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11" name="Group 32"/>
          <p:cNvGrpSpPr/>
          <p:nvPr/>
        </p:nvGrpSpPr>
        <p:grpSpPr>
          <a:xfrm>
            <a:off x="7142163" y="3810000"/>
            <a:ext cx="933450" cy="1212850"/>
            <a:chOff x="4128" y="2640"/>
            <a:chExt cx="588" cy="764"/>
          </a:xfrm>
        </p:grpSpPr>
        <p:grpSp>
          <p:nvGrpSpPr>
            <p:cNvPr id="5154" name="Group 33"/>
            <p:cNvGrpSpPr/>
            <p:nvPr/>
          </p:nvGrpSpPr>
          <p:grpSpPr>
            <a:xfrm>
              <a:off x="4272" y="2784"/>
              <a:ext cx="144" cy="528"/>
              <a:chOff x="3936" y="1248"/>
              <a:chExt cx="96" cy="480"/>
            </a:xfrm>
          </p:grpSpPr>
          <p:sp>
            <p:nvSpPr>
              <p:cNvPr id="5156" name="Rectangle 34"/>
              <p:cNvSpPr/>
              <p:nvPr/>
            </p:nvSpPr>
            <p:spPr>
              <a:xfrm>
                <a:off x="3936" y="1248"/>
                <a:ext cx="96" cy="240"/>
              </a:xfrm>
              <a:prstGeom prst="rect">
                <a:avLst/>
              </a:prstGeom>
              <a:solidFill>
                <a:srgbClr val="FF0000"/>
              </a:solidFill>
              <a:ln w="12700" cap="flat" cmpd="sng">
                <a:solidFill>
                  <a:schemeClr val="tx1"/>
                </a:solidFill>
                <a:prstDash val="solid"/>
                <a:miter/>
                <a:headEnd type="none" w="sm" len="sm"/>
                <a:tailEnd type="none" w="sm" len="sm"/>
              </a:ln>
            </p:spPr>
            <p:txBody>
              <a:bodyPr wrap="none" anchor="ctr"/>
              <a:lstStyle/>
              <a:p>
                <a:endParaRPr lang="zh-CN" altLang="en-US" dirty="0">
                  <a:latin typeface="Arial" panose="020B0604020202020204" pitchFamily="34" charset="0"/>
                </a:endParaRPr>
              </a:p>
            </p:txBody>
          </p:sp>
          <p:sp>
            <p:nvSpPr>
              <p:cNvPr id="5157" name="Rectangle 35"/>
              <p:cNvSpPr/>
              <p:nvPr/>
            </p:nvSpPr>
            <p:spPr>
              <a:xfrm>
                <a:off x="3936" y="1488"/>
                <a:ext cx="96" cy="240"/>
              </a:xfrm>
              <a:prstGeom prst="rect">
                <a:avLst/>
              </a:prstGeom>
              <a:solidFill>
                <a:srgbClr val="000099"/>
              </a:solidFill>
              <a:ln w="12700" cap="flat" cmpd="sng">
                <a:solidFill>
                  <a:schemeClr val="tx1"/>
                </a:solidFill>
                <a:prstDash val="solid"/>
                <a:miter/>
                <a:headEnd type="none" w="sm" len="sm"/>
                <a:tailEnd type="none" w="sm" len="sm"/>
              </a:ln>
            </p:spPr>
            <p:txBody>
              <a:bodyPr wrap="none" anchor="ctr"/>
              <a:lstStyle/>
              <a:p>
                <a:endParaRPr lang="zh-CN" altLang="en-US" dirty="0">
                  <a:latin typeface="Arial" panose="020B0604020202020204" pitchFamily="34" charset="0"/>
                </a:endParaRPr>
              </a:p>
            </p:txBody>
          </p:sp>
        </p:grpSp>
        <p:sp>
          <p:nvSpPr>
            <p:cNvPr id="5155" name="Line 36"/>
            <p:cNvSpPr/>
            <p:nvPr/>
          </p:nvSpPr>
          <p:spPr>
            <a:xfrm flipV="1">
              <a:off x="4128" y="2784"/>
              <a:ext cx="0" cy="336"/>
            </a:xfrm>
            <a:prstGeom prst="line">
              <a:avLst/>
            </a:prstGeom>
            <a:ln w="38100" cap="flat" cmpd="sng">
              <a:solidFill>
                <a:schemeClr val="tx1"/>
              </a:solidFill>
              <a:prstDash val="solid"/>
              <a:headEnd type="none" w="sm" len="sm"/>
              <a:tailEnd type="triangle" w="med" len="med"/>
            </a:ln>
          </p:spPr>
        </p:sp>
        <p:graphicFrame>
          <p:nvGraphicFramePr>
            <p:cNvPr id="5125" name="Object 37"/>
            <p:cNvGraphicFramePr>
              <a:graphicFrameLocks/>
            </p:cNvGraphicFramePr>
            <p:nvPr/>
          </p:nvGraphicFramePr>
          <p:xfrm>
            <a:off x="4416" y="3216"/>
            <a:ext cx="212" cy="188"/>
          </p:xfrm>
          <a:graphic>
            <a:graphicData uri="http://schemas.openxmlformats.org/presentationml/2006/ole">
              <mc:AlternateContent xmlns:mc="http://schemas.openxmlformats.org/markup-compatibility/2006">
                <mc:Choice xmlns:v="urn:schemas-microsoft-com:vml" Requires="v">
                  <p:oleObj spid="_x0000_s36912" r:id="rId17" imgW="5181600" imgH="4572000" progId="Equation.3">
                    <p:embed/>
                  </p:oleObj>
                </mc:Choice>
                <mc:Fallback>
                  <p:oleObj r:id="rId17" imgW="5181600" imgH="4572000" progId="Equation.3">
                    <p:embed/>
                    <p:pic>
                      <p:nvPicPr>
                        <p:cNvPr id="0" name="Picture 5" descr="image5"/>
                        <p:cNvPicPr>
                          <a:picLocks noChangeArrowheads="1"/>
                        </p:cNvPicPr>
                        <p:nvPr/>
                      </p:nvPicPr>
                      <p:blipFill>
                        <a:blip r:embed="rId7">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416" y="3216"/>
                          <a:ext cx="212" cy="188"/>
                        </a:xfrm>
                        <a:prstGeom prst="rect">
                          <a:avLst/>
                        </a:prstGeom>
                        <a:solidFill>
                          <a:srgbClr val="44FF44"/>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126" name="Object 38"/>
            <p:cNvGraphicFramePr>
              <a:graphicFrameLocks/>
            </p:cNvGraphicFramePr>
            <p:nvPr/>
          </p:nvGraphicFramePr>
          <p:xfrm>
            <a:off x="4464" y="2640"/>
            <a:ext cx="252" cy="288"/>
          </p:xfrm>
          <a:graphic>
            <a:graphicData uri="http://schemas.openxmlformats.org/presentationml/2006/ole">
              <mc:AlternateContent xmlns:mc="http://schemas.openxmlformats.org/markup-compatibility/2006">
                <mc:Choice xmlns:v="urn:schemas-microsoft-com:vml" Requires="v">
                  <p:oleObj spid="_x0000_s36913" r:id="rId18" imgW="4267200" imgH="4876800" progId="Equation.3">
                    <p:embed/>
                  </p:oleObj>
                </mc:Choice>
                <mc:Fallback>
                  <p:oleObj r:id="rId18" imgW="4267200" imgH="4876800" progId="Equation.3">
                    <p:embed/>
                    <p:pic>
                      <p:nvPicPr>
                        <p:cNvPr id="0" name="Picture 4" descr="image6"/>
                        <p:cNvPicPr>
                          <a:picLocks noChangeArrowheads="1"/>
                        </p:cNvPicPr>
                        <p:nvPr/>
                      </p:nvPicPr>
                      <p:blipFill>
                        <a:blip r:embed="rId9">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464" y="2640"/>
                          <a:ext cx="252" cy="288"/>
                        </a:xfrm>
                        <a:prstGeom prst="rect">
                          <a:avLst/>
                        </a:prstGeom>
                        <a:solidFill>
                          <a:srgbClr val="44FF44"/>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40999" name="Line 39"/>
          <p:cNvSpPr/>
          <p:nvPr/>
        </p:nvSpPr>
        <p:spPr>
          <a:xfrm>
            <a:off x="5715000" y="304800"/>
            <a:ext cx="0" cy="6858000"/>
          </a:xfrm>
          <a:prstGeom prst="line">
            <a:avLst/>
          </a:prstGeom>
          <a:ln w="9525" cap="rnd" cmpd="sng">
            <a:solidFill>
              <a:schemeClr val="tx1"/>
            </a:solidFill>
            <a:prstDash val="sysDot"/>
            <a:headEnd type="none" w="med" len="med"/>
            <a:tailEnd type="none" w="med" len="med"/>
          </a:ln>
        </p:spPr>
      </p:sp>
      <p:sp>
        <p:nvSpPr>
          <p:cNvPr id="5149" name="Text Box 40"/>
          <p:cNvSpPr txBox="1"/>
          <p:nvPr/>
        </p:nvSpPr>
        <p:spPr>
          <a:xfrm>
            <a:off x="381000" y="1143000"/>
            <a:ext cx="4984750" cy="1117600"/>
          </a:xfrm>
          <a:prstGeom prst="rect">
            <a:avLst/>
          </a:prstGeom>
          <a:noFill/>
          <a:ln w="9525">
            <a:noFill/>
          </a:ln>
        </p:spPr>
        <p:txBody>
          <a:bodyPr wrap="none">
            <a:spAutoFit/>
          </a:bodyPr>
          <a:lstStyle/>
          <a:p>
            <a:pPr>
              <a:lnSpc>
                <a:spcPct val="120000"/>
              </a:lnSpc>
            </a:pPr>
            <a:r>
              <a:rPr lang="en-US" altLang="zh-CN" sz="2800" b="1" dirty="0">
                <a:latin typeface="Times New Roman" panose="02020603050405020304" pitchFamily="18" charset="0"/>
              </a:rPr>
              <a:t>1</a:t>
            </a:r>
            <a:r>
              <a:rPr lang="zh-CN" altLang="en-US" sz="2800" b="1" dirty="0">
                <a:latin typeface="Times New Roman" panose="02020603050405020304" pitchFamily="18" charset="0"/>
              </a:rPr>
              <a:t>、判明穿过闭合回路内原磁场</a:t>
            </a:r>
          </a:p>
          <a:p>
            <a:pPr>
              <a:lnSpc>
                <a:spcPct val="120000"/>
              </a:lnSpc>
            </a:pPr>
            <a:r>
              <a:rPr lang="zh-CN" altLang="en-US" sz="2800" b="1" dirty="0">
                <a:latin typeface="Times New Roman" panose="02020603050405020304" pitchFamily="18" charset="0"/>
              </a:rPr>
              <a:t>      的方向；</a:t>
            </a:r>
          </a:p>
        </p:txBody>
      </p:sp>
      <p:sp>
        <p:nvSpPr>
          <p:cNvPr id="5150" name="Text Box 41"/>
          <p:cNvSpPr txBox="1"/>
          <p:nvPr/>
        </p:nvSpPr>
        <p:spPr>
          <a:xfrm>
            <a:off x="762000" y="2743200"/>
            <a:ext cx="4451350" cy="1117600"/>
          </a:xfrm>
          <a:prstGeom prst="rect">
            <a:avLst/>
          </a:prstGeom>
          <a:noFill/>
          <a:ln w="9525">
            <a:noFill/>
          </a:ln>
        </p:spPr>
        <p:txBody>
          <a:bodyPr wrap="none">
            <a:spAutoFit/>
          </a:bodyPr>
          <a:lstStyle/>
          <a:p>
            <a:pPr>
              <a:lnSpc>
                <a:spcPct val="120000"/>
              </a:lnSpc>
            </a:pPr>
            <a:r>
              <a:rPr lang="zh-CN" altLang="en-US" sz="2800" b="1" dirty="0">
                <a:latin typeface="Times New Roman" panose="02020603050405020304" pitchFamily="18" charset="0"/>
              </a:rPr>
              <a:t>按照楞次定律的要求确定感</a:t>
            </a:r>
          </a:p>
          <a:p>
            <a:pPr>
              <a:lnSpc>
                <a:spcPct val="120000"/>
              </a:lnSpc>
            </a:pPr>
            <a:r>
              <a:rPr lang="zh-CN" altLang="en-US" sz="2800" b="1" dirty="0">
                <a:latin typeface="Times New Roman" panose="02020603050405020304" pitchFamily="18" charset="0"/>
              </a:rPr>
              <a:t> 应电流的磁场的方向；</a:t>
            </a:r>
          </a:p>
        </p:txBody>
      </p:sp>
      <p:sp>
        <p:nvSpPr>
          <p:cNvPr id="5151" name="Text Box 42"/>
          <p:cNvSpPr txBox="1"/>
          <p:nvPr/>
        </p:nvSpPr>
        <p:spPr>
          <a:xfrm>
            <a:off x="304800" y="3886200"/>
            <a:ext cx="5340350" cy="1117600"/>
          </a:xfrm>
          <a:prstGeom prst="rect">
            <a:avLst/>
          </a:prstGeom>
          <a:noFill/>
          <a:ln w="9525">
            <a:noFill/>
          </a:ln>
        </p:spPr>
        <p:txBody>
          <a:bodyPr wrap="none">
            <a:spAutoFit/>
          </a:bodyPr>
          <a:lstStyle/>
          <a:p>
            <a:pPr>
              <a:lnSpc>
                <a:spcPct val="120000"/>
              </a:lnSpc>
            </a:pPr>
            <a:r>
              <a:rPr lang="en-US" altLang="zh-CN" sz="2800" b="1" dirty="0">
                <a:latin typeface="Times New Roman" panose="02020603050405020304" pitchFamily="18" charset="0"/>
              </a:rPr>
              <a:t>3</a:t>
            </a:r>
            <a:r>
              <a:rPr lang="zh-CN" altLang="en-US" sz="2800" b="1" dirty="0">
                <a:latin typeface="Times New Roman" panose="02020603050405020304" pitchFamily="18" charset="0"/>
              </a:rPr>
              <a:t>、按右手法则由感应电流磁场的</a:t>
            </a:r>
          </a:p>
          <a:p>
            <a:pPr>
              <a:lnSpc>
                <a:spcPct val="120000"/>
              </a:lnSpc>
            </a:pPr>
            <a:r>
              <a:rPr lang="zh-CN" altLang="en-US" sz="2800" b="1" dirty="0">
                <a:latin typeface="Times New Roman" panose="02020603050405020304" pitchFamily="18" charset="0"/>
              </a:rPr>
              <a:t>     方向来确定感应电流的方向。</a:t>
            </a:r>
          </a:p>
        </p:txBody>
      </p:sp>
      <p:graphicFrame>
        <p:nvGraphicFramePr>
          <p:cNvPr id="5122" name="Object 43"/>
          <p:cNvGraphicFramePr>
            <a:graphicFrameLocks/>
          </p:cNvGraphicFramePr>
          <p:nvPr/>
        </p:nvGraphicFramePr>
        <p:xfrm>
          <a:off x="827584" y="5229200"/>
          <a:ext cx="3022600" cy="603250"/>
        </p:xfrm>
        <a:graphic>
          <a:graphicData uri="http://schemas.openxmlformats.org/presentationml/2006/ole">
            <mc:AlternateContent xmlns:mc="http://schemas.openxmlformats.org/markup-compatibility/2006">
              <mc:Choice xmlns:v="urn:schemas-microsoft-com:vml" Requires="v">
                <p:oleObj spid="_x0000_s36914" r:id="rId19" imgW="30480000" imgH="6096000" progId="Equation.3">
                  <p:embed/>
                </p:oleObj>
              </mc:Choice>
              <mc:Fallback>
                <p:oleObj r:id="rId19" imgW="30480000" imgH="6096000" progId="Equation.3">
                  <p:embed/>
                  <p:pic>
                    <p:nvPicPr>
                      <p:cNvPr id="0" name="Picture 3" descr="image9"/>
                      <p:cNvPicPr>
                        <a:picLocks noChangeArrowheads="1"/>
                      </p:cNvPicPr>
                      <p:nvPr/>
                    </p:nvPicPr>
                    <p:blipFill>
                      <a:blip r:embed="rId20">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827584" y="5229200"/>
                        <a:ext cx="3022600" cy="603250"/>
                      </a:xfrm>
                      <a:prstGeom prst="rect">
                        <a:avLst/>
                      </a:prstGeom>
                      <a:solidFill>
                        <a:srgbClr val="44FF44"/>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123" name="Object 44"/>
          <p:cNvGraphicFramePr>
            <a:graphicFrameLocks/>
          </p:cNvGraphicFramePr>
          <p:nvPr/>
        </p:nvGraphicFramePr>
        <p:xfrm>
          <a:off x="838200" y="5943600"/>
          <a:ext cx="3024188" cy="603250"/>
        </p:xfrm>
        <a:graphic>
          <a:graphicData uri="http://schemas.openxmlformats.org/presentationml/2006/ole">
            <mc:AlternateContent xmlns:mc="http://schemas.openxmlformats.org/markup-compatibility/2006">
              <mc:Choice xmlns:v="urn:schemas-microsoft-com:vml" Requires="v">
                <p:oleObj spid="_x0000_s36915" r:id="rId21" imgW="30480000" imgH="6096000" progId="Equation.3">
                  <p:embed/>
                </p:oleObj>
              </mc:Choice>
              <mc:Fallback>
                <p:oleObj r:id="rId21" imgW="30480000" imgH="6096000" progId="Equation.3">
                  <p:embed/>
                  <p:pic>
                    <p:nvPicPr>
                      <p:cNvPr id="0" name="Picture 2" descr="image10"/>
                      <p:cNvPicPr>
                        <a:picLocks noChangeArrowheads="1"/>
                      </p:cNvPicPr>
                      <p:nvPr/>
                    </p:nvPicPr>
                    <p:blipFill>
                      <a:blip r:embed="rId22">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838200" y="5943600"/>
                        <a:ext cx="3024188" cy="603250"/>
                      </a:xfrm>
                      <a:prstGeom prst="rect">
                        <a:avLst/>
                      </a:prstGeom>
                      <a:solidFill>
                        <a:srgbClr val="44FF44"/>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5152" name="Group 45"/>
          <p:cNvGrpSpPr/>
          <p:nvPr/>
        </p:nvGrpSpPr>
        <p:grpSpPr>
          <a:xfrm>
            <a:off x="304800" y="2286000"/>
            <a:ext cx="4895850" cy="636588"/>
            <a:chOff x="192" y="1440"/>
            <a:chExt cx="3084" cy="401"/>
          </a:xfrm>
        </p:grpSpPr>
        <p:sp>
          <p:nvSpPr>
            <p:cNvPr id="5153" name="Text Box 46"/>
            <p:cNvSpPr txBox="1"/>
            <p:nvPr/>
          </p:nvSpPr>
          <p:spPr>
            <a:xfrm>
              <a:off x="192" y="1440"/>
              <a:ext cx="3084" cy="327"/>
            </a:xfrm>
            <a:prstGeom prst="rect">
              <a:avLst/>
            </a:prstGeom>
            <a:noFill/>
            <a:ln w="9525">
              <a:noFill/>
            </a:ln>
          </p:spPr>
          <p:txBody>
            <a:bodyPr wrap="none">
              <a:spAutoFit/>
            </a:bodyPr>
            <a:lstStyle/>
            <a:p>
              <a:r>
                <a:rPr lang="en-US" altLang="zh-CN" sz="2800" b="1" dirty="0">
                  <a:latin typeface="Times New Roman" panose="02020603050405020304" pitchFamily="18" charset="0"/>
                </a:rPr>
                <a:t>2</a:t>
              </a:r>
              <a:r>
                <a:rPr lang="zh-CN" altLang="en-US" sz="2800" b="1" dirty="0">
                  <a:latin typeface="Times New Roman" panose="02020603050405020304" pitchFamily="18" charset="0"/>
                </a:rPr>
                <a:t>、根据原磁通量的变化         </a:t>
              </a:r>
              <a:r>
                <a:rPr lang="en-US" altLang="zh-CN" sz="2800" b="1" dirty="0">
                  <a:latin typeface="Times New Roman" panose="02020603050405020304" pitchFamily="18" charset="0"/>
                </a:rPr>
                <a:t>, </a:t>
              </a:r>
            </a:p>
          </p:txBody>
        </p:sp>
        <p:graphicFrame>
          <p:nvGraphicFramePr>
            <p:cNvPr id="5124" name="Object 47"/>
            <p:cNvGraphicFramePr>
              <a:graphicFrameLocks/>
            </p:cNvGraphicFramePr>
            <p:nvPr/>
          </p:nvGraphicFramePr>
          <p:xfrm>
            <a:off x="2593" y="1559"/>
            <a:ext cx="472" cy="282"/>
          </p:xfrm>
          <a:graphic>
            <a:graphicData uri="http://schemas.openxmlformats.org/presentationml/2006/ole">
              <mc:AlternateContent xmlns:mc="http://schemas.openxmlformats.org/markup-compatibility/2006">
                <mc:Choice xmlns:v="urn:schemas-microsoft-com:vml" Requires="v">
                  <p:oleObj spid="_x0000_s36916" r:id="rId23" imgW="8534400" imgH="5181600" progId="Equation.3">
                    <p:embed/>
                  </p:oleObj>
                </mc:Choice>
                <mc:Fallback>
                  <p:oleObj r:id="rId23" imgW="8534400" imgH="5181600" progId="Equation.3">
                    <p:embed/>
                    <p:pic>
                      <p:nvPicPr>
                        <p:cNvPr id="0" name="Picture 1" descr="image11"/>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593" y="1559"/>
                          <a:ext cx="472" cy="282"/>
                        </a:xfrm>
                        <a:prstGeom prst="rect">
                          <a:avLst/>
                        </a:prstGeom>
                        <a:solidFill>
                          <a:srgbClr val="44FF44"/>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963"/>
                                        </p:tgtEl>
                                        <p:attrNameLst>
                                          <p:attrName>style.visibility</p:attrName>
                                        </p:attrNameLst>
                                      </p:cBhvr>
                                      <p:to>
                                        <p:strVal val="visible"/>
                                      </p:to>
                                    </p:set>
                                    <p:animEffect transition="in" filter="wipe(left)">
                                      <p:cBhvr>
                                        <p:cTn id="7" dur="500"/>
                                        <p:tgtEl>
                                          <p:spTgt spid="4096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4099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4096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7" presetClass="entr" presetSubtype="1"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0" fill="hold"/>
                                        <p:tgtEl>
                                          <p:spTgt spid="3"/>
                                        </p:tgtEl>
                                        <p:attrNameLst>
                                          <p:attrName>ppt_x</p:attrName>
                                        </p:attrNameLst>
                                      </p:cBhvr>
                                      <p:tavLst>
                                        <p:tav tm="0">
                                          <p:val>
                                            <p:strVal val="#ppt_x"/>
                                          </p:val>
                                        </p:tav>
                                        <p:tav tm="100000">
                                          <p:val>
                                            <p:strVal val="#ppt_x"/>
                                          </p:val>
                                        </p:tav>
                                      </p:tavLst>
                                    </p:anim>
                                    <p:anim calcmode="lin" valueType="num">
                                      <p:cBhvr additive="base">
                                        <p:cTn id="21" dur="5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up)">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down)">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right)">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4098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down)">
                                      <p:cBhvr>
                                        <p:cTn id="45" dur="5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wipe(up)">
                                      <p:cBhvr>
                                        <p:cTn id="50" dur="5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wipe(up)">
                                      <p:cBhvr>
                                        <p:cTn id="55" dur="500"/>
                                        <p:tgtEl>
                                          <p:spTgt spid="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wipe(left)">
                                      <p:cBhvr>
                                        <p:cTn id="6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p:bldP spid="40967" grpId="0" bldLvl="0" animBg="1"/>
      <p:bldP spid="40982"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8547" name="Group 67"/>
          <p:cNvGrpSpPr/>
          <p:nvPr/>
        </p:nvGrpSpPr>
        <p:grpSpPr bwMode="auto">
          <a:xfrm>
            <a:off x="611188" y="260350"/>
            <a:ext cx="2592387" cy="2808288"/>
            <a:chOff x="158" y="73"/>
            <a:chExt cx="1633" cy="1769"/>
          </a:xfrm>
        </p:grpSpPr>
        <p:sp>
          <p:nvSpPr>
            <p:cNvPr id="29744" name="Rectangle 6"/>
            <p:cNvSpPr>
              <a:spLocks noChangeArrowheads="1"/>
            </p:cNvSpPr>
            <p:nvPr/>
          </p:nvSpPr>
          <p:spPr bwMode="auto">
            <a:xfrm>
              <a:off x="158" y="73"/>
              <a:ext cx="1633" cy="1769"/>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9745" name="Object 10"/>
            <p:cNvGraphicFramePr>
              <a:graphicFrameLocks noChangeAspect="1"/>
            </p:cNvGraphicFramePr>
            <p:nvPr/>
          </p:nvGraphicFramePr>
          <p:xfrm>
            <a:off x="1111" y="707"/>
            <a:ext cx="499" cy="228"/>
          </p:xfrm>
          <a:graphic>
            <a:graphicData uri="http://schemas.openxmlformats.org/presentationml/2006/ole">
              <mc:AlternateContent xmlns:mc="http://schemas.openxmlformats.org/markup-compatibility/2006">
                <mc:Choice xmlns:v="urn:schemas-microsoft-com:vml" Requires="v">
                  <p:oleObj spid="_x0000_s42021" name="Equation" r:id="rId3" imgW="10668000" imgH="4876800" progId="">
                    <p:embed/>
                  </p:oleObj>
                </mc:Choice>
                <mc:Fallback>
                  <p:oleObj name="Equation" r:id="rId3" imgW="10668000" imgH="4876800" progId="">
                    <p:embed/>
                    <p:pic>
                      <p:nvPicPr>
                        <p:cNvPr id="0" name="Object 10" descr="image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 y="707"/>
                          <a:ext cx="499" cy="2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746" name="Object 12"/>
            <p:cNvGraphicFramePr>
              <a:graphicFrameLocks noChangeAspect="1"/>
            </p:cNvGraphicFramePr>
            <p:nvPr/>
          </p:nvGraphicFramePr>
          <p:xfrm>
            <a:off x="340" y="935"/>
            <a:ext cx="194" cy="318"/>
          </p:xfrm>
          <a:graphic>
            <a:graphicData uri="http://schemas.openxmlformats.org/presentationml/2006/ole">
              <mc:AlternateContent xmlns:mc="http://schemas.openxmlformats.org/markup-compatibility/2006">
                <mc:Choice xmlns:v="urn:schemas-microsoft-com:vml" Requires="v">
                  <p:oleObj spid="_x0000_s42022" name="Equation" r:id="rId5" imgW="3352800" imgH="5486400" progId="">
                    <p:embed/>
                  </p:oleObj>
                </mc:Choice>
                <mc:Fallback>
                  <p:oleObj name="Equation" r:id="rId5" imgW="3352800" imgH="5486400" progId="">
                    <p:embed/>
                    <p:pic>
                      <p:nvPicPr>
                        <p:cNvPr id="0" name="Object 12" descr="image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 y="935"/>
                          <a:ext cx="194" cy="3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747" name="Object 13"/>
            <p:cNvGraphicFramePr>
              <a:graphicFrameLocks noChangeAspect="1"/>
            </p:cNvGraphicFramePr>
            <p:nvPr/>
          </p:nvGraphicFramePr>
          <p:xfrm>
            <a:off x="295" y="618"/>
            <a:ext cx="246" cy="369"/>
          </p:xfrm>
          <a:graphic>
            <a:graphicData uri="http://schemas.openxmlformats.org/presentationml/2006/ole">
              <mc:AlternateContent xmlns:mc="http://schemas.openxmlformats.org/markup-compatibility/2006">
                <mc:Choice xmlns:v="urn:schemas-microsoft-com:vml" Requires="v">
                  <p:oleObj spid="_x0000_s42023" name="Equation" r:id="rId7" imgW="3657600" imgH="5486400" progId="">
                    <p:embed/>
                  </p:oleObj>
                </mc:Choice>
                <mc:Fallback>
                  <p:oleObj name="Equation" r:id="rId7" imgW="3657600" imgH="5486400" progId="">
                    <p:embed/>
                    <p:pic>
                      <p:nvPicPr>
                        <p:cNvPr id="0" name="Object 13" descr="image3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5" y="618"/>
                          <a:ext cx="246" cy="3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9748" name="Group 35"/>
            <p:cNvGrpSpPr/>
            <p:nvPr/>
          </p:nvGrpSpPr>
          <p:grpSpPr bwMode="auto">
            <a:xfrm>
              <a:off x="567" y="391"/>
              <a:ext cx="408" cy="1225"/>
              <a:chOff x="567" y="345"/>
              <a:chExt cx="408" cy="1225"/>
            </a:xfrm>
          </p:grpSpPr>
          <p:sp>
            <p:nvSpPr>
              <p:cNvPr id="29751" name="Oval 8"/>
              <p:cNvSpPr>
                <a:spLocks noChangeArrowheads="1"/>
              </p:cNvSpPr>
              <p:nvPr/>
            </p:nvSpPr>
            <p:spPr bwMode="auto">
              <a:xfrm>
                <a:off x="567" y="345"/>
                <a:ext cx="363" cy="1225"/>
              </a:xfrm>
              <a:prstGeom prst="ellipse">
                <a:avLst/>
              </a:prstGeom>
              <a:solidFill>
                <a:schemeClr val="tx1"/>
              </a:solidFill>
              <a:ln w="25400">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752" name="Rectangle 29"/>
              <p:cNvSpPr>
                <a:spLocks noChangeArrowheads="1"/>
              </p:cNvSpPr>
              <p:nvPr/>
            </p:nvSpPr>
            <p:spPr bwMode="auto">
              <a:xfrm>
                <a:off x="884" y="845"/>
                <a:ext cx="91" cy="90"/>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753" name="Rectangle 30"/>
              <p:cNvSpPr>
                <a:spLocks noChangeArrowheads="1"/>
              </p:cNvSpPr>
              <p:nvPr/>
            </p:nvSpPr>
            <p:spPr bwMode="auto">
              <a:xfrm>
                <a:off x="839" y="572"/>
                <a:ext cx="91" cy="136"/>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754" name="Rectangle 31"/>
              <p:cNvSpPr>
                <a:spLocks noChangeArrowheads="1"/>
              </p:cNvSpPr>
              <p:nvPr/>
            </p:nvSpPr>
            <p:spPr bwMode="auto">
              <a:xfrm>
                <a:off x="793" y="391"/>
                <a:ext cx="91" cy="90"/>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755" name="Rectangle 32"/>
              <p:cNvSpPr>
                <a:spLocks noChangeArrowheads="1"/>
              </p:cNvSpPr>
              <p:nvPr/>
            </p:nvSpPr>
            <p:spPr bwMode="auto">
              <a:xfrm>
                <a:off x="884" y="1026"/>
                <a:ext cx="91" cy="90"/>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756" name="Rectangle 33"/>
              <p:cNvSpPr>
                <a:spLocks noChangeArrowheads="1"/>
              </p:cNvSpPr>
              <p:nvPr/>
            </p:nvSpPr>
            <p:spPr bwMode="auto">
              <a:xfrm>
                <a:off x="839" y="1207"/>
                <a:ext cx="91" cy="90"/>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757" name="Rectangle 34"/>
              <p:cNvSpPr>
                <a:spLocks noChangeArrowheads="1"/>
              </p:cNvSpPr>
              <p:nvPr/>
            </p:nvSpPr>
            <p:spPr bwMode="auto">
              <a:xfrm>
                <a:off x="839" y="1389"/>
                <a:ext cx="91" cy="90"/>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29749" name="Line 11"/>
            <p:cNvSpPr>
              <a:spLocks noChangeShapeType="1"/>
            </p:cNvSpPr>
            <p:nvPr/>
          </p:nvSpPr>
          <p:spPr bwMode="auto">
            <a:xfrm flipV="1">
              <a:off x="576" y="872"/>
              <a:ext cx="0" cy="227"/>
            </a:xfrm>
            <a:prstGeom prst="line">
              <a:avLst/>
            </a:prstGeom>
            <a:noFill/>
            <a:ln w="3175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50" name="Line 9"/>
            <p:cNvSpPr>
              <a:spLocks noChangeShapeType="1"/>
            </p:cNvSpPr>
            <p:nvPr/>
          </p:nvSpPr>
          <p:spPr bwMode="auto">
            <a:xfrm>
              <a:off x="748" y="981"/>
              <a:ext cx="590" cy="0"/>
            </a:xfrm>
            <a:prstGeom prst="line">
              <a:avLst/>
            </a:prstGeom>
            <a:noFill/>
            <a:ln w="25400">
              <a:solidFill>
                <a:srgbClr val="3366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8548" name="Group 68"/>
          <p:cNvGrpSpPr/>
          <p:nvPr/>
        </p:nvGrpSpPr>
        <p:grpSpPr bwMode="auto">
          <a:xfrm>
            <a:off x="5076825" y="333375"/>
            <a:ext cx="2592388" cy="2808288"/>
            <a:chOff x="3198" y="0"/>
            <a:chExt cx="1633" cy="1769"/>
          </a:xfrm>
        </p:grpSpPr>
        <p:sp>
          <p:nvSpPr>
            <p:cNvPr id="29730" name="Rectangle 14"/>
            <p:cNvSpPr>
              <a:spLocks noChangeArrowheads="1"/>
            </p:cNvSpPr>
            <p:nvPr/>
          </p:nvSpPr>
          <p:spPr bwMode="auto">
            <a:xfrm>
              <a:off x="3198" y="0"/>
              <a:ext cx="1633" cy="1769"/>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9731" name="Object 17"/>
            <p:cNvGraphicFramePr>
              <a:graphicFrameLocks noChangeAspect="1"/>
            </p:cNvGraphicFramePr>
            <p:nvPr/>
          </p:nvGraphicFramePr>
          <p:xfrm>
            <a:off x="4196" y="617"/>
            <a:ext cx="499" cy="228"/>
          </p:xfrm>
          <a:graphic>
            <a:graphicData uri="http://schemas.openxmlformats.org/presentationml/2006/ole">
              <mc:AlternateContent xmlns:mc="http://schemas.openxmlformats.org/markup-compatibility/2006">
                <mc:Choice xmlns:v="urn:schemas-microsoft-com:vml" Requires="v">
                  <p:oleObj spid="_x0000_s42024" name="Equation" r:id="rId9" imgW="10668000" imgH="4876800" progId="">
                    <p:embed/>
                  </p:oleObj>
                </mc:Choice>
                <mc:Fallback>
                  <p:oleObj name="Equation" r:id="rId9" imgW="10668000" imgH="4876800" progId="">
                    <p:embed/>
                    <p:pic>
                      <p:nvPicPr>
                        <p:cNvPr id="0" name="Object 17" descr="image4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96" y="617"/>
                          <a:ext cx="499" cy="2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732" name="Object 19"/>
            <p:cNvGraphicFramePr>
              <a:graphicFrameLocks noChangeAspect="1"/>
            </p:cNvGraphicFramePr>
            <p:nvPr/>
          </p:nvGraphicFramePr>
          <p:xfrm>
            <a:off x="3424" y="754"/>
            <a:ext cx="194" cy="318"/>
          </p:xfrm>
          <a:graphic>
            <a:graphicData uri="http://schemas.openxmlformats.org/presentationml/2006/ole">
              <mc:AlternateContent xmlns:mc="http://schemas.openxmlformats.org/markup-compatibility/2006">
                <mc:Choice xmlns:v="urn:schemas-microsoft-com:vml" Requires="v">
                  <p:oleObj spid="_x0000_s42025" name="Equation" r:id="rId11" imgW="3352800" imgH="5486400" progId="">
                    <p:embed/>
                  </p:oleObj>
                </mc:Choice>
                <mc:Fallback>
                  <p:oleObj name="Equation" r:id="rId11" imgW="3352800" imgH="5486400" progId="">
                    <p:embed/>
                    <p:pic>
                      <p:nvPicPr>
                        <p:cNvPr id="0" name="Object 19" descr="image4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24" y="754"/>
                          <a:ext cx="194" cy="3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733" name="Object 20"/>
            <p:cNvGraphicFramePr>
              <a:graphicFrameLocks noChangeAspect="1"/>
            </p:cNvGraphicFramePr>
            <p:nvPr/>
          </p:nvGraphicFramePr>
          <p:xfrm>
            <a:off x="3379" y="981"/>
            <a:ext cx="246" cy="369"/>
          </p:xfrm>
          <a:graphic>
            <a:graphicData uri="http://schemas.openxmlformats.org/presentationml/2006/ole">
              <mc:AlternateContent xmlns:mc="http://schemas.openxmlformats.org/markup-compatibility/2006">
                <mc:Choice xmlns:v="urn:schemas-microsoft-com:vml" Requires="v">
                  <p:oleObj spid="_x0000_s42026" name="Equation" r:id="rId13" imgW="3657600" imgH="5486400" progId="">
                    <p:embed/>
                  </p:oleObj>
                </mc:Choice>
                <mc:Fallback>
                  <p:oleObj name="Equation" r:id="rId13" imgW="3657600" imgH="5486400" progId="">
                    <p:embed/>
                    <p:pic>
                      <p:nvPicPr>
                        <p:cNvPr id="0" name="Object 20" descr="image4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79" y="981"/>
                          <a:ext cx="246" cy="3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9734" name="Group 36"/>
            <p:cNvGrpSpPr/>
            <p:nvPr/>
          </p:nvGrpSpPr>
          <p:grpSpPr bwMode="auto">
            <a:xfrm>
              <a:off x="3696" y="346"/>
              <a:ext cx="408" cy="1225"/>
              <a:chOff x="567" y="345"/>
              <a:chExt cx="408" cy="1225"/>
            </a:xfrm>
          </p:grpSpPr>
          <p:sp>
            <p:nvSpPr>
              <p:cNvPr id="29737" name="Oval 37"/>
              <p:cNvSpPr>
                <a:spLocks noChangeArrowheads="1"/>
              </p:cNvSpPr>
              <p:nvPr/>
            </p:nvSpPr>
            <p:spPr bwMode="auto">
              <a:xfrm>
                <a:off x="567" y="345"/>
                <a:ext cx="363" cy="1225"/>
              </a:xfrm>
              <a:prstGeom prst="ellipse">
                <a:avLst/>
              </a:prstGeom>
              <a:solidFill>
                <a:schemeClr val="tx1"/>
              </a:solidFill>
              <a:ln w="25400">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738" name="Rectangle 38"/>
              <p:cNvSpPr>
                <a:spLocks noChangeArrowheads="1"/>
              </p:cNvSpPr>
              <p:nvPr/>
            </p:nvSpPr>
            <p:spPr bwMode="auto">
              <a:xfrm>
                <a:off x="884" y="845"/>
                <a:ext cx="91" cy="90"/>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739" name="Rectangle 39"/>
              <p:cNvSpPr>
                <a:spLocks noChangeArrowheads="1"/>
              </p:cNvSpPr>
              <p:nvPr/>
            </p:nvSpPr>
            <p:spPr bwMode="auto">
              <a:xfrm>
                <a:off x="839" y="572"/>
                <a:ext cx="91" cy="136"/>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740" name="Rectangle 40"/>
              <p:cNvSpPr>
                <a:spLocks noChangeArrowheads="1"/>
              </p:cNvSpPr>
              <p:nvPr/>
            </p:nvSpPr>
            <p:spPr bwMode="auto">
              <a:xfrm>
                <a:off x="793" y="391"/>
                <a:ext cx="91" cy="90"/>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741" name="Rectangle 41"/>
              <p:cNvSpPr>
                <a:spLocks noChangeArrowheads="1"/>
              </p:cNvSpPr>
              <p:nvPr/>
            </p:nvSpPr>
            <p:spPr bwMode="auto">
              <a:xfrm>
                <a:off x="884" y="1026"/>
                <a:ext cx="91" cy="90"/>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742" name="Rectangle 42"/>
              <p:cNvSpPr>
                <a:spLocks noChangeArrowheads="1"/>
              </p:cNvSpPr>
              <p:nvPr/>
            </p:nvSpPr>
            <p:spPr bwMode="auto">
              <a:xfrm>
                <a:off x="839" y="1207"/>
                <a:ext cx="91" cy="90"/>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743" name="Rectangle 43"/>
              <p:cNvSpPr>
                <a:spLocks noChangeArrowheads="1"/>
              </p:cNvSpPr>
              <p:nvPr/>
            </p:nvSpPr>
            <p:spPr bwMode="auto">
              <a:xfrm>
                <a:off x="839" y="1389"/>
                <a:ext cx="91" cy="90"/>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29735" name="Line 16"/>
            <p:cNvSpPr>
              <a:spLocks noChangeShapeType="1"/>
            </p:cNvSpPr>
            <p:nvPr/>
          </p:nvSpPr>
          <p:spPr bwMode="auto">
            <a:xfrm>
              <a:off x="3878" y="935"/>
              <a:ext cx="590" cy="0"/>
            </a:xfrm>
            <a:prstGeom prst="line">
              <a:avLst/>
            </a:prstGeom>
            <a:noFill/>
            <a:ln w="25400">
              <a:solidFill>
                <a:srgbClr val="3366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36" name="Line 21"/>
            <p:cNvSpPr>
              <a:spLocks noChangeShapeType="1"/>
            </p:cNvSpPr>
            <p:nvPr/>
          </p:nvSpPr>
          <p:spPr bwMode="auto">
            <a:xfrm>
              <a:off x="3696" y="890"/>
              <a:ext cx="0" cy="182"/>
            </a:xfrm>
            <a:prstGeom prst="line">
              <a:avLst/>
            </a:prstGeom>
            <a:noFill/>
            <a:ln w="3175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8549" name="Group 69"/>
          <p:cNvGrpSpPr/>
          <p:nvPr/>
        </p:nvGrpSpPr>
        <p:grpSpPr bwMode="auto">
          <a:xfrm>
            <a:off x="611188" y="3716338"/>
            <a:ext cx="2592387" cy="2808287"/>
            <a:chOff x="294" y="2251"/>
            <a:chExt cx="1633" cy="1769"/>
          </a:xfrm>
        </p:grpSpPr>
        <p:sp>
          <p:nvSpPr>
            <p:cNvPr id="29716" name="Rectangle 22"/>
            <p:cNvSpPr>
              <a:spLocks noChangeArrowheads="1"/>
            </p:cNvSpPr>
            <p:nvPr/>
          </p:nvSpPr>
          <p:spPr bwMode="auto">
            <a:xfrm>
              <a:off x="294" y="2251"/>
              <a:ext cx="1633" cy="1769"/>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9717" name="Object 25"/>
            <p:cNvGraphicFramePr>
              <a:graphicFrameLocks noChangeAspect="1"/>
            </p:cNvGraphicFramePr>
            <p:nvPr/>
          </p:nvGraphicFramePr>
          <p:xfrm>
            <a:off x="385" y="2886"/>
            <a:ext cx="499" cy="228"/>
          </p:xfrm>
          <a:graphic>
            <a:graphicData uri="http://schemas.openxmlformats.org/presentationml/2006/ole">
              <mc:AlternateContent xmlns:mc="http://schemas.openxmlformats.org/markup-compatibility/2006">
                <mc:Choice xmlns:v="urn:schemas-microsoft-com:vml" Requires="v">
                  <p:oleObj spid="_x0000_s42027" name="Equation" r:id="rId15" imgW="10668000" imgH="4876800" progId="">
                    <p:embed/>
                  </p:oleObj>
                </mc:Choice>
                <mc:Fallback>
                  <p:oleObj name="Equation" r:id="rId15" imgW="10668000" imgH="4876800" progId="">
                    <p:embed/>
                    <p:pic>
                      <p:nvPicPr>
                        <p:cNvPr id="0" name="Object 25" descr="image4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5" y="2886"/>
                          <a:ext cx="499" cy="2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718" name="Object 27"/>
            <p:cNvGraphicFramePr>
              <a:graphicFrameLocks noChangeAspect="1"/>
            </p:cNvGraphicFramePr>
            <p:nvPr/>
          </p:nvGraphicFramePr>
          <p:xfrm>
            <a:off x="781" y="3203"/>
            <a:ext cx="194" cy="318"/>
          </p:xfrm>
          <a:graphic>
            <a:graphicData uri="http://schemas.openxmlformats.org/presentationml/2006/ole">
              <mc:AlternateContent xmlns:mc="http://schemas.openxmlformats.org/markup-compatibility/2006">
                <mc:Choice xmlns:v="urn:schemas-microsoft-com:vml" Requires="v">
                  <p:oleObj spid="_x0000_s42028" name="Equation" r:id="rId17" imgW="3352800" imgH="5486400" progId="">
                    <p:embed/>
                  </p:oleObj>
                </mc:Choice>
                <mc:Fallback>
                  <p:oleObj name="Equation" r:id="rId17" imgW="3352800" imgH="5486400" progId="">
                    <p:embed/>
                    <p:pic>
                      <p:nvPicPr>
                        <p:cNvPr id="0" name="Object 27" descr="image4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1" y="3203"/>
                          <a:ext cx="194" cy="3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719" name="Object 28"/>
            <p:cNvGraphicFramePr>
              <a:graphicFrameLocks noChangeAspect="1"/>
            </p:cNvGraphicFramePr>
            <p:nvPr/>
          </p:nvGraphicFramePr>
          <p:xfrm>
            <a:off x="729" y="3339"/>
            <a:ext cx="246" cy="369"/>
          </p:xfrm>
          <a:graphic>
            <a:graphicData uri="http://schemas.openxmlformats.org/presentationml/2006/ole">
              <mc:AlternateContent xmlns:mc="http://schemas.openxmlformats.org/markup-compatibility/2006">
                <mc:Choice xmlns:v="urn:schemas-microsoft-com:vml" Requires="v">
                  <p:oleObj spid="_x0000_s42029" name="Equation" r:id="rId18" imgW="3657600" imgH="5486400" progId="">
                    <p:embed/>
                  </p:oleObj>
                </mc:Choice>
                <mc:Fallback>
                  <p:oleObj name="Equation" r:id="rId18" imgW="3657600" imgH="5486400" progId="">
                    <p:embed/>
                    <p:pic>
                      <p:nvPicPr>
                        <p:cNvPr id="0" name="Object 28" descr="image4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9" y="3339"/>
                          <a:ext cx="246" cy="3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9720" name="Group 44"/>
            <p:cNvGrpSpPr/>
            <p:nvPr/>
          </p:nvGrpSpPr>
          <p:grpSpPr bwMode="auto">
            <a:xfrm>
              <a:off x="975" y="2568"/>
              <a:ext cx="408" cy="1225"/>
              <a:chOff x="567" y="345"/>
              <a:chExt cx="408" cy="1225"/>
            </a:xfrm>
          </p:grpSpPr>
          <p:sp>
            <p:nvSpPr>
              <p:cNvPr id="29723" name="Oval 45"/>
              <p:cNvSpPr>
                <a:spLocks noChangeArrowheads="1"/>
              </p:cNvSpPr>
              <p:nvPr/>
            </p:nvSpPr>
            <p:spPr bwMode="auto">
              <a:xfrm>
                <a:off x="567" y="345"/>
                <a:ext cx="363" cy="1225"/>
              </a:xfrm>
              <a:prstGeom prst="ellipse">
                <a:avLst/>
              </a:prstGeom>
              <a:solidFill>
                <a:schemeClr val="tx1"/>
              </a:solidFill>
              <a:ln w="25400">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724" name="Rectangle 46"/>
              <p:cNvSpPr>
                <a:spLocks noChangeArrowheads="1"/>
              </p:cNvSpPr>
              <p:nvPr/>
            </p:nvSpPr>
            <p:spPr bwMode="auto">
              <a:xfrm>
                <a:off x="884" y="845"/>
                <a:ext cx="91" cy="90"/>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725" name="Rectangle 47"/>
              <p:cNvSpPr>
                <a:spLocks noChangeArrowheads="1"/>
              </p:cNvSpPr>
              <p:nvPr/>
            </p:nvSpPr>
            <p:spPr bwMode="auto">
              <a:xfrm>
                <a:off x="839" y="572"/>
                <a:ext cx="91" cy="136"/>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726" name="Rectangle 48"/>
              <p:cNvSpPr>
                <a:spLocks noChangeArrowheads="1"/>
              </p:cNvSpPr>
              <p:nvPr/>
            </p:nvSpPr>
            <p:spPr bwMode="auto">
              <a:xfrm>
                <a:off x="793" y="391"/>
                <a:ext cx="91" cy="90"/>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727" name="Rectangle 49"/>
              <p:cNvSpPr>
                <a:spLocks noChangeArrowheads="1"/>
              </p:cNvSpPr>
              <p:nvPr/>
            </p:nvSpPr>
            <p:spPr bwMode="auto">
              <a:xfrm>
                <a:off x="884" y="1026"/>
                <a:ext cx="91" cy="90"/>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728" name="Rectangle 50"/>
              <p:cNvSpPr>
                <a:spLocks noChangeArrowheads="1"/>
              </p:cNvSpPr>
              <p:nvPr/>
            </p:nvSpPr>
            <p:spPr bwMode="auto">
              <a:xfrm>
                <a:off x="839" y="1207"/>
                <a:ext cx="91" cy="90"/>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729" name="Rectangle 51"/>
              <p:cNvSpPr>
                <a:spLocks noChangeArrowheads="1"/>
              </p:cNvSpPr>
              <p:nvPr/>
            </p:nvSpPr>
            <p:spPr bwMode="auto">
              <a:xfrm>
                <a:off x="839" y="1389"/>
                <a:ext cx="91" cy="90"/>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29721" name="Line 24"/>
            <p:cNvSpPr>
              <a:spLocks noChangeShapeType="1"/>
            </p:cNvSpPr>
            <p:nvPr/>
          </p:nvSpPr>
          <p:spPr bwMode="auto">
            <a:xfrm flipH="1">
              <a:off x="612" y="3158"/>
              <a:ext cx="544" cy="0"/>
            </a:xfrm>
            <a:prstGeom prst="line">
              <a:avLst/>
            </a:prstGeom>
            <a:noFill/>
            <a:ln w="25400">
              <a:solidFill>
                <a:srgbClr val="3366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22" name="Line 52"/>
            <p:cNvSpPr>
              <a:spLocks noChangeShapeType="1"/>
            </p:cNvSpPr>
            <p:nvPr/>
          </p:nvSpPr>
          <p:spPr bwMode="auto">
            <a:xfrm>
              <a:off x="975" y="3203"/>
              <a:ext cx="0" cy="181"/>
            </a:xfrm>
            <a:prstGeom prst="line">
              <a:avLst/>
            </a:prstGeom>
            <a:noFill/>
            <a:ln w="3175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8550" name="Group 70"/>
          <p:cNvGrpSpPr/>
          <p:nvPr/>
        </p:nvGrpSpPr>
        <p:grpSpPr bwMode="auto">
          <a:xfrm>
            <a:off x="5148263" y="3573463"/>
            <a:ext cx="2592387" cy="2808287"/>
            <a:chOff x="3243" y="2387"/>
            <a:chExt cx="1633" cy="1769"/>
          </a:xfrm>
        </p:grpSpPr>
        <p:sp>
          <p:nvSpPr>
            <p:cNvPr id="29702" name="Rectangle 53"/>
            <p:cNvSpPr>
              <a:spLocks noChangeArrowheads="1"/>
            </p:cNvSpPr>
            <p:nvPr/>
          </p:nvSpPr>
          <p:spPr bwMode="auto">
            <a:xfrm>
              <a:off x="3243" y="2387"/>
              <a:ext cx="1633" cy="1769"/>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9703" name="Object 54"/>
            <p:cNvGraphicFramePr>
              <a:graphicFrameLocks noChangeAspect="1"/>
            </p:cNvGraphicFramePr>
            <p:nvPr/>
          </p:nvGraphicFramePr>
          <p:xfrm>
            <a:off x="3334" y="2795"/>
            <a:ext cx="499" cy="228"/>
          </p:xfrm>
          <a:graphic>
            <a:graphicData uri="http://schemas.openxmlformats.org/presentationml/2006/ole">
              <mc:AlternateContent xmlns:mc="http://schemas.openxmlformats.org/markup-compatibility/2006">
                <mc:Choice xmlns:v="urn:schemas-microsoft-com:vml" Requires="v">
                  <p:oleObj spid="_x0000_s42030" name="Equation" r:id="rId19" imgW="10668000" imgH="4876800" progId="">
                    <p:embed/>
                  </p:oleObj>
                </mc:Choice>
                <mc:Fallback>
                  <p:oleObj name="Equation" r:id="rId19" imgW="10668000" imgH="4876800" progId="">
                    <p:embed/>
                    <p:pic>
                      <p:nvPicPr>
                        <p:cNvPr id="0" name="Object 54" descr="image4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334" y="2795"/>
                          <a:ext cx="499" cy="2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704" name="Object 55"/>
            <p:cNvGraphicFramePr>
              <a:graphicFrameLocks noChangeAspect="1"/>
            </p:cNvGraphicFramePr>
            <p:nvPr/>
          </p:nvGraphicFramePr>
          <p:xfrm>
            <a:off x="3730" y="3112"/>
            <a:ext cx="194" cy="318"/>
          </p:xfrm>
          <a:graphic>
            <a:graphicData uri="http://schemas.openxmlformats.org/presentationml/2006/ole">
              <mc:AlternateContent xmlns:mc="http://schemas.openxmlformats.org/markup-compatibility/2006">
                <mc:Choice xmlns:v="urn:schemas-microsoft-com:vml" Requires="v">
                  <p:oleObj spid="_x0000_s42031" name="Equation" r:id="rId21" imgW="3352800" imgH="5486400" progId="">
                    <p:embed/>
                  </p:oleObj>
                </mc:Choice>
                <mc:Fallback>
                  <p:oleObj name="Equation" r:id="rId21" imgW="3352800" imgH="5486400" progId="">
                    <p:embed/>
                    <p:pic>
                      <p:nvPicPr>
                        <p:cNvPr id="0" name="Object 55" descr="image4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30" y="3112"/>
                          <a:ext cx="194" cy="3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705" name="Object 56"/>
            <p:cNvGraphicFramePr>
              <a:graphicFrameLocks noChangeAspect="1"/>
            </p:cNvGraphicFramePr>
            <p:nvPr/>
          </p:nvGraphicFramePr>
          <p:xfrm>
            <a:off x="3742" y="3294"/>
            <a:ext cx="246" cy="369"/>
          </p:xfrm>
          <a:graphic>
            <a:graphicData uri="http://schemas.openxmlformats.org/presentationml/2006/ole">
              <mc:AlternateContent xmlns:mc="http://schemas.openxmlformats.org/markup-compatibility/2006">
                <mc:Choice xmlns:v="urn:schemas-microsoft-com:vml" Requires="v">
                  <p:oleObj spid="_x0000_s42032" name="Equation" r:id="rId22" imgW="3657600" imgH="5486400" progId="">
                    <p:embed/>
                  </p:oleObj>
                </mc:Choice>
                <mc:Fallback>
                  <p:oleObj name="Equation" r:id="rId22" imgW="3657600" imgH="5486400" progId="">
                    <p:embed/>
                    <p:pic>
                      <p:nvPicPr>
                        <p:cNvPr id="0" name="Object 56" descr="image4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42" y="3294"/>
                          <a:ext cx="246" cy="3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9706" name="Group 57"/>
            <p:cNvGrpSpPr/>
            <p:nvPr/>
          </p:nvGrpSpPr>
          <p:grpSpPr bwMode="auto">
            <a:xfrm>
              <a:off x="3924" y="2477"/>
              <a:ext cx="408" cy="1225"/>
              <a:chOff x="567" y="345"/>
              <a:chExt cx="408" cy="1225"/>
            </a:xfrm>
          </p:grpSpPr>
          <p:sp>
            <p:nvSpPr>
              <p:cNvPr id="29709" name="Oval 58"/>
              <p:cNvSpPr>
                <a:spLocks noChangeArrowheads="1"/>
              </p:cNvSpPr>
              <p:nvPr/>
            </p:nvSpPr>
            <p:spPr bwMode="auto">
              <a:xfrm>
                <a:off x="567" y="345"/>
                <a:ext cx="363" cy="1225"/>
              </a:xfrm>
              <a:prstGeom prst="ellipse">
                <a:avLst/>
              </a:prstGeom>
              <a:solidFill>
                <a:schemeClr val="tx1"/>
              </a:solidFill>
              <a:ln w="25400">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710" name="Rectangle 59"/>
              <p:cNvSpPr>
                <a:spLocks noChangeArrowheads="1"/>
              </p:cNvSpPr>
              <p:nvPr/>
            </p:nvSpPr>
            <p:spPr bwMode="auto">
              <a:xfrm>
                <a:off x="884" y="845"/>
                <a:ext cx="91" cy="90"/>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711" name="Rectangle 60"/>
              <p:cNvSpPr>
                <a:spLocks noChangeArrowheads="1"/>
              </p:cNvSpPr>
              <p:nvPr/>
            </p:nvSpPr>
            <p:spPr bwMode="auto">
              <a:xfrm>
                <a:off x="839" y="572"/>
                <a:ext cx="91" cy="136"/>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712" name="Rectangle 61"/>
              <p:cNvSpPr>
                <a:spLocks noChangeArrowheads="1"/>
              </p:cNvSpPr>
              <p:nvPr/>
            </p:nvSpPr>
            <p:spPr bwMode="auto">
              <a:xfrm>
                <a:off x="793" y="391"/>
                <a:ext cx="91" cy="90"/>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713" name="Rectangle 62"/>
              <p:cNvSpPr>
                <a:spLocks noChangeArrowheads="1"/>
              </p:cNvSpPr>
              <p:nvPr/>
            </p:nvSpPr>
            <p:spPr bwMode="auto">
              <a:xfrm>
                <a:off x="884" y="1026"/>
                <a:ext cx="91" cy="90"/>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714" name="Rectangle 63"/>
              <p:cNvSpPr>
                <a:spLocks noChangeArrowheads="1"/>
              </p:cNvSpPr>
              <p:nvPr/>
            </p:nvSpPr>
            <p:spPr bwMode="auto">
              <a:xfrm>
                <a:off x="839" y="1207"/>
                <a:ext cx="91" cy="90"/>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715" name="Rectangle 64"/>
              <p:cNvSpPr>
                <a:spLocks noChangeArrowheads="1"/>
              </p:cNvSpPr>
              <p:nvPr/>
            </p:nvSpPr>
            <p:spPr bwMode="auto">
              <a:xfrm>
                <a:off x="839" y="1389"/>
                <a:ext cx="91" cy="90"/>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29707" name="Line 65"/>
            <p:cNvSpPr>
              <a:spLocks noChangeShapeType="1"/>
            </p:cNvSpPr>
            <p:nvPr/>
          </p:nvSpPr>
          <p:spPr bwMode="auto">
            <a:xfrm flipH="1">
              <a:off x="3561" y="3067"/>
              <a:ext cx="544" cy="0"/>
            </a:xfrm>
            <a:prstGeom prst="line">
              <a:avLst/>
            </a:prstGeom>
            <a:noFill/>
            <a:ln w="25400">
              <a:solidFill>
                <a:srgbClr val="3366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08" name="Line 66"/>
            <p:cNvSpPr>
              <a:spLocks noChangeShapeType="1"/>
            </p:cNvSpPr>
            <p:nvPr/>
          </p:nvSpPr>
          <p:spPr bwMode="auto">
            <a:xfrm flipH="1" flipV="1">
              <a:off x="3923" y="3113"/>
              <a:ext cx="1" cy="226"/>
            </a:xfrm>
            <a:prstGeom prst="line">
              <a:avLst/>
            </a:prstGeom>
            <a:noFill/>
            <a:ln w="3175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48547"/>
                                        </p:tgtEl>
                                        <p:attrNameLst>
                                          <p:attrName>style.visibility</p:attrName>
                                        </p:attrNameLst>
                                      </p:cBhvr>
                                      <p:to>
                                        <p:strVal val="visible"/>
                                      </p:to>
                                    </p:set>
                                    <p:animEffect transition="in" filter="box(in)">
                                      <p:cBhvr>
                                        <p:cTn id="7" dur="500"/>
                                        <p:tgtEl>
                                          <p:spTgt spid="14854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48548"/>
                                        </p:tgtEl>
                                        <p:attrNameLst>
                                          <p:attrName>style.visibility</p:attrName>
                                        </p:attrNameLst>
                                      </p:cBhvr>
                                      <p:to>
                                        <p:strVal val="visible"/>
                                      </p:to>
                                    </p:set>
                                    <p:animEffect transition="in" filter="box(in)">
                                      <p:cBhvr>
                                        <p:cTn id="12" dur="500"/>
                                        <p:tgtEl>
                                          <p:spTgt spid="14854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48549"/>
                                        </p:tgtEl>
                                        <p:attrNameLst>
                                          <p:attrName>style.visibility</p:attrName>
                                        </p:attrNameLst>
                                      </p:cBhvr>
                                      <p:to>
                                        <p:strVal val="visible"/>
                                      </p:to>
                                    </p:set>
                                    <p:animEffect transition="in" filter="box(in)">
                                      <p:cBhvr>
                                        <p:cTn id="17" dur="500"/>
                                        <p:tgtEl>
                                          <p:spTgt spid="148549"/>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48550"/>
                                        </p:tgtEl>
                                        <p:attrNameLst>
                                          <p:attrName>style.visibility</p:attrName>
                                        </p:attrNameLst>
                                      </p:cBhvr>
                                      <p:to>
                                        <p:strVal val="visible"/>
                                      </p:to>
                                    </p:set>
                                    <p:animEffect transition="in" filter="box(in)">
                                      <p:cBhvr>
                                        <p:cTn id="22" dur="500"/>
                                        <p:tgtEl>
                                          <p:spTgt spid="1485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524" name="Text Box 92"/>
          <p:cNvSpPr txBox="1">
            <a:spLocks noChangeArrowheads="1"/>
          </p:cNvSpPr>
          <p:nvPr/>
        </p:nvSpPr>
        <p:spPr bwMode="auto">
          <a:xfrm>
            <a:off x="258763" y="1700213"/>
            <a:ext cx="6172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latin typeface="宋体" panose="02010600030101010101" pitchFamily="2" charset="-122"/>
              </a:rPr>
              <a:t>（</a:t>
            </a:r>
            <a:r>
              <a:rPr kumimoji="1" lang="en-US" altLang="zh-CN" sz="2800" b="1">
                <a:latin typeface="宋体" panose="02010600030101010101" pitchFamily="2" charset="-122"/>
              </a:rPr>
              <a:t>1</a:t>
            </a:r>
            <a:r>
              <a:rPr kumimoji="1" lang="zh-CN" altLang="en-US" sz="2800" b="1">
                <a:latin typeface="宋体" panose="02010600030101010101" pitchFamily="2" charset="-122"/>
              </a:rPr>
              <a:t>）对导体回路任取一绕行方向。</a:t>
            </a:r>
          </a:p>
        </p:txBody>
      </p:sp>
      <p:sp>
        <p:nvSpPr>
          <p:cNvPr id="18525" name="Text Box 93"/>
          <p:cNvSpPr txBox="1">
            <a:spLocks noChangeArrowheads="1"/>
          </p:cNvSpPr>
          <p:nvPr/>
        </p:nvSpPr>
        <p:spPr bwMode="auto">
          <a:xfrm>
            <a:off x="258763" y="2338388"/>
            <a:ext cx="88201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latin typeface="宋体" panose="02010600030101010101" pitchFamily="2" charset="-122"/>
              </a:rPr>
              <a:t>（</a:t>
            </a:r>
            <a:r>
              <a:rPr kumimoji="1" lang="en-US" altLang="zh-CN" sz="2800" b="1">
                <a:latin typeface="宋体" panose="02010600030101010101" pitchFamily="2" charset="-122"/>
              </a:rPr>
              <a:t>2</a:t>
            </a:r>
            <a:r>
              <a:rPr kumimoji="1" lang="zh-CN" altLang="en-US" sz="2800" b="1">
                <a:latin typeface="宋体" panose="02010600030101010101" pitchFamily="2" charset="-122"/>
              </a:rPr>
              <a:t>）当回路中的磁感线方向与回路的绕行方向成右手螺旋关系时，磁通量为正 （</a:t>
            </a:r>
            <a:r>
              <a:rPr kumimoji="1" lang="en-US" altLang="zh-CN" sz="2800" b="1">
                <a:latin typeface="宋体" panose="02010600030101010101" pitchFamily="2" charset="-122"/>
              </a:rPr>
              <a:t>+</a:t>
            </a:r>
            <a:r>
              <a:rPr kumimoji="1" lang="zh-CN" altLang="en-US" sz="2800" b="1">
                <a:latin typeface="宋体" panose="02010600030101010101" pitchFamily="2" charset="-122"/>
              </a:rPr>
              <a:t>），反之为负（</a:t>
            </a:r>
            <a:r>
              <a:rPr kumimoji="1" lang="en-US" altLang="zh-CN" sz="2800" b="1">
                <a:latin typeface="宋体" panose="02010600030101010101" pitchFamily="2" charset="-122"/>
              </a:rPr>
              <a:t>-</a:t>
            </a:r>
            <a:r>
              <a:rPr kumimoji="1" lang="zh-CN" altLang="en-US" sz="2800" b="1">
                <a:latin typeface="宋体" panose="02010600030101010101" pitchFamily="2" charset="-122"/>
              </a:rPr>
              <a:t>）。</a:t>
            </a:r>
          </a:p>
        </p:txBody>
      </p:sp>
      <p:sp>
        <p:nvSpPr>
          <p:cNvPr id="18526" name="Text Box 94"/>
          <p:cNvSpPr txBox="1">
            <a:spLocks noChangeArrowheads="1"/>
          </p:cNvSpPr>
          <p:nvPr/>
        </p:nvSpPr>
        <p:spPr bwMode="auto">
          <a:xfrm>
            <a:off x="250825" y="4076700"/>
            <a:ext cx="86487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latin typeface="宋体" panose="02010600030101010101" pitchFamily="2" charset="-122"/>
              </a:rPr>
              <a:t>（</a:t>
            </a:r>
            <a:r>
              <a:rPr kumimoji="1" lang="en-US" altLang="zh-CN" sz="2800" b="1">
                <a:latin typeface="宋体" panose="02010600030101010101" pitchFamily="2" charset="-122"/>
              </a:rPr>
              <a:t>4</a:t>
            </a:r>
            <a:r>
              <a:rPr kumimoji="1" lang="zh-CN" altLang="en-US" sz="2800" b="1">
                <a:latin typeface="宋体" panose="02010600030101010101" pitchFamily="2" charset="-122"/>
              </a:rPr>
              <a:t>）感应电动势为正（</a:t>
            </a:r>
            <a:r>
              <a:rPr kumimoji="1" lang="en-US" altLang="zh-CN" sz="2800" b="1">
                <a:latin typeface="宋体" panose="02010600030101010101" pitchFamily="2" charset="-122"/>
              </a:rPr>
              <a:t>+</a:t>
            </a:r>
            <a:r>
              <a:rPr kumimoji="1" lang="zh-CN" altLang="en-US" sz="2800" b="1">
                <a:latin typeface="宋体" panose="02010600030101010101" pitchFamily="2" charset="-122"/>
              </a:rPr>
              <a:t>）则回路中感应电动势的方向与绕行方向一致；</a:t>
            </a:r>
            <a:r>
              <a:rPr kumimoji="1" lang="zh-CN" altLang="en-US" sz="2800" b="1"/>
              <a:t>感应电动势为负（</a:t>
            </a:r>
            <a:r>
              <a:rPr kumimoji="1" lang="en-US" altLang="zh-CN" sz="2800" b="1"/>
              <a:t>-</a:t>
            </a:r>
            <a:r>
              <a:rPr kumimoji="1" lang="zh-CN" altLang="en-US" sz="2800" b="1"/>
              <a:t>）则回路中感应电动势的方向与绕行方向相反</a:t>
            </a:r>
            <a:r>
              <a:rPr kumimoji="1" lang="zh-CN" altLang="en-US" sz="2800" b="1">
                <a:latin typeface="宋体" panose="02010600030101010101" pitchFamily="2" charset="-122"/>
              </a:rPr>
              <a:t>。</a:t>
            </a:r>
          </a:p>
        </p:txBody>
      </p:sp>
      <p:grpSp>
        <p:nvGrpSpPr>
          <p:cNvPr id="18527" name="Group 95"/>
          <p:cNvGrpSpPr/>
          <p:nvPr/>
        </p:nvGrpSpPr>
        <p:grpSpPr bwMode="auto">
          <a:xfrm>
            <a:off x="258763" y="3273425"/>
            <a:ext cx="7292975" cy="876300"/>
            <a:chOff x="463" y="2244"/>
            <a:chExt cx="4594" cy="552"/>
          </a:xfrm>
        </p:grpSpPr>
        <p:sp>
          <p:nvSpPr>
            <p:cNvPr id="30727" name="Text Box 96"/>
            <p:cNvSpPr txBox="1">
              <a:spLocks noChangeArrowheads="1"/>
            </p:cNvSpPr>
            <p:nvPr/>
          </p:nvSpPr>
          <p:spPr bwMode="auto">
            <a:xfrm>
              <a:off x="463" y="2354"/>
              <a:ext cx="459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latin typeface="宋体" panose="02010600030101010101" pitchFamily="2" charset="-122"/>
                </a:rPr>
                <a:t>（</a:t>
              </a:r>
              <a:r>
                <a:rPr lang="en-US" altLang="zh-CN" sz="2800" b="1">
                  <a:latin typeface="宋体" panose="02010600030101010101" pitchFamily="2" charset="-122"/>
                </a:rPr>
                <a:t>3</a:t>
              </a:r>
              <a:r>
                <a:rPr lang="zh-CN" altLang="en-US" sz="2800" b="1">
                  <a:latin typeface="宋体" panose="02010600030101010101" pitchFamily="2" charset="-122"/>
                </a:rPr>
                <a:t>）根据         得到   。</a:t>
              </a:r>
            </a:p>
          </p:txBody>
        </p:sp>
        <p:graphicFrame>
          <p:nvGraphicFramePr>
            <p:cNvPr id="30728" name="Object 97"/>
            <p:cNvGraphicFramePr>
              <a:graphicFrameLocks noChangeAspect="1"/>
            </p:cNvGraphicFramePr>
            <p:nvPr/>
          </p:nvGraphicFramePr>
          <p:xfrm>
            <a:off x="1565" y="2244"/>
            <a:ext cx="907" cy="552"/>
          </p:xfrm>
          <a:graphic>
            <a:graphicData uri="http://schemas.openxmlformats.org/presentationml/2006/ole">
              <mc:AlternateContent xmlns:mc="http://schemas.openxmlformats.org/markup-compatibility/2006">
                <mc:Choice xmlns:v="urn:schemas-microsoft-com:vml" Requires="v">
                  <p:oleObj spid="_x0000_s44039" name="Equation" r:id="rId3" imgW="15544800" imgH="9448800" progId="">
                    <p:embed/>
                  </p:oleObj>
                </mc:Choice>
                <mc:Fallback>
                  <p:oleObj name="Equation" r:id="rId3" imgW="15544800" imgH="9448800" progId="">
                    <p:embed/>
                    <p:pic>
                      <p:nvPicPr>
                        <p:cNvPr id="0" name="Object 97" descr="image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 y="2244"/>
                          <a:ext cx="907" cy="5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29" name="Object 98"/>
            <p:cNvGraphicFramePr>
              <a:graphicFrameLocks noChangeAspect="1"/>
            </p:cNvGraphicFramePr>
            <p:nvPr/>
          </p:nvGraphicFramePr>
          <p:xfrm>
            <a:off x="3061" y="2341"/>
            <a:ext cx="260" cy="390"/>
          </p:xfrm>
          <a:graphic>
            <a:graphicData uri="http://schemas.openxmlformats.org/presentationml/2006/ole">
              <mc:AlternateContent xmlns:mc="http://schemas.openxmlformats.org/markup-compatibility/2006">
                <mc:Choice xmlns:v="urn:schemas-microsoft-com:vml" Requires="v">
                  <p:oleObj spid="_x0000_s44040" name="Equation" r:id="rId5" imgW="3657600" imgH="5486400" progId="">
                    <p:embed/>
                  </p:oleObj>
                </mc:Choice>
                <mc:Fallback>
                  <p:oleObj name="Equation" r:id="rId5" imgW="3657600" imgH="5486400" progId="">
                    <p:embed/>
                    <p:pic>
                      <p:nvPicPr>
                        <p:cNvPr id="0" name="Object 98" descr="image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1" y="2341"/>
                          <a:ext cx="260" cy="3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8531" name="Text Box 99"/>
          <p:cNvSpPr txBox="1">
            <a:spLocks noChangeArrowheads="1"/>
          </p:cNvSpPr>
          <p:nvPr/>
        </p:nvSpPr>
        <p:spPr bwMode="auto">
          <a:xfrm>
            <a:off x="395288" y="1052513"/>
            <a:ext cx="6330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运用电磁感应定律的解题步骤：</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8531"/>
                                        </p:tgtEl>
                                        <p:attrNameLst>
                                          <p:attrName>style.visibility</p:attrName>
                                        </p:attrNameLst>
                                      </p:cBhvr>
                                      <p:to>
                                        <p:strVal val="visible"/>
                                      </p:to>
                                    </p:set>
                                    <p:animEffect transition="in" filter="box(in)">
                                      <p:cBhvr>
                                        <p:cTn id="7" dur="500"/>
                                        <p:tgtEl>
                                          <p:spTgt spid="18531"/>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grpId="0" nodeType="clickEffect">
                                  <p:stCondLst>
                                    <p:cond delay="0"/>
                                  </p:stCondLst>
                                  <p:childTnLst>
                                    <p:set>
                                      <p:cBhvr>
                                        <p:cTn id="11" dur="1" fill="hold">
                                          <p:stCondLst>
                                            <p:cond delay="0"/>
                                          </p:stCondLst>
                                        </p:cTn>
                                        <p:tgtEl>
                                          <p:spTgt spid="18524"/>
                                        </p:tgtEl>
                                        <p:attrNameLst>
                                          <p:attrName>style.visibility</p:attrName>
                                        </p:attrNameLst>
                                      </p:cBhvr>
                                      <p:to>
                                        <p:strVal val="visible"/>
                                      </p:to>
                                    </p:set>
                                    <p:animEffect transition="in" filter="strips(upRight)">
                                      <p:cBhvr>
                                        <p:cTn id="12" dur="500"/>
                                        <p:tgtEl>
                                          <p:spTgt spid="18524"/>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3" fill="hold" grpId="0" nodeType="clickEffect">
                                  <p:stCondLst>
                                    <p:cond delay="0"/>
                                  </p:stCondLst>
                                  <p:childTnLst>
                                    <p:set>
                                      <p:cBhvr>
                                        <p:cTn id="16" dur="1" fill="hold">
                                          <p:stCondLst>
                                            <p:cond delay="0"/>
                                          </p:stCondLst>
                                        </p:cTn>
                                        <p:tgtEl>
                                          <p:spTgt spid="18525"/>
                                        </p:tgtEl>
                                        <p:attrNameLst>
                                          <p:attrName>style.visibility</p:attrName>
                                        </p:attrNameLst>
                                      </p:cBhvr>
                                      <p:to>
                                        <p:strVal val="visible"/>
                                      </p:to>
                                    </p:set>
                                    <p:animEffect transition="in" filter="strips(upRight)">
                                      <p:cBhvr>
                                        <p:cTn id="17" dur="500"/>
                                        <p:tgtEl>
                                          <p:spTgt spid="18525"/>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8527"/>
                                        </p:tgtEl>
                                        <p:attrNameLst>
                                          <p:attrName>style.visibility</p:attrName>
                                        </p:attrNameLst>
                                      </p:cBhvr>
                                      <p:to>
                                        <p:strVal val="visible"/>
                                      </p:to>
                                    </p:set>
                                    <p:animEffect transition="in" filter="box(in)">
                                      <p:cBhvr>
                                        <p:cTn id="22" dur="500"/>
                                        <p:tgtEl>
                                          <p:spTgt spid="18527"/>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3" fill="hold" grpId="0" nodeType="clickEffect">
                                  <p:stCondLst>
                                    <p:cond delay="0"/>
                                  </p:stCondLst>
                                  <p:childTnLst>
                                    <p:set>
                                      <p:cBhvr>
                                        <p:cTn id="26" dur="1" fill="hold">
                                          <p:stCondLst>
                                            <p:cond delay="0"/>
                                          </p:stCondLst>
                                        </p:cTn>
                                        <p:tgtEl>
                                          <p:spTgt spid="18526"/>
                                        </p:tgtEl>
                                        <p:attrNameLst>
                                          <p:attrName>style.visibility</p:attrName>
                                        </p:attrNameLst>
                                      </p:cBhvr>
                                      <p:to>
                                        <p:strVal val="visible"/>
                                      </p:to>
                                    </p:set>
                                    <p:animEffect transition="in" filter="strips(upRight)">
                                      <p:cBhvr>
                                        <p:cTn id="27" dur="500"/>
                                        <p:tgtEl>
                                          <p:spTgt spid="185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24" grpId="0" autoUpdateAnimBg="0"/>
      <p:bldP spid="18525" grpId="0" autoUpdateAnimBg="0"/>
      <p:bldP spid="18526" grpId="0" autoUpdateAnimBg="0"/>
      <p:bldP spid="1853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0"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pPr lvl="0" algn="r" eaLnBrk="1" hangingPunct="1"/>
              <a:t>24</a:t>
            </a:fld>
            <a:endParaRPr lang="en-US" altLang="zh-CN" sz="1400" dirty="0"/>
          </a:p>
        </p:txBody>
      </p:sp>
      <p:sp>
        <p:nvSpPr>
          <p:cNvPr id="39938" name="Text Box 2"/>
          <p:cNvSpPr txBox="1"/>
          <p:nvPr/>
        </p:nvSpPr>
        <p:spPr>
          <a:xfrm>
            <a:off x="488950" y="833438"/>
            <a:ext cx="4514850" cy="579437"/>
          </a:xfrm>
          <a:prstGeom prst="rect">
            <a:avLst/>
          </a:prstGeom>
          <a:noFill/>
          <a:ln w="12700">
            <a:noFill/>
          </a:ln>
        </p:spPr>
        <p:txBody>
          <a:bodyPr wrap="none">
            <a:spAutoFit/>
          </a:bodyPr>
          <a:lstStyle/>
          <a:p>
            <a:r>
              <a:rPr lang="en-US" altLang="zh-CN" sz="2800" b="1" dirty="0">
                <a:solidFill>
                  <a:srgbClr val="CC0000"/>
                </a:solidFill>
                <a:latin typeface="Times New Roman" panose="02020603050405020304" pitchFamily="18" charset="0"/>
              </a:rPr>
              <a:t>   </a:t>
            </a:r>
            <a:r>
              <a:rPr lang="zh-CN" altLang="en-US" sz="3200" b="1" dirty="0">
                <a:solidFill>
                  <a:srgbClr val="CC0000"/>
                </a:solidFill>
                <a:latin typeface="Times New Roman" panose="02020603050405020304" pitchFamily="18" charset="0"/>
              </a:rPr>
              <a:t>楞次定律的另一种表述</a:t>
            </a:r>
            <a:endParaRPr lang="zh-CN" altLang="en-US" sz="3200" b="1" dirty="0">
              <a:latin typeface="宋体" panose="02010600030101010101" pitchFamily="2" charset="-122"/>
            </a:endParaRPr>
          </a:p>
        </p:txBody>
      </p:sp>
      <p:sp>
        <p:nvSpPr>
          <p:cNvPr id="39939" name="Text Box 3"/>
          <p:cNvSpPr txBox="1"/>
          <p:nvPr/>
        </p:nvSpPr>
        <p:spPr>
          <a:xfrm>
            <a:off x="900113" y="1700213"/>
            <a:ext cx="7499350" cy="579437"/>
          </a:xfrm>
          <a:prstGeom prst="rect">
            <a:avLst/>
          </a:prstGeom>
          <a:noFill/>
          <a:ln w="12700">
            <a:noFill/>
          </a:ln>
        </p:spPr>
        <p:txBody>
          <a:bodyPr wrap="none">
            <a:spAutoFit/>
          </a:bodyPr>
          <a:lstStyle/>
          <a:p>
            <a:r>
              <a:rPr lang="zh-CN" altLang="en-US" sz="3200" b="1" u="sng" dirty="0">
                <a:latin typeface="Times New Roman" panose="02020603050405020304" pitchFamily="18" charset="0"/>
              </a:rPr>
              <a:t>感应电流的</a:t>
            </a:r>
            <a:r>
              <a:rPr lang="zh-CN" altLang="en-US" sz="3200" b="1" u="sng" dirty="0">
                <a:solidFill>
                  <a:schemeClr val="tx2"/>
                </a:solidFill>
                <a:latin typeface="Times New Roman" panose="02020603050405020304" pitchFamily="18" charset="0"/>
                <a:ea typeface="楷体_GB2312" pitchFamily="49" charset="-122"/>
              </a:rPr>
              <a:t>效果</a:t>
            </a:r>
            <a:r>
              <a:rPr lang="zh-CN" altLang="en-US" sz="3200" b="1" u="sng" dirty="0">
                <a:latin typeface="Times New Roman" panose="02020603050405020304" pitchFamily="18" charset="0"/>
              </a:rPr>
              <a:t>反抗引起感应电流的</a:t>
            </a:r>
            <a:r>
              <a:rPr lang="zh-CN" altLang="en-US" sz="3200" b="1" u="sng" dirty="0">
                <a:solidFill>
                  <a:schemeClr val="tx2"/>
                </a:solidFill>
                <a:latin typeface="Times New Roman" panose="02020603050405020304" pitchFamily="18" charset="0"/>
                <a:ea typeface="楷体_GB2312" pitchFamily="49" charset="-122"/>
              </a:rPr>
              <a:t>原因</a:t>
            </a:r>
          </a:p>
        </p:txBody>
      </p:sp>
      <p:sp>
        <p:nvSpPr>
          <p:cNvPr id="39940" name="Text Box 4"/>
          <p:cNvSpPr txBox="1"/>
          <p:nvPr/>
        </p:nvSpPr>
        <p:spPr>
          <a:xfrm>
            <a:off x="6697663" y="4878388"/>
            <a:ext cx="1619250" cy="531812"/>
          </a:xfrm>
          <a:prstGeom prst="rect">
            <a:avLst/>
          </a:prstGeom>
          <a:noFill/>
          <a:ln w="12700" cap="flat" cmpd="sng">
            <a:solidFill>
              <a:schemeClr val="tx2"/>
            </a:solidFill>
            <a:prstDash val="solid"/>
            <a:miter/>
            <a:headEnd type="none" w="sm" len="sm"/>
            <a:tailEnd type="none" w="sm" len="sm"/>
          </a:ln>
        </p:spPr>
        <p:txBody>
          <a:bodyPr wrap="none">
            <a:spAutoFit/>
          </a:bodyPr>
          <a:lstStyle/>
          <a:p>
            <a:r>
              <a:rPr lang="zh-CN" altLang="en-US" sz="2800" b="1" dirty="0">
                <a:latin typeface="Times New Roman" panose="02020603050405020304" pitchFamily="18" charset="0"/>
              </a:rPr>
              <a:t>导线运动</a:t>
            </a:r>
          </a:p>
        </p:txBody>
      </p:sp>
      <p:sp>
        <p:nvSpPr>
          <p:cNvPr id="39941" name="Rectangle 5"/>
          <p:cNvSpPr/>
          <p:nvPr/>
        </p:nvSpPr>
        <p:spPr>
          <a:xfrm>
            <a:off x="3071813" y="4878388"/>
            <a:ext cx="1619250" cy="531812"/>
          </a:xfrm>
          <a:prstGeom prst="rect">
            <a:avLst/>
          </a:prstGeom>
          <a:noFill/>
          <a:ln w="12700" cap="flat" cmpd="sng">
            <a:solidFill>
              <a:schemeClr val="tx2"/>
            </a:solidFill>
            <a:prstDash val="solid"/>
            <a:miter/>
            <a:headEnd type="none" w="sm" len="sm"/>
            <a:tailEnd type="none" w="sm" len="sm"/>
          </a:ln>
        </p:spPr>
        <p:txBody>
          <a:bodyPr wrap="none">
            <a:spAutoFit/>
          </a:bodyPr>
          <a:lstStyle/>
          <a:p>
            <a:r>
              <a:rPr lang="zh-CN" altLang="en-US" sz="2800" b="1" dirty="0">
                <a:latin typeface="Times New Roman" panose="02020603050405020304" pitchFamily="18" charset="0"/>
              </a:rPr>
              <a:t>感应电流</a:t>
            </a:r>
          </a:p>
        </p:txBody>
      </p:sp>
      <p:grpSp>
        <p:nvGrpSpPr>
          <p:cNvPr id="2" name="Group 6"/>
          <p:cNvGrpSpPr/>
          <p:nvPr/>
        </p:nvGrpSpPr>
        <p:grpSpPr>
          <a:xfrm>
            <a:off x="3757613" y="5427663"/>
            <a:ext cx="3886200" cy="823912"/>
            <a:chOff x="2159" y="2162"/>
            <a:chExt cx="1776" cy="528"/>
          </a:xfrm>
        </p:grpSpPr>
        <p:sp>
          <p:nvSpPr>
            <p:cNvPr id="6194" name="Arc 7"/>
            <p:cNvSpPr/>
            <p:nvPr/>
          </p:nvSpPr>
          <p:spPr>
            <a:xfrm rot="5318422">
              <a:off x="2783" y="1538"/>
              <a:ext cx="528" cy="1776"/>
            </a:xfrm>
            <a:custGeom>
              <a:avLst/>
              <a:gdLst>
                <a:gd name="txL" fmla="*/ 0 w 21600"/>
                <a:gd name="txT" fmla="*/ 0 h 43200"/>
                <a:gd name="txR" fmla="*/ 21600 w 21600"/>
                <a:gd name="txB" fmla="*/ 43200 h 43200"/>
              </a:gdLst>
              <a:ahLst/>
              <a:cxnLst>
                <a:cxn ang="0">
                  <a:pos x="0" y="0"/>
                </a:cxn>
                <a:cxn ang="0">
                  <a:pos x="0" y="1776"/>
                </a:cxn>
                <a:cxn ang="0">
                  <a:pos x="0" y="888"/>
                </a:cxn>
              </a:cxnLst>
              <a:rect l="txL" t="txT" r="txR" b="txB"/>
              <a:pathLst>
                <a:path w="21600" h="43200" fill="none">
                  <a:moveTo>
                    <a:pt x="-1" y="0"/>
                  </a:moveTo>
                  <a:cubicBezTo>
                    <a:pt x="11929" y="0"/>
                    <a:pt x="21600" y="9670"/>
                    <a:pt x="21600" y="21600"/>
                  </a:cubicBezTo>
                  <a:cubicBezTo>
                    <a:pt x="21600" y="33529"/>
                    <a:pt x="11929" y="43199"/>
                    <a:pt x="0" y="43200"/>
                  </a:cubicBezTo>
                </a:path>
                <a:path w="21600" h="43200" stroke="0">
                  <a:moveTo>
                    <a:pt x="-1" y="0"/>
                  </a:moveTo>
                  <a:cubicBezTo>
                    <a:pt x="11929" y="0"/>
                    <a:pt x="21600" y="9670"/>
                    <a:pt x="21600" y="21600"/>
                  </a:cubicBezTo>
                  <a:cubicBezTo>
                    <a:pt x="21600" y="33529"/>
                    <a:pt x="11929" y="43199"/>
                    <a:pt x="0" y="43200"/>
                  </a:cubicBezTo>
                  <a:lnTo>
                    <a:pt x="0" y="21600"/>
                  </a:lnTo>
                  <a:close/>
                </a:path>
              </a:pathLst>
            </a:custGeom>
            <a:noFill/>
            <a:ln w="38100" cap="flat" cmpd="sng">
              <a:solidFill>
                <a:schemeClr val="tx2"/>
              </a:solidFill>
              <a:prstDash val="solid"/>
              <a:round/>
              <a:headEnd type="triangle" w="med" len="med"/>
              <a:tailEnd type="none" w="med" len="med"/>
            </a:ln>
          </p:spPr>
          <p:txBody>
            <a:bodyPr wrap="none" anchor="ctr"/>
            <a:lstStyle/>
            <a:p>
              <a:endParaRPr lang="zh-CN" altLang="en-US" dirty="0">
                <a:latin typeface="Arial" panose="020B0604020202020204" pitchFamily="34" charset="0"/>
              </a:endParaRPr>
            </a:p>
          </p:txBody>
        </p:sp>
        <p:sp>
          <p:nvSpPr>
            <p:cNvPr id="6195" name="Text Box 8"/>
            <p:cNvSpPr txBox="1"/>
            <p:nvPr/>
          </p:nvSpPr>
          <p:spPr>
            <a:xfrm>
              <a:off x="2784" y="2271"/>
              <a:ext cx="455" cy="371"/>
            </a:xfrm>
            <a:prstGeom prst="rect">
              <a:avLst/>
            </a:prstGeom>
            <a:noFill/>
            <a:ln w="12700">
              <a:noFill/>
            </a:ln>
          </p:spPr>
          <p:txBody>
            <a:bodyPr wrap="none">
              <a:spAutoFit/>
            </a:bodyPr>
            <a:lstStyle/>
            <a:p>
              <a:r>
                <a:rPr lang="zh-CN" altLang="en-US" sz="3200" b="1" dirty="0">
                  <a:solidFill>
                    <a:schemeClr val="tx2"/>
                  </a:solidFill>
                  <a:latin typeface="Times New Roman" panose="02020603050405020304" pitchFamily="18" charset="0"/>
                  <a:ea typeface="楷体_GB2312" pitchFamily="49" charset="-122"/>
                </a:rPr>
                <a:t>阻碍</a:t>
              </a:r>
            </a:p>
          </p:txBody>
        </p:sp>
      </p:grpSp>
      <p:grpSp>
        <p:nvGrpSpPr>
          <p:cNvPr id="3" name="Group 9"/>
          <p:cNvGrpSpPr/>
          <p:nvPr/>
        </p:nvGrpSpPr>
        <p:grpSpPr>
          <a:xfrm>
            <a:off x="4900613" y="4521200"/>
            <a:ext cx="1438275" cy="661988"/>
            <a:chOff x="2688" y="1651"/>
            <a:chExt cx="672" cy="365"/>
          </a:xfrm>
        </p:grpSpPr>
        <p:sp>
          <p:nvSpPr>
            <p:cNvPr id="6192" name="Line 10"/>
            <p:cNvSpPr/>
            <p:nvPr/>
          </p:nvSpPr>
          <p:spPr>
            <a:xfrm flipH="1">
              <a:off x="2688" y="2016"/>
              <a:ext cx="672" cy="0"/>
            </a:xfrm>
            <a:prstGeom prst="line">
              <a:avLst/>
            </a:prstGeom>
            <a:ln w="38100" cap="flat" cmpd="sng">
              <a:solidFill>
                <a:schemeClr val="tx1"/>
              </a:solidFill>
              <a:prstDash val="solid"/>
              <a:headEnd type="none" w="med" len="med"/>
              <a:tailEnd type="triangle" w="med" len="med"/>
            </a:ln>
          </p:spPr>
        </p:sp>
        <p:sp>
          <p:nvSpPr>
            <p:cNvPr id="6193" name="Text Box 11"/>
            <p:cNvSpPr txBox="1"/>
            <p:nvPr/>
          </p:nvSpPr>
          <p:spPr>
            <a:xfrm>
              <a:off x="2784" y="1651"/>
              <a:ext cx="465" cy="319"/>
            </a:xfrm>
            <a:prstGeom prst="rect">
              <a:avLst/>
            </a:prstGeom>
            <a:noFill/>
            <a:ln w="12700">
              <a:noFill/>
            </a:ln>
          </p:spPr>
          <p:txBody>
            <a:bodyPr wrap="none">
              <a:spAutoFit/>
            </a:bodyPr>
            <a:lstStyle/>
            <a:p>
              <a:r>
                <a:rPr lang="zh-CN" altLang="en-US" sz="3200" b="1" dirty="0">
                  <a:solidFill>
                    <a:schemeClr val="tx2"/>
                  </a:solidFill>
                  <a:latin typeface="Times New Roman" panose="02020603050405020304" pitchFamily="18" charset="0"/>
                  <a:ea typeface="楷体_GB2312" pitchFamily="49" charset="-122"/>
                </a:rPr>
                <a:t>产生</a:t>
              </a:r>
            </a:p>
          </p:txBody>
        </p:sp>
      </p:grpSp>
      <p:sp>
        <p:nvSpPr>
          <p:cNvPr id="39956" name="AutoShape 20"/>
          <p:cNvSpPr/>
          <p:nvPr/>
        </p:nvSpPr>
        <p:spPr>
          <a:xfrm rot="35432">
            <a:off x="7869238" y="4292600"/>
            <a:ext cx="231775" cy="550863"/>
          </a:xfrm>
          <a:prstGeom prst="downArrow">
            <a:avLst>
              <a:gd name="adj1" fmla="val 50000"/>
              <a:gd name="adj2" fmla="val 59417"/>
            </a:avLst>
          </a:prstGeom>
          <a:solidFill>
            <a:srgbClr val="FF0066"/>
          </a:solidFill>
          <a:ln w="12700">
            <a:noFill/>
          </a:ln>
        </p:spPr>
        <p:txBody>
          <a:bodyPr vert="eaVert" wrap="none" anchor="ctr"/>
          <a:lstStyle/>
          <a:p>
            <a:endParaRPr lang="zh-CN" altLang="en-US" dirty="0">
              <a:latin typeface="Arial" panose="020B0604020202020204" pitchFamily="34" charset="0"/>
            </a:endParaRPr>
          </a:p>
        </p:txBody>
      </p:sp>
      <p:sp>
        <p:nvSpPr>
          <p:cNvPr id="39957" name="AutoShape 21"/>
          <p:cNvSpPr/>
          <p:nvPr/>
        </p:nvSpPr>
        <p:spPr>
          <a:xfrm>
            <a:off x="3833813" y="4292600"/>
            <a:ext cx="228600" cy="533400"/>
          </a:xfrm>
          <a:prstGeom prst="downArrow">
            <a:avLst>
              <a:gd name="adj1" fmla="val 50000"/>
              <a:gd name="adj2" fmla="val 58333"/>
            </a:avLst>
          </a:prstGeom>
          <a:solidFill>
            <a:srgbClr val="FF0066"/>
          </a:solidFill>
          <a:ln w="12700">
            <a:noFill/>
          </a:ln>
        </p:spPr>
        <p:txBody>
          <a:bodyPr vert="eaVert" wrap="none" anchor="ctr"/>
          <a:lstStyle/>
          <a:p>
            <a:endParaRPr lang="zh-CN" altLang="en-US" dirty="0">
              <a:latin typeface="Arial" panose="020B0604020202020204" pitchFamily="34" charset="0"/>
            </a:endParaRPr>
          </a:p>
        </p:txBody>
      </p:sp>
      <p:grpSp>
        <p:nvGrpSpPr>
          <p:cNvPr id="4" name="Group 22"/>
          <p:cNvGrpSpPr/>
          <p:nvPr/>
        </p:nvGrpSpPr>
        <p:grpSpPr>
          <a:xfrm>
            <a:off x="976948" y="2412048"/>
            <a:ext cx="2303870" cy="2057400"/>
            <a:chOff x="324" y="1968"/>
            <a:chExt cx="1451" cy="1296"/>
          </a:xfrm>
          <a:solidFill>
            <a:schemeClr val="tx1"/>
          </a:solidFill>
        </p:grpSpPr>
        <p:sp>
          <p:nvSpPr>
            <p:cNvPr id="6184" name="Line 23"/>
            <p:cNvSpPr/>
            <p:nvPr/>
          </p:nvSpPr>
          <p:spPr>
            <a:xfrm>
              <a:off x="324" y="2231"/>
              <a:ext cx="1392" cy="0"/>
            </a:xfrm>
            <a:prstGeom prst="line">
              <a:avLst/>
            </a:prstGeom>
            <a:grpFill/>
            <a:ln w="38100" cap="flat" cmpd="sng">
              <a:solidFill>
                <a:schemeClr val="tx2"/>
              </a:solidFill>
              <a:prstDash val="solid"/>
              <a:headEnd type="none" w="sm" len="sm"/>
              <a:tailEnd type="none" w="sm" len="sm"/>
            </a:ln>
          </p:spPr>
        </p:sp>
        <p:sp>
          <p:nvSpPr>
            <p:cNvPr id="6185" name="Line 24"/>
            <p:cNvSpPr/>
            <p:nvPr/>
          </p:nvSpPr>
          <p:spPr>
            <a:xfrm>
              <a:off x="324" y="2931"/>
              <a:ext cx="1428" cy="0"/>
            </a:xfrm>
            <a:prstGeom prst="line">
              <a:avLst/>
            </a:prstGeom>
            <a:grpFill/>
            <a:ln w="38100" cap="flat" cmpd="sng">
              <a:solidFill>
                <a:schemeClr val="tx2"/>
              </a:solidFill>
              <a:prstDash val="solid"/>
              <a:headEnd type="none" w="sm" len="sm"/>
              <a:tailEnd type="none" w="sm" len="sm"/>
            </a:ln>
          </p:spPr>
        </p:sp>
        <p:sp>
          <p:nvSpPr>
            <p:cNvPr id="6186" name="Line 25"/>
            <p:cNvSpPr/>
            <p:nvPr/>
          </p:nvSpPr>
          <p:spPr>
            <a:xfrm flipV="1">
              <a:off x="324" y="2231"/>
              <a:ext cx="0" cy="700"/>
            </a:xfrm>
            <a:prstGeom prst="line">
              <a:avLst/>
            </a:prstGeom>
            <a:grpFill/>
            <a:ln w="38100" cap="flat" cmpd="sng">
              <a:solidFill>
                <a:schemeClr val="tx2"/>
              </a:solidFill>
              <a:prstDash val="solid"/>
              <a:headEnd type="none" w="sm" len="sm"/>
              <a:tailEnd type="none" w="sm" len="sm"/>
            </a:ln>
          </p:spPr>
        </p:sp>
        <p:grpSp>
          <p:nvGrpSpPr>
            <p:cNvPr id="6187" name="Group 26"/>
            <p:cNvGrpSpPr/>
            <p:nvPr/>
          </p:nvGrpSpPr>
          <p:grpSpPr>
            <a:xfrm>
              <a:off x="360" y="2114"/>
              <a:ext cx="1345" cy="117"/>
              <a:chOff x="1824" y="1584"/>
              <a:chExt cx="1809" cy="192"/>
            </a:xfrm>
            <a:grpFill/>
          </p:grpSpPr>
          <p:graphicFrame>
            <p:nvGraphicFramePr>
              <p:cNvPr id="6165" name="Object 27"/>
              <p:cNvGraphicFramePr>
                <a:graphicFrameLocks/>
              </p:cNvGraphicFramePr>
              <p:nvPr/>
            </p:nvGraphicFramePr>
            <p:xfrm>
              <a:off x="1824" y="1584"/>
              <a:ext cx="177" cy="192"/>
            </p:xfrm>
            <a:graphic>
              <a:graphicData uri="http://schemas.openxmlformats.org/presentationml/2006/ole">
                <mc:AlternateContent xmlns:mc="http://schemas.openxmlformats.org/markup-compatibility/2006">
                  <mc:Choice xmlns:v="urn:schemas-microsoft-com:vml" Requires="v">
                    <p:oleObj spid="_x0000_s45129" r:id="rId4" imgW="3352800" imgH="3657600" progId="Equation.3">
                      <p:embed/>
                    </p:oleObj>
                  </mc:Choice>
                  <mc:Fallback>
                    <p:oleObj r:id="rId4" imgW="3352800" imgH="3657600" progId="Equation.3">
                      <p:embed/>
                      <p:pic>
                        <p:nvPicPr>
                          <p:cNvPr id="0" name="Picture 24" descr="image4"/>
                          <p:cNvPicPr>
                            <a:picLocks noChangeArrowheads="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824" y="1584"/>
                            <a:ext cx="177" cy="192"/>
                          </a:xfrm>
                          <a:prstGeom prst="rect">
                            <a:avLst/>
                          </a:prstGeom>
                          <a:solidFill>
                            <a:srgbClr val="FFFFFF"/>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166" name="Object 28"/>
              <p:cNvGraphicFramePr>
                <a:graphicFrameLocks/>
              </p:cNvGraphicFramePr>
              <p:nvPr/>
            </p:nvGraphicFramePr>
            <p:xfrm>
              <a:off x="3072" y="1584"/>
              <a:ext cx="177" cy="192"/>
            </p:xfrm>
            <a:graphic>
              <a:graphicData uri="http://schemas.openxmlformats.org/presentationml/2006/ole">
                <mc:AlternateContent xmlns:mc="http://schemas.openxmlformats.org/markup-compatibility/2006">
                  <mc:Choice xmlns:v="urn:schemas-microsoft-com:vml" Requires="v">
                    <p:oleObj spid="_x0000_s45130" r:id="rId6" imgW="3352800" imgH="3657600" progId="Equation.3">
                      <p:embed/>
                    </p:oleObj>
                  </mc:Choice>
                  <mc:Fallback>
                    <p:oleObj r:id="rId6" imgW="3352800" imgH="3657600" progId="Equation.3">
                      <p:embed/>
                      <p:pic>
                        <p:nvPicPr>
                          <p:cNvPr id="0" name="Picture 23" descr="image4"/>
                          <p:cNvPicPr>
                            <a:picLocks noChangeArrowheads="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3072" y="1584"/>
                            <a:ext cx="17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167" name="Object 29"/>
              <p:cNvGraphicFramePr>
                <a:graphicFrameLocks/>
              </p:cNvGraphicFramePr>
              <p:nvPr/>
            </p:nvGraphicFramePr>
            <p:xfrm>
              <a:off x="2640" y="1584"/>
              <a:ext cx="177" cy="192"/>
            </p:xfrm>
            <a:graphic>
              <a:graphicData uri="http://schemas.openxmlformats.org/presentationml/2006/ole">
                <mc:AlternateContent xmlns:mc="http://schemas.openxmlformats.org/markup-compatibility/2006">
                  <mc:Choice xmlns:v="urn:schemas-microsoft-com:vml" Requires="v">
                    <p:oleObj spid="_x0000_s45131" r:id="rId7" imgW="3352800" imgH="3657600" progId="Equation.3">
                      <p:embed/>
                    </p:oleObj>
                  </mc:Choice>
                  <mc:Fallback>
                    <p:oleObj r:id="rId7" imgW="3352800" imgH="3657600" progId="Equation.3">
                      <p:embed/>
                      <p:pic>
                        <p:nvPicPr>
                          <p:cNvPr id="0" name="Picture 22" descr="image4"/>
                          <p:cNvPicPr>
                            <a:picLocks noChangeArrowheads="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640" y="1584"/>
                            <a:ext cx="177" cy="192"/>
                          </a:xfrm>
                          <a:prstGeom prst="rect">
                            <a:avLst/>
                          </a:prstGeom>
                          <a:solidFill>
                            <a:srgbClr val="FFFFFF"/>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168" name="Object 30"/>
              <p:cNvGraphicFramePr>
                <a:graphicFrameLocks/>
              </p:cNvGraphicFramePr>
              <p:nvPr/>
            </p:nvGraphicFramePr>
            <p:xfrm>
              <a:off x="2208" y="1584"/>
              <a:ext cx="177" cy="192"/>
            </p:xfrm>
            <a:graphic>
              <a:graphicData uri="http://schemas.openxmlformats.org/presentationml/2006/ole">
                <mc:AlternateContent xmlns:mc="http://schemas.openxmlformats.org/markup-compatibility/2006">
                  <mc:Choice xmlns:v="urn:schemas-microsoft-com:vml" Requires="v">
                    <p:oleObj spid="_x0000_s45132" r:id="rId8" imgW="3352800" imgH="3657600" progId="Equation.3">
                      <p:embed/>
                    </p:oleObj>
                  </mc:Choice>
                  <mc:Fallback>
                    <p:oleObj r:id="rId8" imgW="3352800" imgH="3657600" progId="Equation.3">
                      <p:embed/>
                      <p:pic>
                        <p:nvPicPr>
                          <p:cNvPr id="0" name="Picture 21" descr="image4"/>
                          <p:cNvPicPr>
                            <a:picLocks noChangeArrowheads="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208" y="1584"/>
                            <a:ext cx="177" cy="192"/>
                          </a:xfrm>
                          <a:prstGeom prst="rect">
                            <a:avLst/>
                          </a:prstGeom>
                          <a:solidFill>
                            <a:srgbClr val="FFFFFF"/>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169" name="Object 31"/>
              <p:cNvGraphicFramePr>
                <a:graphicFrameLocks/>
              </p:cNvGraphicFramePr>
              <p:nvPr/>
            </p:nvGraphicFramePr>
            <p:xfrm>
              <a:off x="3456" y="1584"/>
              <a:ext cx="177" cy="192"/>
            </p:xfrm>
            <a:graphic>
              <a:graphicData uri="http://schemas.openxmlformats.org/presentationml/2006/ole">
                <mc:AlternateContent xmlns:mc="http://schemas.openxmlformats.org/markup-compatibility/2006">
                  <mc:Choice xmlns:v="urn:schemas-microsoft-com:vml" Requires="v">
                    <p:oleObj spid="_x0000_s45133" r:id="rId9" imgW="3352800" imgH="3657600" progId="Equation.3">
                      <p:embed/>
                    </p:oleObj>
                  </mc:Choice>
                  <mc:Fallback>
                    <p:oleObj r:id="rId9" imgW="3352800" imgH="3657600" progId="Equation.3">
                      <p:embed/>
                      <p:pic>
                        <p:nvPicPr>
                          <p:cNvPr id="0" name="Picture 20" descr="image4"/>
                          <p:cNvPicPr>
                            <a:picLocks noChangeArrowheads="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3456" y="1584"/>
                            <a:ext cx="177" cy="192"/>
                          </a:xfrm>
                          <a:prstGeom prst="rect">
                            <a:avLst/>
                          </a:prstGeom>
                          <a:solidFill>
                            <a:srgbClr val="FFFFFF"/>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6188" name="Group 32"/>
            <p:cNvGrpSpPr/>
            <p:nvPr/>
          </p:nvGrpSpPr>
          <p:grpSpPr>
            <a:xfrm>
              <a:off x="360" y="2406"/>
              <a:ext cx="1345" cy="117"/>
              <a:chOff x="1872" y="1968"/>
              <a:chExt cx="1809" cy="192"/>
            </a:xfrm>
            <a:grpFill/>
          </p:grpSpPr>
          <p:graphicFrame>
            <p:nvGraphicFramePr>
              <p:cNvPr id="6160" name="Object 33"/>
              <p:cNvGraphicFramePr>
                <a:graphicFrameLocks/>
              </p:cNvGraphicFramePr>
              <p:nvPr/>
            </p:nvGraphicFramePr>
            <p:xfrm>
              <a:off x="1872" y="1968"/>
              <a:ext cx="177" cy="192"/>
            </p:xfrm>
            <a:graphic>
              <a:graphicData uri="http://schemas.openxmlformats.org/presentationml/2006/ole">
                <mc:AlternateContent xmlns:mc="http://schemas.openxmlformats.org/markup-compatibility/2006">
                  <mc:Choice xmlns:v="urn:schemas-microsoft-com:vml" Requires="v">
                    <p:oleObj spid="_x0000_s45134" r:id="rId10" imgW="3352800" imgH="3657600" progId="Equation.3">
                      <p:embed/>
                    </p:oleObj>
                  </mc:Choice>
                  <mc:Fallback>
                    <p:oleObj r:id="rId10" imgW="3352800" imgH="3657600" progId="Equation.3">
                      <p:embed/>
                      <p:pic>
                        <p:nvPicPr>
                          <p:cNvPr id="0" name="Picture 19" descr="image4"/>
                          <p:cNvPicPr>
                            <a:picLocks noChangeArrowheads="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872" y="1968"/>
                            <a:ext cx="177" cy="192"/>
                          </a:xfrm>
                          <a:prstGeom prst="rect">
                            <a:avLst/>
                          </a:prstGeom>
                          <a:solidFill>
                            <a:srgbClr val="FFFFFF"/>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161" name="Object 34"/>
              <p:cNvGraphicFramePr>
                <a:graphicFrameLocks/>
              </p:cNvGraphicFramePr>
              <p:nvPr/>
            </p:nvGraphicFramePr>
            <p:xfrm>
              <a:off x="3120" y="1968"/>
              <a:ext cx="177" cy="192"/>
            </p:xfrm>
            <a:graphic>
              <a:graphicData uri="http://schemas.openxmlformats.org/presentationml/2006/ole">
                <mc:AlternateContent xmlns:mc="http://schemas.openxmlformats.org/markup-compatibility/2006">
                  <mc:Choice xmlns:v="urn:schemas-microsoft-com:vml" Requires="v">
                    <p:oleObj spid="_x0000_s45135" r:id="rId11" imgW="3352800" imgH="3657600" progId="Equation.3">
                      <p:embed/>
                    </p:oleObj>
                  </mc:Choice>
                  <mc:Fallback>
                    <p:oleObj r:id="rId11" imgW="3352800" imgH="3657600" progId="Equation.3">
                      <p:embed/>
                      <p:pic>
                        <p:nvPicPr>
                          <p:cNvPr id="0" name="Picture 18" descr="image4"/>
                          <p:cNvPicPr>
                            <a:picLocks noChangeArrowheads="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3120" y="1968"/>
                            <a:ext cx="17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162" name="Object 35"/>
              <p:cNvGraphicFramePr>
                <a:graphicFrameLocks/>
              </p:cNvGraphicFramePr>
              <p:nvPr/>
            </p:nvGraphicFramePr>
            <p:xfrm>
              <a:off x="2688" y="1968"/>
              <a:ext cx="177" cy="192"/>
            </p:xfrm>
            <a:graphic>
              <a:graphicData uri="http://schemas.openxmlformats.org/presentationml/2006/ole">
                <mc:AlternateContent xmlns:mc="http://schemas.openxmlformats.org/markup-compatibility/2006">
                  <mc:Choice xmlns:v="urn:schemas-microsoft-com:vml" Requires="v">
                    <p:oleObj spid="_x0000_s45136" r:id="rId12" imgW="3352800" imgH="3657600" progId="Equation.3">
                      <p:embed/>
                    </p:oleObj>
                  </mc:Choice>
                  <mc:Fallback>
                    <p:oleObj r:id="rId12" imgW="3352800" imgH="3657600" progId="Equation.3">
                      <p:embed/>
                      <p:pic>
                        <p:nvPicPr>
                          <p:cNvPr id="0" name="Picture 17" descr="image4"/>
                          <p:cNvPicPr>
                            <a:picLocks noChangeArrowheads="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688" y="1968"/>
                            <a:ext cx="177" cy="192"/>
                          </a:xfrm>
                          <a:prstGeom prst="rect">
                            <a:avLst/>
                          </a:prstGeom>
                          <a:solidFill>
                            <a:srgbClr val="FFFFFF"/>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163" name="Object 36"/>
              <p:cNvGraphicFramePr>
                <a:graphicFrameLocks/>
              </p:cNvGraphicFramePr>
              <p:nvPr/>
            </p:nvGraphicFramePr>
            <p:xfrm>
              <a:off x="2256" y="1968"/>
              <a:ext cx="177" cy="192"/>
            </p:xfrm>
            <a:graphic>
              <a:graphicData uri="http://schemas.openxmlformats.org/presentationml/2006/ole">
                <mc:AlternateContent xmlns:mc="http://schemas.openxmlformats.org/markup-compatibility/2006">
                  <mc:Choice xmlns:v="urn:schemas-microsoft-com:vml" Requires="v">
                    <p:oleObj spid="_x0000_s45137" r:id="rId13" imgW="3352800" imgH="3657600" progId="Equation.3">
                      <p:embed/>
                    </p:oleObj>
                  </mc:Choice>
                  <mc:Fallback>
                    <p:oleObj r:id="rId13" imgW="3352800" imgH="3657600" progId="Equation.3">
                      <p:embed/>
                      <p:pic>
                        <p:nvPicPr>
                          <p:cNvPr id="0" name="Picture 16" descr="image4"/>
                          <p:cNvPicPr>
                            <a:picLocks noChangeArrowheads="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256" y="1968"/>
                            <a:ext cx="17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164" name="Object 37"/>
              <p:cNvGraphicFramePr>
                <a:graphicFrameLocks/>
              </p:cNvGraphicFramePr>
              <p:nvPr/>
            </p:nvGraphicFramePr>
            <p:xfrm>
              <a:off x="3504" y="1968"/>
              <a:ext cx="177" cy="192"/>
            </p:xfrm>
            <a:graphic>
              <a:graphicData uri="http://schemas.openxmlformats.org/presentationml/2006/ole">
                <mc:AlternateContent xmlns:mc="http://schemas.openxmlformats.org/markup-compatibility/2006">
                  <mc:Choice xmlns:v="urn:schemas-microsoft-com:vml" Requires="v">
                    <p:oleObj spid="_x0000_s45138" r:id="rId14" imgW="3352800" imgH="3657600" progId="Equation.3">
                      <p:embed/>
                    </p:oleObj>
                  </mc:Choice>
                  <mc:Fallback>
                    <p:oleObj r:id="rId14" imgW="3352800" imgH="3657600" progId="Equation.3">
                      <p:embed/>
                      <p:pic>
                        <p:nvPicPr>
                          <p:cNvPr id="0" name="Picture 15" descr="image4"/>
                          <p:cNvPicPr>
                            <a:picLocks noChangeArrowheads="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3504" y="1968"/>
                            <a:ext cx="177" cy="192"/>
                          </a:xfrm>
                          <a:prstGeom prst="rect">
                            <a:avLst/>
                          </a:prstGeom>
                          <a:solidFill>
                            <a:srgbClr val="FFFFFF"/>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6189" name="Group 38"/>
            <p:cNvGrpSpPr/>
            <p:nvPr/>
          </p:nvGrpSpPr>
          <p:grpSpPr>
            <a:xfrm>
              <a:off x="395" y="2668"/>
              <a:ext cx="1346" cy="117"/>
              <a:chOff x="1872" y="2448"/>
              <a:chExt cx="1809" cy="192"/>
            </a:xfrm>
            <a:grpFill/>
          </p:grpSpPr>
          <p:graphicFrame>
            <p:nvGraphicFramePr>
              <p:cNvPr id="6155" name="Object 39"/>
              <p:cNvGraphicFramePr>
                <a:graphicFrameLocks/>
              </p:cNvGraphicFramePr>
              <p:nvPr/>
            </p:nvGraphicFramePr>
            <p:xfrm>
              <a:off x="1872" y="2448"/>
              <a:ext cx="177" cy="192"/>
            </p:xfrm>
            <a:graphic>
              <a:graphicData uri="http://schemas.openxmlformats.org/presentationml/2006/ole">
                <mc:AlternateContent xmlns:mc="http://schemas.openxmlformats.org/markup-compatibility/2006">
                  <mc:Choice xmlns:v="urn:schemas-microsoft-com:vml" Requires="v">
                    <p:oleObj spid="_x0000_s45139" r:id="rId15" imgW="3352800" imgH="3657600" progId="Equation.3">
                      <p:embed/>
                    </p:oleObj>
                  </mc:Choice>
                  <mc:Fallback>
                    <p:oleObj r:id="rId15" imgW="3352800" imgH="3657600" progId="Equation.3">
                      <p:embed/>
                      <p:pic>
                        <p:nvPicPr>
                          <p:cNvPr id="0" name="Picture 14" descr="image4"/>
                          <p:cNvPicPr>
                            <a:picLocks noChangeArrowheads="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872" y="2448"/>
                            <a:ext cx="177" cy="192"/>
                          </a:xfrm>
                          <a:prstGeom prst="rect">
                            <a:avLst/>
                          </a:prstGeom>
                          <a:solidFill>
                            <a:srgbClr val="FFFFFF"/>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156" name="Object 40"/>
              <p:cNvGraphicFramePr>
                <a:graphicFrameLocks/>
              </p:cNvGraphicFramePr>
              <p:nvPr/>
            </p:nvGraphicFramePr>
            <p:xfrm>
              <a:off x="3120" y="2448"/>
              <a:ext cx="177" cy="192"/>
            </p:xfrm>
            <a:graphic>
              <a:graphicData uri="http://schemas.openxmlformats.org/presentationml/2006/ole">
                <mc:AlternateContent xmlns:mc="http://schemas.openxmlformats.org/markup-compatibility/2006">
                  <mc:Choice xmlns:v="urn:schemas-microsoft-com:vml" Requires="v">
                    <p:oleObj spid="_x0000_s45140" r:id="rId16" imgW="3352800" imgH="3657600" progId="Equation.3">
                      <p:embed/>
                    </p:oleObj>
                  </mc:Choice>
                  <mc:Fallback>
                    <p:oleObj r:id="rId16" imgW="3352800" imgH="3657600" progId="Equation.3">
                      <p:embed/>
                      <p:pic>
                        <p:nvPicPr>
                          <p:cNvPr id="0" name="Picture 13" descr="image4"/>
                          <p:cNvPicPr>
                            <a:picLocks noChangeArrowheads="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3120" y="2448"/>
                            <a:ext cx="17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157" name="Object 41"/>
              <p:cNvGraphicFramePr>
                <a:graphicFrameLocks/>
              </p:cNvGraphicFramePr>
              <p:nvPr/>
            </p:nvGraphicFramePr>
            <p:xfrm>
              <a:off x="2688" y="2448"/>
              <a:ext cx="177" cy="192"/>
            </p:xfrm>
            <a:graphic>
              <a:graphicData uri="http://schemas.openxmlformats.org/presentationml/2006/ole">
                <mc:AlternateContent xmlns:mc="http://schemas.openxmlformats.org/markup-compatibility/2006">
                  <mc:Choice xmlns:v="urn:schemas-microsoft-com:vml" Requires="v">
                    <p:oleObj spid="_x0000_s45141" r:id="rId17" imgW="3352800" imgH="3657600" progId="Equation.3">
                      <p:embed/>
                    </p:oleObj>
                  </mc:Choice>
                  <mc:Fallback>
                    <p:oleObj r:id="rId17" imgW="3352800" imgH="3657600" progId="Equation.3">
                      <p:embed/>
                      <p:pic>
                        <p:nvPicPr>
                          <p:cNvPr id="0" name="Picture 12" descr="image4"/>
                          <p:cNvPicPr>
                            <a:picLocks noChangeArrowheads="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688" y="2448"/>
                            <a:ext cx="177" cy="192"/>
                          </a:xfrm>
                          <a:prstGeom prst="rect">
                            <a:avLst/>
                          </a:prstGeom>
                          <a:solidFill>
                            <a:srgbClr val="FFFFFF"/>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158" name="Object 42"/>
              <p:cNvGraphicFramePr>
                <a:graphicFrameLocks/>
              </p:cNvGraphicFramePr>
              <p:nvPr/>
            </p:nvGraphicFramePr>
            <p:xfrm>
              <a:off x="2256" y="2448"/>
              <a:ext cx="177" cy="192"/>
            </p:xfrm>
            <a:graphic>
              <a:graphicData uri="http://schemas.openxmlformats.org/presentationml/2006/ole">
                <mc:AlternateContent xmlns:mc="http://schemas.openxmlformats.org/markup-compatibility/2006">
                  <mc:Choice xmlns:v="urn:schemas-microsoft-com:vml" Requires="v">
                    <p:oleObj spid="_x0000_s45142" r:id="rId18" imgW="3352800" imgH="3657600" progId="Equation.3">
                      <p:embed/>
                    </p:oleObj>
                  </mc:Choice>
                  <mc:Fallback>
                    <p:oleObj r:id="rId18" imgW="3352800" imgH="3657600" progId="Equation.3">
                      <p:embed/>
                      <p:pic>
                        <p:nvPicPr>
                          <p:cNvPr id="0" name="Picture 11" descr="image4"/>
                          <p:cNvPicPr>
                            <a:picLocks noChangeArrowheads="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256" y="2448"/>
                            <a:ext cx="17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159" name="Object 43"/>
              <p:cNvGraphicFramePr>
                <a:graphicFrameLocks/>
              </p:cNvGraphicFramePr>
              <p:nvPr/>
            </p:nvGraphicFramePr>
            <p:xfrm>
              <a:off x="3504" y="2448"/>
              <a:ext cx="177" cy="192"/>
            </p:xfrm>
            <a:graphic>
              <a:graphicData uri="http://schemas.openxmlformats.org/presentationml/2006/ole">
                <mc:AlternateContent xmlns:mc="http://schemas.openxmlformats.org/markup-compatibility/2006">
                  <mc:Choice xmlns:v="urn:schemas-microsoft-com:vml" Requires="v">
                    <p:oleObj spid="_x0000_s45143" r:id="rId19" imgW="3352800" imgH="3657600" progId="Equation.3">
                      <p:embed/>
                    </p:oleObj>
                  </mc:Choice>
                  <mc:Fallback>
                    <p:oleObj r:id="rId19" imgW="3352800" imgH="3657600" progId="Equation.3">
                      <p:embed/>
                      <p:pic>
                        <p:nvPicPr>
                          <p:cNvPr id="0" name="Picture 10" descr="image4"/>
                          <p:cNvPicPr>
                            <a:picLocks noChangeArrowheads="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3504" y="2448"/>
                            <a:ext cx="177" cy="192"/>
                          </a:xfrm>
                          <a:prstGeom prst="rect">
                            <a:avLst/>
                          </a:prstGeom>
                          <a:solidFill>
                            <a:srgbClr val="FFFFFF"/>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6190" name="Group 44"/>
            <p:cNvGrpSpPr/>
            <p:nvPr/>
          </p:nvGrpSpPr>
          <p:grpSpPr>
            <a:xfrm>
              <a:off x="431" y="2990"/>
              <a:ext cx="1344" cy="116"/>
              <a:chOff x="1920" y="3024"/>
              <a:chExt cx="1808" cy="192"/>
            </a:xfrm>
            <a:grpFill/>
          </p:grpSpPr>
          <p:graphicFrame>
            <p:nvGraphicFramePr>
              <p:cNvPr id="6150" name="Object 45"/>
              <p:cNvGraphicFramePr>
                <a:graphicFrameLocks/>
              </p:cNvGraphicFramePr>
              <p:nvPr/>
            </p:nvGraphicFramePr>
            <p:xfrm>
              <a:off x="1920" y="3024"/>
              <a:ext cx="177" cy="192"/>
            </p:xfrm>
            <a:graphic>
              <a:graphicData uri="http://schemas.openxmlformats.org/presentationml/2006/ole">
                <mc:AlternateContent xmlns:mc="http://schemas.openxmlformats.org/markup-compatibility/2006">
                  <mc:Choice xmlns:v="urn:schemas-microsoft-com:vml" Requires="v">
                    <p:oleObj spid="_x0000_s45144" r:id="rId20" imgW="3352800" imgH="3657600" progId="Equation.3">
                      <p:embed/>
                    </p:oleObj>
                  </mc:Choice>
                  <mc:Fallback>
                    <p:oleObj r:id="rId20" imgW="3352800" imgH="3657600" progId="Equation.3">
                      <p:embed/>
                      <p:pic>
                        <p:nvPicPr>
                          <p:cNvPr id="0" name="Picture 9" descr="image4"/>
                          <p:cNvPicPr>
                            <a:picLocks noChangeArrowheads="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920" y="3024"/>
                            <a:ext cx="177" cy="192"/>
                          </a:xfrm>
                          <a:prstGeom prst="rect">
                            <a:avLst/>
                          </a:prstGeom>
                          <a:solidFill>
                            <a:srgbClr val="FFFFFF"/>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151" name="Object 46"/>
              <p:cNvGraphicFramePr>
                <a:graphicFrameLocks/>
              </p:cNvGraphicFramePr>
              <p:nvPr/>
            </p:nvGraphicFramePr>
            <p:xfrm>
              <a:off x="3168" y="3024"/>
              <a:ext cx="177" cy="192"/>
            </p:xfrm>
            <a:graphic>
              <a:graphicData uri="http://schemas.openxmlformats.org/presentationml/2006/ole">
                <mc:AlternateContent xmlns:mc="http://schemas.openxmlformats.org/markup-compatibility/2006">
                  <mc:Choice xmlns:v="urn:schemas-microsoft-com:vml" Requires="v">
                    <p:oleObj spid="_x0000_s45145" r:id="rId21" imgW="3352800" imgH="3657600" progId="Equation.3">
                      <p:embed/>
                    </p:oleObj>
                  </mc:Choice>
                  <mc:Fallback>
                    <p:oleObj r:id="rId21" imgW="3352800" imgH="3657600" progId="Equation.3">
                      <p:embed/>
                      <p:pic>
                        <p:nvPicPr>
                          <p:cNvPr id="0" name="Picture 8" descr="image4"/>
                          <p:cNvPicPr>
                            <a:picLocks noChangeArrowheads="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3168" y="3024"/>
                            <a:ext cx="17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152" name="Object 47"/>
              <p:cNvGraphicFramePr>
                <a:graphicFrameLocks/>
              </p:cNvGraphicFramePr>
              <p:nvPr/>
            </p:nvGraphicFramePr>
            <p:xfrm>
              <a:off x="2736" y="3024"/>
              <a:ext cx="177" cy="192"/>
            </p:xfrm>
            <a:graphic>
              <a:graphicData uri="http://schemas.openxmlformats.org/presentationml/2006/ole">
                <mc:AlternateContent xmlns:mc="http://schemas.openxmlformats.org/markup-compatibility/2006">
                  <mc:Choice xmlns:v="urn:schemas-microsoft-com:vml" Requires="v">
                    <p:oleObj spid="_x0000_s45146" r:id="rId22" imgW="3352800" imgH="3657600" progId="Equation.3">
                      <p:embed/>
                    </p:oleObj>
                  </mc:Choice>
                  <mc:Fallback>
                    <p:oleObj r:id="rId22" imgW="3352800" imgH="3657600" progId="Equation.3">
                      <p:embed/>
                      <p:pic>
                        <p:nvPicPr>
                          <p:cNvPr id="0" name="Picture 7" descr="image4"/>
                          <p:cNvPicPr>
                            <a:picLocks noChangeArrowheads="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736" y="3024"/>
                            <a:ext cx="177" cy="192"/>
                          </a:xfrm>
                          <a:prstGeom prst="rect">
                            <a:avLst/>
                          </a:prstGeom>
                          <a:solidFill>
                            <a:srgbClr val="FFFFFF"/>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153" name="Object 48"/>
              <p:cNvGraphicFramePr>
                <a:graphicFrameLocks/>
              </p:cNvGraphicFramePr>
              <p:nvPr/>
            </p:nvGraphicFramePr>
            <p:xfrm>
              <a:off x="2304" y="3024"/>
              <a:ext cx="177" cy="192"/>
            </p:xfrm>
            <a:graphic>
              <a:graphicData uri="http://schemas.openxmlformats.org/presentationml/2006/ole">
                <mc:AlternateContent xmlns:mc="http://schemas.openxmlformats.org/markup-compatibility/2006">
                  <mc:Choice xmlns:v="urn:schemas-microsoft-com:vml" Requires="v">
                    <p:oleObj spid="_x0000_s45147" r:id="rId23" imgW="3352800" imgH="3657600" progId="Equation.3">
                      <p:embed/>
                    </p:oleObj>
                  </mc:Choice>
                  <mc:Fallback>
                    <p:oleObj r:id="rId23" imgW="3352800" imgH="3657600" progId="Equation.3">
                      <p:embed/>
                      <p:pic>
                        <p:nvPicPr>
                          <p:cNvPr id="0" name="Picture 6" descr="image4"/>
                          <p:cNvPicPr>
                            <a:picLocks noChangeArrowheads="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304" y="3024"/>
                            <a:ext cx="177" cy="192"/>
                          </a:xfrm>
                          <a:prstGeom prst="rect">
                            <a:avLst/>
                          </a:prstGeom>
                          <a:solidFill>
                            <a:srgbClr val="FFFFFF"/>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154" name="Object 49"/>
              <p:cNvGraphicFramePr>
                <a:graphicFrameLocks/>
              </p:cNvGraphicFramePr>
              <p:nvPr/>
            </p:nvGraphicFramePr>
            <p:xfrm>
              <a:off x="3551" y="3024"/>
              <a:ext cx="177" cy="192"/>
            </p:xfrm>
            <a:graphic>
              <a:graphicData uri="http://schemas.openxmlformats.org/presentationml/2006/ole">
                <mc:AlternateContent xmlns:mc="http://schemas.openxmlformats.org/markup-compatibility/2006">
                  <mc:Choice xmlns:v="urn:schemas-microsoft-com:vml" Requires="v">
                    <p:oleObj spid="_x0000_s45148" r:id="rId24" imgW="3352800" imgH="3657600" progId="Equation.3">
                      <p:embed/>
                    </p:oleObj>
                  </mc:Choice>
                  <mc:Fallback>
                    <p:oleObj r:id="rId24" imgW="3352800" imgH="3657600" progId="Equation.3">
                      <p:embed/>
                      <p:pic>
                        <p:nvPicPr>
                          <p:cNvPr id="0" name="Picture 5" descr="image4"/>
                          <p:cNvPicPr>
                            <a:picLocks noChangeArrowheads="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3551" y="3024"/>
                            <a:ext cx="177" cy="192"/>
                          </a:xfrm>
                          <a:prstGeom prst="rect">
                            <a:avLst/>
                          </a:prstGeom>
                          <a:solidFill>
                            <a:srgbClr val="FFFFFF"/>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aphicFrame>
          <p:nvGraphicFramePr>
            <p:cNvPr id="6148" name="Object 50"/>
            <p:cNvGraphicFramePr>
              <a:graphicFrameLocks/>
            </p:cNvGraphicFramePr>
            <p:nvPr/>
          </p:nvGraphicFramePr>
          <p:xfrm>
            <a:off x="1332" y="1968"/>
            <a:ext cx="197" cy="175"/>
          </p:xfrm>
          <a:graphic>
            <a:graphicData uri="http://schemas.openxmlformats.org/presentationml/2006/ole">
              <mc:AlternateContent xmlns:mc="http://schemas.openxmlformats.org/markup-compatibility/2006">
                <mc:Choice xmlns:v="urn:schemas-microsoft-com:vml" Requires="v">
                  <p:oleObj spid="_x0000_s45149" r:id="rId25" imgW="3657600" imgH="3962400" progId="Equation.3">
                    <p:embed/>
                  </p:oleObj>
                </mc:Choice>
                <mc:Fallback>
                  <p:oleObj r:id="rId25" imgW="3657600" imgH="3962400" progId="Equation.3">
                    <p:embed/>
                    <p:pic>
                      <p:nvPicPr>
                        <p:cNvPr id="0" name="Picture 4" descr="image5"/>
                        <p:cNvPicPr>
                          <a:picLocks noChangeArrowheads="1"/>
                        </p:cNvPicPr>
                        <p:nvPr/>
                      </p:nvPicPr>
                      <p:blipFill>
                        <a:blip r:embed="rId26">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332" y="1968"/>
                          <a:ext cx="197" cy="175"/>
                        </a:xfrm>
                        <a:prstGeom prst="rect">
                          <a:avLst/>
                        </a:prstGeom>
                        <a:solidFill>
                          <a:srgbClr val="FFFFFF"/>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149" name="Object 51"/>
            <p:cNvGraphicFramePr>
              <a:graphicFrameLocks/>
            </p:cNvGraphicFramePr>
            <p:nvPr/>
          </p:nvGraphicFramePr>
          <p:xfrm>
            <a:off x="1308" y="3048"/>
            <a:ext cx="182" cy="216"/>
          </p:xfrm>
          <a:graphic>
            <a:graphicData uri="http://schemas.openxmlformats.org/presentationml/2006/ole">
              <mc:AlternateContent xmlns:mc="http://schemas.openxmlformats.org/markup-compatibility/2006">
                <mc:Choice xmlns:v="urn:schemas-microsoft-com:vml" Requires="v">
                  <p:oleObj spid="_x0000_s45150" r:id="rId27" imgW="3352800" imgH="4876800" progId="Equation.3">
                    <p:embed/>
                  </p:oleObj>
                </mc:Choice>
                <mc:Fallback>
                  <p:oleObj r:id="rId27" imgW="3352800" imgH="4876800" progId="Equation.3">
                    <p:embed/>
                    <p:pic>
                      <p:nvPicPr>
                        <p:cNvPr id="0" name="Picture 3" descr="image6"/>
                        <p:cNvPicPr>
                          <a:picLocks noChangeArrowheads="1"/>
                        </p:cNvPicPr>
                        <p:nvPr/>
                      </p:nvPicPr>
                      <p:blipFill>
                        <a:blip r:embed="rId28">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308" y="3048"/>
                          <a:ext cx="182" cy="216"/>
                        </a:xfrm>
                        <a:prstGeom prst="rect">
                          <a:avLst/>
                        </a:prstGeom>
                        <a:solidFill>
                          <a:srgbClr val="FFFFFF"/>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191" name="Rectangle 52"/>
            <p:cNvSpPr/>
            <p:nvPr/>
          </p:nvSpPr>
          <p:spPr>
            <a:xfrm>
              <a:off x="1351" y="2114"/>
              <a:ext cx="36" cy="934"/>
            </a:xfrm>
            <a:prstGeom prst="rect">
              <a:avLst/>
            </a:prstGeom>
            <a:grpFill/>
            <a:ln w="12700" cap="flat" cmpd="sng">
              <a:solidFill>
                <a:schemeClr val="tx1"/>
              </a:solidFill>
              <a:prstDash val="solid"/>
              <a:miter/>
              <a:headEnd type="none" w="sm" len="sm"/>
              <a:tailEnd type="none" w="sm" len="sm"/>
            </a:ln>
          </p:spPr>
          <p:txBody>
            <a:bodyPr wrap="none" anchor="ctr"/>
            <a:lstStyle/>
            <a:p>
              <a:endParaRPr lang="zh-CN" altLang="en-US" dirty="0">
                <a:latin typeface="Arial" panose="020B0604020202020204" pitchFamily="34" charset="0"/>
              </a:endParaRPr>
            </a:p>
          </p:txBody>
        </p:sp>
      </p:grpSp>
      <p:sp>
        <p:nvSpPr>
          <p:cNvPr id="39989" name="AutoShape 53"/>
          <p:cNvSpPr/>
          <p:nvPr/>
        </p:nvSpPr>
        <p:spPr>
          <a:xfrm>
            <a:off x="2557463" y="2968625"/>
            <a:ext cx="112712" cy="325438"/>
          </a:xfrm>
          <a:prstGeom prst="upArrow">
            <a:avLst>
              <a:gd name="adj1" fmla="val 50000"/>
              <a:gd name="adj2" fmla="val 72183"/>
            </a:avLst>
          </a:prstGeom>
          <a:solidFill>
            <a:srgbClr val="FF0000"/>
          </a:solidFill>
          <a:ln w="12700" cap="flat" cmpd="sng">
            <a:solidFill>
              <a:schemeClr val="hlink"/>
            </a:solidFill>
            <a:prstDash val="solid"/>
            <a:miter/>
            <a:headEnd type="none" w="sm" len="sm"/>
            <a:tailEnd type="none" w="sm" len="sm"/>
          </a:ln>
        </p:spPr>
        <p:txBody>
          <a:bodyPr vert="eaVert" wrap="none" anchor="ctr"/>
          <a:lstStyle/>
          <a:p>
            <a:endParaRPr lang="zh-CN" altLang="en-US" dirty="0">
              <a:latin typeface="Arial" panose="020B0604020202020204" pitchFamily="34" charset="0"/>
            </a:endParaRPr>
          </a:p>
        </p:txBody>
      </p:sp>
      <p:sp>
        <p:nvSpPr>
          <p:cNvPr id="39990" name="AutoShape 54"/>
          <p:cNvSpPr/>
          <p:nvPr/>
        </p:nvSpPr>
        <p:spPr>
          <a:xfrm flipV="1">
            <a:off x="900113" y="3182938"/>
            <a:ext cx="114300" cy="323850"/>
          </a:xfrm>
          <a:prstGeom prst="upArrow">
            <a:avLst>
              <a:gd name="adj1" fmla="val 50000"/>
              <a:gd name="adj2" fmla="val 70833"/>
            </a:avLst>
          </a:prstGeom>
          <a:solidFill>
            <a:srgbClr val="FF0000"/>
          </a:solidFill>
          <a:ln w="12700" cap="flat" cmpd="sng">
            <a:solidFill>
              <a:schemeClr val="hlink"/>
            </a:solidFill>
            <a:prstDash val="solid"/>
            <a:miter/>
            <a:headEnd type="none" w="sm" len="sm"/>
            <a:tailEnd type="none" w="sm" len="sm"/>
          </a:ln>
        </p:spPr>
        <p:txBody>
          <a:bodyPr vert="eaVert" wrap="none" anchor="ctr"/>
          <a:lstStyle/>
          <a:p>
            <a:endParaRPr lang="zh-CN" altLang="en-US" dirty="0">
              <a:latin typeface="Arial" panose="020B0604020202020204" pitchFamily="34" charset="0"/>
            </a:endParaRPr>
          </a:p>
        </p:txBody>
      </p:sp>
      <p:sp>
        <p:nvSpPr>
          <p:cNvPr id="39991" name="Line 55"/>
          <p:cNvSpPr/>
          <p:nvPr/>
        </p:nvSpPr>
        <p:spPr>
          <a:xfrm>
            <a:off x="2728913" y="3411538"/>
            <a:ext cx="609600" cy="0"/>
          </a:xfrm>
          <a:prstGeom prst="line">
            <a:avLst/>
          </a:prstGeom>
          <a:ln w="38100" cap="flat" cmpd="sng">
            <a:solidFill>
              <a:schemeClr val="tx2"/>
            </a:solidFill>
            <a:prstDash val="solid"/>
            <a:headEnd type="none" w="med" len="med"/>
            <a:tailEnd type="triangle" w="med" len="med"/>
          </a:ln>
        </p:spPr>
      </p:sp>
      <p:sp>
        <p:nvSpPr>
          <p:cNvPr id="39992" name="Line 56"/>
          <p:cNvSpPr/>
          <p:nvPr/>
        </p:nvSpPr>
        <p:spPr>
          <a:xfrm flipH="1">
            <a:off x="1966913" y="3411538"/>
            <a:ext cx="609600" cy="0"/>
          </a:xfrm>
          <a:prstGeom prst="line">
            <a:avLst/>
          </a:prstGeom>
          <a:ln w="38100" cap="flat" cmpd="sng">
            <a:solidFill>
              <a:schemeClr val="tx2"/>
            </a:solidFill>
            <a:prstDash val="solid"/>
            <a:headEnd type="none" w="med" len="med"/>
            <a:tailEnd type="triangle" w="med" len="med"/>
          </a:ln>
        </p:spPr>
      </p:sp>
      <p:graphicFrame>
        <p:nvGraphicFramePr>
          <p:cNvPr id="39993" name="Object 57"/>
          <p:cNvGraphicFramePr>
            <a:graphicFrameLocks/>
          </p:cNvGraphicFramePr>
          <p:nvPr/>
        </p:nvGraphicFramePr>
        <p:xfrm>
          <a:off x="3338513" y="3106738"/>
          <a:ext cx="404812" cy="566737"/>
        </p:xfrm>
        <a:graphic>
          <a:graphicData uri="http://schemas.openxmlformats.org/presentationml/2006/ole">
            <mc:AlternateContent xmlns:mc="http://schemas.openxmlformats.org/markup-compatibility/2006">
              <mc:Choice xmlns:v="urn:schemas-microsoft-com:vml" Requires="v">
                <p:oleObj spid="_x0000_s45151" r:id="rId29" imgW="3048000" imgH="4267200" progId="Equation.3">
                  <p:embed/>
                </p:oleObj>
              </mc:Choice>
              <mc:Fallback>
                <p:oleObj r:id="rId29" imgW="3048000" imgH="4267200" progId="Equation.3">
                  <p:embed/>
                  <p:pic>
                    <p:nvPicPr>
                      <p:cNvPr id="0" name="Picture 2" descr="image7"/>
                      <p:cNvPicPr>
                        <a:picLocks noChangeArrowheads="1"/>
                      </p:cNvPicPr>
                      <p:nvPr/>
                    </p:nvPicPr>
                    <p:blipFill>
                      <a:blip r:embed="rId30">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3338513" y="3106738"/>
                        <a:ext cx="404812" cy="566737"/>
                      </a:xfrm>
                      <a:prstGeom prst="rect">
                        <a:avLst/>
                      </a:prstGeom>
                      <a:solidFill>
                        <a:srgbClr val="FFFFFF"/>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9994" name="Object 58"/>
          <p:cNvGraphicFramePr>
            <a:graphicFrameLocks/>
          </p:cNvGraphicFramePr>
          <p:nvPr/>
        </p:nvGraphicFramePr>
        <p:xfrm>
          <a:off x="1441768" y="3026728"/>
          <a:ext cx="525462" cy="769937"/>
        </p:xfrm>
        <a:graphic>
          <a:graphicData uri="http://schemas.openxmlformats.org/presentationml/2006/ole">
            <mc:AlternateContent xmlns:mc="http://schemas.openxmlformats.org/markup-compatibility/2006">
              <mc:Choice xmlns:v="urn:schemas-microsoft-com:vml" Requires="v">
                <p:oleObj spid="_x0000_s45152" r:id="rId31" imgW="3962400" imgH="5791200" progId="Equation.3">
                  <p:embed/>
                </p:oleObj>
              </mc:Choice>
              <mc:Fallback>
                <p:oleObj r:id="rId31" imgW="3962400" imgH="5791200" progId="Equation.3">
                  <p:embed/>
                  <p:pic>
                    <p:nvPicPr>
                      <p:cNvPr id="0" name="Picture 1" descr="image8"/>
                      <p:cNvPicPr>
                        <a:picLocks noChangeArrowheads="1"/>
                      </p:cNvPicPr>
                      <p:nvPr/>
                    </p:nvPicPr>
                    <p:blipFill>
                      <a:blip r:embed="rId32">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441768" y="3026728"/>
                        <a:ext cx="525462" cy="769937"/>
                      </a:xfrm>
                      <a:prstGeom prst="rect">
                        <a:avLst/>
                      </a:prstGeom>
                      <a:solidFill>
                        <a:srgbClr val="FFFFFF"/>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box(out)">
                                      <p:cBhvr>
                                        <p:cTn id="7" dur="500"/>
                                        <p:tgtEl>
                                          <p:spTgt spid="399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9939"/>
                                        </p:tgtEl>
                                        <p:attrNameLst>
                                          <p:attrName>style.visibility</p:attrName>
                                        </p:attrNameLst>
                                      </p:cBhvr>
                                      <p:to>
                                        <p:strVal val="visible"/>
                                      </p:to>
                                    </p:set>
                                    <p:animEffect transition="in" filter="wipe(left)">
                                      <p:cBhvr>
                                        <p:cTn id="12" dur="500"/>
                                        <p:tgtEl>
                                          <p:spTgt spid="3993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9940"/>
                                        </p:tgtEl>
                                        <p:attrNameLst>
                                          <p:attrName>style.visibility</p:attrName>
                                        </p:attrNameLst>
                                      </p:cBhvr>
                                      <p:to>
                                        <p:strVal val="visible"/>
                                      </p:to>
                                    </p:set>
                                    <p:animEffect transition="in" filter="dissolve">
                                      <p:cBhvr>
                                        <p:cTn id="21" dur="500"/>
                                        <p:tgtEl>
                                          <p:spTgt spid="3994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9991"/>
                                        </p:tgtEl>
                                        <p:attrNameLst>
                                          <p:attrName>style.visibility</p:attrName>
                                        </p:attrNameLst>
                                      </p:cBhvr>
                                      <p:to>
                                        <p:strVal val="visible"/>
                                      </p:to>
                                    </p:set>
                                    <p:animEffect transition="in" filter="wipe(left)">
                                      <p:cBhvr>
                                        <p:cTn id="26" dur="500"/>
                                        <p:tgtEl>
                                          <p:spTgt spid="39991"/>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39993"/>
                                        </p:tgtEl>
                                        <p:attrNameLst>
                                          <p:attrName>style.visibility</p:attrName>
                                        </p:attrNameLst>
                                      </p:cBhvr>
                                      <p:to>
                                        <p:strVal val="visible"/>
                                      </p:to>
                                    </p:set>
                                    <p:animEffect transition="in" filter="wipe(left)">
                                      <p:cBhvr>
                                        <p:cTn id="30" dur="500"/>
                                        <p:tgtEl>
                                          <p:spTgt spid="3999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right)">
                                      <p:cBhvr>
                                        <p:cTn id="35" dur="5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4" fill="hold" grpId="0" nodeType="clickEffect">
                                  <p:stCondLst>
                                    <p:cond delay="0"/>
                                  </p:stCondLst>
                                  <p:childTnLst>
                                    <p:set>
                                      <p:cBhvr>
                                        <p:cTn id="39" dur="1" fill="hold">
                                          <p:stCondLst>
                                            <p:cond delay="0"/>
                                          </p:stCondLst>
                                        </p:cTn>
                                        <p:tgtEl>
                                          <p:spTgt spid="39941"/>
                                        </p:tgtEl>
                                        <p:attrNameLst>
                                          <p:attrName>style.visibility</p:attrName>
                                        </p:attrNameLst>
                                      </p:cBhvr>
                                      <p:to>
                                        <p:strVal val="visible"/>
                                      </p:to>
                                    </p:set>
                                    <p:animEffect transition="in" filter="slide(fromBottom)">
                                      <p:cBhvr>
                                        <p:cTn id="40" dur="500"/>
                                        <p:tgtEl>
                                          <p:spTgt spid="39941"/>
                                        </p:tgtEl>
                                      </p:cBhvr>
                                    </p:animEffect>
                                  </p:childTnLst>
                                </p:cTn>
                              </p:par>
                            </p:childTnLst>
                          </p:cTn>
                        </p:par>
                        <p:par>
                          <p:cTn id="41" fill="hold">
                            <p:stCondLst>
                              <p:cond delay="500"/>
                            </p:stCondLst>
                            <p:childTnLst>
                              <p:par>
                                <p:cTn id="42" presetID="22" presetClass="entr" presetSubtype="4" fill="hold" grpId="0" nodeType="afterEffect">
                                  <p:stCondLst>
                                    <p:cond delay="0"/>
                                  </p:stCondLst>
                                  <p:childTnLst>
                                    <p:set>
                                      <p:cBhvr>
                                        <p:cTn id="43" dur="1" fill="hold">
                                          <p:stCondLst>
                                            <p:cond delay="0"/>
                                          </p:stCondLst>
                                        </p:cTn>
                                        <p:tgtEl>
                                          <p:spTgt spid="39989"/>
                                        </p:tgtEl>
                                        <p:attrNameLst>
                                          <p:attrName>style.visibility</p:attrName>
                                        </p:attrNameLst>
                                      </p:cBhvr>
                                      <p:to>
                                        <p:strVal val="visible"/>
                                      </p:to>
                                    </p:set>
                                    <p:animEffect transition="in" filter="wipe(down)">
                                      <p:cBhvr>
                                        <p:cTn id="44" dur="500"/>
                                        <p:tgtEl>
                                          <p:spTgt spid="39989"/>
                                        </p:tgtEl>
                                      </p:cBhvr>
                                    </p:animEffect>
                                  </p:childTnLst>
                                </p:cTn>
                              </p:par>
                            </p:childTnLst>
                          </p:cTn>
                        </p:par>
                        <p:par>
                          <p:cTn id="45" fill="hold">
                            <p:stCondLst>
                              <p:cond delay="1000"/>
                            </p:stCondLst>
                            <p:childTnLst>
                              <p:par>
                                <p:cTn id="46" presetID="22" presetClass="entr" presetSubtype="1" fill="hold" grpId="0" nodeType="afterEffect">
                                  <p:stCondLst>
                                    <p:cond delay="0"/>
                                  </p:stCondLst>
                                  <p:childTnLst>
                                    <p:set>
                                      <p:cBhvr>
                                        <p:cTn id="47" dur="1" fill="hold">
                                          <p:stCondLst>
                                            <p:cond delay="0"/>
                                          </p:stCondLst>
                                        </p:cTn>
                                        <p:tgtEl>
                                          <p:spTgt spid="39990"/>
                                        </p:tgtEl>
                                        <p:attrNameLst>
                                          <p:attrName>style.visibility</p:attrName>
                                        </p:attrNameLst>
                                      </p:cBhvr>
                                      <p:to>
                                        <p:strVal val="visible"/>
                                      </p:to>
                                    </p:set>
                                    <p:animEffect transition="in" filter="wipe(up)">
                                      <p:cBhvr>
                                        <p:cTn id="48" dur="500"/>
                                        <p:tgtEl>
                                          <p:spTgt spid="3999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2" fill="hold" nodeType="clickEffect">
                                  <p:stCondLst>
                                    <p:cond delay="0"/>
                                  </p:stCondLst>
                                  <p:childTnLst>
                                    <p:set>
                                      <p:cBhvr>
                                        <p:cTn id="52" dur="1" fill="hold">
                                          <p:stCondLst>
                                            <p:cond delay="0"/>
                                          </p:stCondLst>
                                        </p:cTn>
                                        <p:tgtEl>
                                          <p:spTgt spid="39992"/>
                                        </p:tgtEl>
                                        <p:attrNameLst>
                                          <p:attrName>style.visibility</p:attrName>
                                        </p:attrNameLst>
                                      </p:cBhvr>
                                      <p:to>
                                        <p:strVal val="visible"/>
                                      </p:to>
                                    </p:set>
                                    <p:animEffect transition="in" filter="wipe(right)">
                                      <p:cBhvr>
                                        <p:cTn id="53" dur="500"/>
                                        <p:tgtEl>
                                          <p:spTgt spid="39992"/>
                                        </p:tgtEl>
                                      </p:cBhvr>
                                    </p:animEffect>
                                  </p:childTnLst>
                                </p:cTn>
                              </p:par>
                            </p:childTnLst>
                          </p:cTn>
                        </p:par>
                        <p:par>
                          <p:cTn id="54" fill="hold">
                            <p:stCondLst>
                              <p:cond delay="500"/>
                            </p:stCondLst>
                            <p:childTnLst>
                              <p:par>
                                <p:cTn id="55" presetID="22" presetClass="entr" presetSubtype="2" fill="hold" nodeType="afterEffect">
                                  <p:stCondLst>
                                    <p:cond delay="0"/>
                                  </p:stCondLst>
                                  <p:childTnLst>
                                    <p:set>
                                      <p:cBhvr>
                                        <p:cTn id="56" dur="1" fill="hold">
                                          <p:stCondLst>
                                            <p:cond delay="0"/>
                                          </p:stCondLst>
                                        </p:cTn>
                                        <p:tgtEl>
                                          <p:spTgt spid="39994"/>
                                        </p:tgtEl>
                                        <p:attrNameLst>
                                          <p:attrName>style.visibility</p:attrName>
                                        </p:attrNameLst>
                                      </p:cBhvr>
                                      <p:to>
                                        <p:strVal val="visible"/>
                                      </p:to>
                                    </p:set>
                                    <p:animEffect transition="in" filter="wipe(right)">
                                      <p:cBhvr>
                                        <p:cTn id="57" dur="500"/>
                                        <p:tgtEl>
                                          <p:spTgt spid="3999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wipe(left)">
                                      <p:cBhvr>
                                        <p:cTn id="62" dur="500"/>
                                        <p:tgtEl>
                                          <p:spTgt spid="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39956"/>
                                        </p:tgtEl>
                                        <p:attrNameLst>
                                          <p:attrName>style.visibility</p:attrName>
                                        </p:attrNameLst>
                                      </p:cBhvr>
                                      <p:to>
                                        <p:strVal val="visible"/>
                                      </p:to>
                                    </p:set>
                                    <p:animEffect transition="in" filter="wipe(up)">
                                      <p:cBhvr>
                                        <p:cTn id="67" dur="500"/>
                                        <p:tgtEl>
                                          <p:spTgt spid="3995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39957"/>
                                        </p:tgtEl>
                                        <p:attrNameLst>
                                          <p:attrName>style.visibility</p:attrName>
                                        </p:attrNameLst>
                                      </p:cBhvr>
                                      <p:to>
                                        <p:strVal val="visible"/>
                                      </p:to>
                                    </p:set>
                                    <p:animEffect transition="in" filter="wipe(up)">
                                      <p:cBhvr>
                                        <p:cTn id="72" dur="500"/>
                                        <p:tgtEl>
                                          <p:spTgt spid="399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p:bldP spid="39939" grpId="0"/>
      <p:bldP spid="39940" grpId="0" bldLvl="0" animBg="1"/>
      <p:bldP spid="39941" grpId="0" bldLvl="0" animBg="1"/>
      <p:bldP spid="39956" grpId="0" bldLvl="0" animBg="1"/>
      <p:bldP spid="39957" grpId="0" bldLvl="0" animBg="1"/>
      <p:bldP spid="39989" grpId="0" bldLvl="0" animBg="1"/>
      <p:bldP spid="39990"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pPr lvl="0" algn="r" eaLnBrk="1" hangingPunct="1"/>
              <a:t>25</a:t>
            </a:fld>
            <a:endParaRPr lang="en-US" altLang="zh-CN" sz="1400" dirty="0"/>
          </a:p>
        </p:txBody>
      </p:sp>
      <p:sp>
        <p:nvSpPr>
          <p:cNvPr id="43010" name="Text Box 2"/>
          <p:cNvSpPr txBox="1"/>
          <p:nvPr/>
        </p:nvSpPr>
        <p:spPr>
          <a:xfrm>
            <a:off x="533400" y="1295083"/>
            <a:ext cx="3657600" cy="1554162"/>
          </a:xfrm>
          <a:prstGeom prst="rect">
            <a:avLst/>
          </a:prstGeom>
          <a:noFill/>
          <a:ln w="28575">
            <a:noFill/>
          </a:ln>
        </p:spPr>
        <p:txBody>
          <a:bodyPr>
            <a:spAutoFit/>
          </a:bodyPr>
          <a:lstStyle/>
          <a:p>
            <a:pPr>
              <a:spcBef>
                <a:spcPct val="50000"/>
              </a:spcBef>
            </a:pPr>
            <a:r>
              <a:rPr lang="en-US" altLang="zh-CN" sz="2800" b="1" dirty="0">
                <a:solidFill>
                  <a:schemeClr val="tx1"/>
                </a:solidFill>
                <a:effectLst>
                  <a:outerShdw blurRad="38100" dist="19050" dir="2700000" algn="tl" rotWithShape="0">
                    <a:schemeClr val="dk1">
                      <a:alpha val="40000"/>
                    </a:schemeClr>
                  </a:outerShdw>
                </a:effectLst>
                <a:latin typeface="Times New Roman" panose="02020603050405020304" pitchFamily="18" charset="0"/>
              </a:rPr>
              <a:t>        </a:t>
            </a:r>
            <a:r>
              <a:rPr lang="zh-CN" altLang="en-US" sz="3200" b="1" dirty="0">
                <a:solidFill>
                  <a:schemeClr val="tx1"/>
                </a:solidFill>
                <a:effectLst>
                  <a:outerShdw blurRad="38100" dist="19050" dir="2700000" algn="tl" rotWithShape="0">
                    <a:schemeClr val="dk1">
                      <a:alpha val="40000"/>
                    </a:schemeClr>
                  </a:outerShdw>
                </a:effectLst>
                <a:latin typeface="Times New Roman" panose="02020603050405020304" pitchFamily="18" charset="0"/>
              </a:rPr>
              <a:t>楞次定律是能量守恒定律的一种表现</a:t>
            </a:r>
          </a:p>
        </p:txBody>
      </p:sp>
      <p:grpSp>
        <p:nvGrpSpPr>
          <p:cNvPr id="2" name="Group 3"/>
          <p:cNvGrpSpPr/>
          <p:nvPr/>
        </p:nvGrpSpPr>
        <p:grpSpPr>
          <a:xfrm>
            <a:off x="5053013" y="1600200"/>
            <a:ext cx="2514600" cy="1981200"/>
            <a:chOff x="1008" y="1200"/>
            <a:chExt cx="1584" cy="1248"/>
          </a:xfrm>
        </p:grpSpPr>
        <p:sp>
          <p:nvSpPr>
            <p:cNvPr id="7192" name="Line 4"/>
            <p:cNvSpPr/>
            <p:nvPr/>
          </p:nvSpPr>
          <p:spPr>
            <a:xfrm>
              <a:off x="1008" y="1344"/>
              <a:ext cx="1584" cy="0"/>
            </a:xfrm>
            <a:prstGeom prst="line">
              <a:avLst/>
            </a:prstGeom>
            <a:ln w="38100" cap="flat" cmpd="sng">
              <a:solidFill>
                <a:srgbClr val="CC9900"/>
              </a:solidFill>
              <a:prstDash val="solid"/>
              <a:headEnd type="none" w="med" len="med"/>
              <a:tailEnd type="none" w="med" len="med"/>
            </a:ln>
          </p:spPr>
        </p:sp>
        <p:sp>
          <p:nvSpPr>
            <p:cNvPr id="7193" name="Line 5"/>
            <p:cNvSpPr/>
            <p:nvPr/>
          </p:nvSpPr>
          <p:spPr>
            <a:xfrm>
              <a:off x="1008" y="2304"/>
              <a:ext cx="1584" cy="0"/>
            </a:xfrm>
            <a:prstGeom prst="line">
              <a:avLst/>
            </a:prstGeom>
            <a:ln w="38100" cap="flat" cmpd="sng">
              <a:solidFill>
                <a:srgbClr val="CC9900"/>
              </a:solidFill>
              <a:prstDash val="solid"/>
              <a:headEnd type="none" w="med" len="med"/>
              <a:tailEnd type="none" w="med" len="med"/>
            </a:ln>
          </p:spPr>
        </p:sp>
        <p:sp>
          <p:nvSpPr>
            <p:cNvPr id="7194" name="Line 6"/>
            <p:cNvSpPr/>
            <p:nvPr/>
          </p:nvSpPr>
          <p:spPr>
            <a:xfrm flipV="1">
              <a:off x="1008" y="1344"/>
              <a:ext cx="0" cy="960"/>
            </a:xfrm>
            <a:prstGeom prst="line">
              <a:avLst/>
            </a:prstGeom>
            <a:ln w="38100" cap="flat" cmpd="sng">
              <a:solidFill>
                <a:srgbClr val="CC9900"/>
              </a:solidFill>
              <a:prstDash val="solid"/>
              <a:headEnd type="none" w="med" len="med"/>
              <a:tailEnd type="none" w="med" len="med"/>
            </a:ln>
          </p:spPr>
        </p:sp>
        <p:sp>
          <p:nvSpPr>
            <p:cNvPr id="7195" name="Rectangle 7"/>
            <p:cNvSpPr/>
            <p:nvPr/>
          </p:nvSpPr>
          <p:spPr>
            <a:xfrm>
              <a:off x="2112" y="1200"/>
              <a:ext cx="48" cy="124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grpSp>
      <p:grpSp>
        <p:nvGrpSpPr>
          <p:cNvPr id="3" name="Group 8"/>
          <p:cNvGrpSpPr/>
          <p:nvPr/>
        </p:nvGrpSpPr>
        <p:grpSpPr>
          <a:xfrm>
            <a:off x="6881813" y="2133600"/>
            <a:ext cx="1423987" cy="609600"/>
            <a:chOff x="4335" y="1968"/>
            <a:chExt cx="897" cy="384"/>
          </a:xfrm>
        </p:grpSpPr>
        <p:sp>
          <p:nvSpPr>
            <p:cNvPr id="7191" name="Line 9"/>
            <p:cNvSpPr/>
            <p:nvPr/>
          </p:nvSpPr>
          <p:spPr>
            <a:xfrm>
              <a:off x="4335" y="2160"/>
              <a:ext cx="624" cy="0"/>
            </a:xfrm>
            <a:prstGeom prst="line">
              <a:avLst/>
            </a:prstGeom>
            <a:ln w="28575" cap="flat" cmpd="sng">
              <a:solidFill>
                <a:srgbClr val="CC0099"/>
              </a:solidFill>
              <a:prstDash val="solid"/>
              <a:headEnd type="none" w="med" len="med"/>
              <a:tailEnd type="triangle" w="sm" len="lg"/>
            </a:ln>
          </p:spPr>
        </p:sp>
        <p:graphicFrame>
          <p:nvGraphicFramePr>
            <p:cNvPr id="7173" name="Object 10"/>
            <p:cNvGraphicFramePr>
              <a:graphicFrameLocks/>
            </p:cNvGraphicFramePr>
            <p:nvPr/>
          </p:nvGraphicFramePr>
          <p:xfrm>
            <a:off x="4934" y="1968"/>
            <a:ext cx="298" cy="384"/>
          </p:xfrm>
          <a:graphic>
            <a:graphicData uri="http://schemas.openxmlformats.org/presentationml/2006/ole">
              <mc:AlternateContent xmlns:mc="http://schemas.openxmlformats.org/markup-compatibility/2006">
                <mc:Choice xmlns:v="urn:schemas-microsoft-com:vml" Requires="v">
                  <p:oleObj spid="_x0000_s46093" r:id="rId4" imgW="4267200" imgH="5486400" progId="Equation.3">
                    <p:embed/>
                  </p:oleObj>
                </mc:Choice>
                <mc:Fallback>
                  <p:oleObj r:id="rId4" imgW="4267200" imgH="5486400" progId="Equation.3">
                    <p:embed/>
                    <p:pic>
                      <p:nvPicPr>
                        <p:cNvPr id="0" name="Picture 4" descr="image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4" y="1968"/>
                          <a:ext cx="29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4" name="Group 11"/>
          <p:cNvGrpSpPr/>
          <p:nvPr/>
        </p:nvGrpSpPr>
        <p:grpSpPr>
          <a:xfrm>
            <a:off x="6272213" y="2460625"/>
            <a:ext cx="609600" cy="790575"/>
            <a:chOff x="3951" y="2174"/>
            <a:chExt cx="384" cy="498"/>
          </a:xfrm>
        </p:grpSpPr>
        <p:graphicFrame>
          <p:nvGraphicFramePr>
            <p:cNvPr id="7172" name="Object 12"/>
            <p:cNvGraphicFramePr>
              <a:graphicFrameLocks/>
            </p:cNvGraphicFramePr>
            <p:nvPr/>
          </p:nvGraphicFramePr>
          <p:xfrm>
            <a:off x="3951" y="2174"/>
            <a:ext cx="323" cy="498"/>
          </p:xfrm>
          <a:graphic>
            <a:graphicData uri="http://schemas.openxmlformats.org/presentationml/2006/ole">
              <mc:AlternateContent xmlns:mc="http://schemas.openxmlformats.org/markup-compatibility/2006">
                <mc:Choice xmlns:v="urn:schemas-microsoft-com:vml" Requires="v">
                  <p:oleObj spid="_x0000_s46094" r:id="rId6" imgW="3352800" imgH="5181600" progId="Equation.3">
                    <p:embed/>
                  </p:oleObj>
                </mc:Choice>
                <mc:Fallback>
                  <p:oleObj r:id="rId6" imgW="3352800" imgH="5181600" progId="Equation.3">
                    <p:embed/>
                    <p:pic>
                      <p:nvPicPr>
                        <p:cNvPr id="0" name="Picture 3" descr="image5"/>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51" y="2174"/>
                          <a:ext cx="323" cy="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190" name="Line 13"/>
            <p:cNvSpPr/>
            <p:nvPr/>
          </p:nvSpPr>
          <p:spPr>
            <a:xfrm flipV="1">
              <a:off x="4335" y="2304"/>
              <a:ext cx="0" cy="288"/>
            </a:xfrm>
            <a:prstGeom prst="line">
              <a:avLst/>
            </a:prstGeom>
            <a:ln w="57150" cap="flat" cmpd="sng">
              <a:solidFill>
                <a:srgbClr val="FF0000"/>
              </a:solidFill>
              <a:prstDash val="solid"/>
              <a:headEnd type="none" w="med" len="med"/>
              <a:tailEnd type="triangle" w="med" len="med"/>
            </a:ln>
          </p:spPr>
        </p:sp>
      </p:grpSp>
      <p:sp>
        <p:nvSpPr>
          <p:cNvPr id="43022" name="Text Box 14"/>
          <p:cNvSpPr txBox="1"/>
          <p:nvPr/>
        </p:nvSpPr>
        <p:spPr>
          <a:xfrm>
            <a:off x="533400" y="4594225"/>
            <a:ext cx="8153400" cy="1066800"/>
          </a:xfrm>
          <a:prstGeom prst="rect">
            <a:avLst/>
          </a:prstGeom>
          <a:noFill/>
          <a:ln w="9525">
            <a:noFill/>
          </a:ln>
        </p:spPr>
        <p:txBody>
          <a:bodyPr>
            <a:spAutoFit/>
          </a:bodyPr>
          <a:lstStyle/>
          <a:p>
            <a:pPr>
              <a:spcBef>
                <a:spcPct val="50000"/>
              </a:spcBef>
            </a:pPr>
            <a:r>
              <a:rPr lang="en-US" altLang="zh-CN" sz="2800" b="1" dirty="0">
                <a:latin typeface="Times New Roman" panose="02020603050405020304" pitchFamily="18" charset="0"/>
              </a:rPr>
              <a:t>        </a:t>
            </a:r>
            <a:r>
              <a:rPr lang="en-US" altLang="zh-CN" sz="2800" b="1" dirty="0">
                <a:solidFill>
                  <a:srgbClr val="FF0000"/>
                </a:solidFill>
                <a:latin typeface="Times New Roman" panose="02020603050405020304" pitchFamily="18" charset="0"/>
              </a:rPr>
              <a:t> </a:t>
            </a:r>
            <a:r>
              <a:rPr lang="zh-CN" altLang="en-US" sz="3200" b="1" dirty="0">
                <a:latin typeface="Times New Roman" panose="02020603050405020304" pitchFamily="18" charset="0"/>
              </a:rPr>
              <a:t>维持滑杆运动必须外加一力，此过程为外力克服安培力做功转化为焦耳热</a:t>
            </a:r>
            <a:r>
              <a:rPr lang="en-US" altLang="zh-CN" sz="3200" b="1" dirty="0">
                <a:latin typeface="Times New Roman" panose="02020603050405020304" pitchFamily="18" charset="0"/>
              </a:rPr>
              <a:t>.</a:t>
            </a:r>
          </a:p>
        </p:txBody>
      </p:sp>
      <p:grpSp>
        <p:nvGrpSpPr>
          <p:cNvPr id="5" name="Group 15"/>
          <p:cNvGrpSpPr/>
          <p:nvPr/>
        </p:nvGrpSpPr>
        <p:grpSpPr>
          <a:xfrm>
            <a:off x="533400" y="3352800"/>
            <a:ext cx="3398838" cy="531813"/>
            <a:chOff x="528" y="2736"/>
            <a:chExt cx="2141" cy="335"/>
          </a:xfrm>
        </p:grpSpPr>
        <p:sp>
          <p:nvSpPr>
            <p:cNvPr id="7187" name="Text Box 16"/>
            <p:cNvSpPr txBox="1"/>
            <p:nvPr/>
          </p:nvSpPr>
          <p:spPr>
            <a:xfrm>
              <a:off x="528" y="2736"/>
              <a:ext cx="799" cy="335"/>
            </a:xfrm>
            <a:prstGeom prst="rect">
              <a:avLst/>
            </a:prstGeom>
            <a:solidFill>
              <a:srgbClr val="F9F0FE"/>
            </a:solidFill>
            <a:ln w="12700" cap="flat" cmpd="sng">
              <a:solidFill>
                <a:srgbClr val="CC00CC"/>
              </a:solidFill>
              <a:prstDash val="solid"/>
              <a:miter/>
              <a:headEnd type="none" w="med" len="med"/>
              <a:tailEnd type="none" w="med" len="med"/>
            </a:ln>
          </p:spPr>
          <p:txBody>
            <a:bodyPr wrap="none">
              <a:spAutoFit/>
            </a:bodyPr>
            <a:lstStyle/>
            <a:p>
              <a:pPr>
                <a:spcBef>
                  <a:spcPct val="50000"/>
                </a:spcBef>
              </a:pPr>
              <a:r>
                <a:rPr lang="zh-CN" altLang="en-US" sz="2800" b="1" dirty="0">
                  <a:solidFill>
                    <a:srgbClr val="1C1C1C"/>
                  </a:solidFill>
                  <a:latin typeface="Times New Roman" panose="02020603050405020304" pitchFamily="18" charset="0"/>
                </a:rPr>
                <a:t>机械能</a:t>
              </a:r>
            </a:p>
          </p:txBody>
        </p:sp>
        <p:sp>
          <p:nvSpPr>
            <p:cNvPr id="7188" name="Text Box 17"/>
            <p:cNvSpPr txBox="1"/>
            <p:nvPr/>
          </p:nvSpPr>
          <p:spPr>
            <a:xfrm>
              <a:off x="1872" y="2736"/>
              <a:ext cx="797" cy="333"/>
            </a:xfrm>
            <a:prstGeom prst="rect">
              <a:avLst/>
            </a:prstGeom>
            <a:solidFill>
              <a:srgbClr val="EBF5FF"/>
            </a:solidFill>
            <a:ln w="9525" cap="flat" cmpd="sng">
              <a:solidFill>
                <a:srgbClr val="0000FF"/>
              </a:solidFill>
              <a:prstDash val="solid"/>
              <a:miter/>
              <a:headEnd type="none" w="med" len="med"/>
              <a:tailEnd type="none" w="med" len="med"/>
            </a:ln>
          </p:spPr>
          <p:txBody>
            <a:bodyPr wrap="none">
              <a:spAutoFit/>
            </a:bodyPr>
            <a:lstStyle/>
            <a:p>
              <a:pPr>
                <a:spcBef>
                  <a:spcPct val="50000"/>
                </a:spcBef>
              </a:pPr>
              <a:r>
                <a:rPr lang="zh-CN" altLang="en-US" sz="2800" b="1" dirty="0">
                  <a:solidFill>
                    <a:srgbClr val="1C1C1C"/>
                  </a:solidFill>
                  <a:latin typeface="Times New Roman" panose="02020603050405020304" pitchFamily="18" charset="0"/>
                </a:rPr>
                <a:t>焦耳热</a:t>
              </a:r>
              <a:endParaRPr lang="zh-CN" altLang="en-US" sz="2400" b="1" dirty="0">
                <a:solidFill>
                  <a:srgbClr val="1C1C1C"/>
                </a:solidFill>
                <a:latin typeface="Times New Roman" panose="02020603050405020304" pitchFamily="18" charset="0"/>
              </a:endParaRPr>
            </a:p>
          </p:txBody>
        </p:sp>
        <p:sp>
          <p:nvSpPr>
            <p:cNvPr id="7189" name="AutoShape 18"/>
            <p:cNvSpPr/>
            <p:nvPr/>
          </p:nvSpPr>
          <p:spPr>
            <a:xfrm>
              <a:off x="1392" y="2832"/>
              <a:ext cx="432" cy="144"/>
            </a:xfrm>
            <a:prstGeom prst="rightArrow">
              <a:avLst>
                <a:gd name="adj1" fmla="val 50000"/>
                <a:gd name="adj2" fmla="val 75000"/>
              </a:avLst>
            </a:prstGeom>
            <a:gradFill rotWithShape="0">
              <a:gsLst>
                <a:gs pos="0">
                  <a:srgbClr val="FFCCFF"/>
                </a:gs>
                <a:gs pos="100000">
                  <a:srgbClr val="DEEDFE"/>
                </a:gs>
              </a:gsLst>
              <a:lin ang="0" scaled="1"/>
              <a:tileRect/>
            </a:gradFill>
            <a:ln w="28575" cap="flat" cmpd="sng">
              <a:solidFill>
                <a:srgbClr val="FF0000"/>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grpSp>
      <p:grpSp>
        <p:nvGrpSpPr>
          <p:cNvPr id="6" name="Group 19"/>
          <p:cNvGrpSpPr/>
          <p:nvPr/>
        </p:nvGrpSpPr>
        <p:grpSpPr>
          <a:xfrm>
            <a:off x="5268913" y="2154238"/>
            <a:ext cx="1536700" cy="744537"/>
            <a:chOff x="3319" y="1981"/>
            <a:chExt cx="968" cy="469"/>
          </a:xfrm>
        </p:grpSpPr>
        <p:graphicFrame>
          <p:nvGraphicFramePr>
            <p:cNvPr id="7171" name="Object 20"/>
            <p:cNvGraphicFramePr>
              <a:graphicFrameLocks/>
            </p:cNvGraphicFramePr>
            <p:nvPr/>
          </p:nvGraphicFramePr>
          <p:xfrm>
            <a:off x="3319" y="1981"/>
            <a:ext cx="417" cy="469"/>
          </p:xfrm>
          <a:graphic>
            <a:graphicData uri="http://schemas.openxmlformats.org/presentationml/2006/ole">
              <mc:AlternateContent xmlns:mc="http://schemas.openxmlformats.org/markup-compatibility/2006">
                <mc:Choice xmlns:v="urn:schemas-microsoft-com:vml" Requires="v">
                  <p:oleObj spid="_x0000_s46095" r:id="rId8" imgW="4876800" imgH="5486400" progId="Equation.3">
                    <p:embed/>
                  </p:oleObj>
                </mc:Choice>
                <mc:Fallback>
                  <p:oleObj r:id="rId8" imgW="4876800" imgH="5486400" progId="Equation.3">
                    <p:embed/>
                    <p:pic>
                      <p:nvPicPr>
                        <p:cNvPr id="0" name="Picture 2" descr="image6"/>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19" y="1981"/>
                          <a:ext cx="417"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186" name="AutoShape 21"/>
            <p:cNvSpPr/>
            <p:nvPr/>
          </p:nvSpPr>
          <p:spPr>
            <a:xfrm>
              <a:off x="3615" y="2112"/>
              <a:ext cx="672" cy="96"/>
            </a:xfrm>
            <a:prstGeom prst="leftArrow">
              <a:avLst>
                <a:gd name="adj1" fmla="val 50000"/>
                <a:gd name="adj2" fmla="val 175000"/>
              </a:avLst>
            </a:prstGeom>
            <a:solidFill>
              <a:srgbClr val="FF99FF"/>
            </a:solidFill>
            <a:ln w="28575" cap="flat" cmpd="sng">
              <a:solidFill>
                <a:srgbClr val="FF0000"/>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grpSp>
      <p:grpSp>
        <p:nvGrpSpPr>
          <p:cNvPr id="7182" name="Group 22"/>
          <p:cNvGrpSpPr/>
          <p:nvPr/>
        </p:nvGrpSpPr>
        <p:grpSpPr>
          <a:xfrm>
            <a:off x="4419600" y="1295400"/>
            <a:ext cx="4062413" cy="2895600"/>
            <a:chOff x="2784" y="1440"/>
            <a:chExt cx="2559" cy="1824"/>
          </a:xfrm>
        </p:grpSpPr>
        <p:grpSp>
          <p:nvGrpSpPr>
            <p:cNvPr id="7183" name="Group 23"/>
            <p:cNvGrpSpPr/>
            <p:nvPr/>
          </p:nvGrpSpPr>
          <p:grpSpPr>
            <a:xfrm>
              <a:off x="2852" y="1500"/>
              <a:ext cx="2384" cy="1686"/>
              <a:chOff x="2847" y="1440"/>
              <a:chExt cx="2384" cy="1686"/>
            </a:xfrm>
          </p:grpSpPr>
          <p:sp>
            <p:nvSpPr>
              <p:cNvPr id="7185" name="Text Box 24"/>
              <p:cNvSpPr txBox="1"/>
              <p:nvPr/>
            </p:nvSpPr>
            <p:spPr>
              <a:xfrm>
                <a:off x="2895" y="1440"/>
                <a:ext cx="2336" cy="1686"/>
              </a:xfrm>
              <a:prstGeom prst="rect">
                <a:avLst/>
              </a:prstGeom>
              <a:noFill/>
              <a:ln w="9525">
                <a:noFill/>
              </a:ln>
            </p:spPr>
            <p:txBody>
              <a:bodyPr wrap="none">
                <a:spAutoFit/>
              </a:bodyPr>
              <a:lstStyle/>
              <a:p>
                <a:pPr>
                  <a:spcBef>
                    <a:spcPct val="50000"/>
                  </a:spcBef>
                </a:pPr>
                <a:r>
                  <a:rPr lang="en-US" altLang="zh-CN" sz="2400" b="1" dirty="0">
                    <a:solidFill>
                      <a:srgbClr val="33CCFF"/>
                    </a:solidFill>
                    <a:latin typeface="Times New Roman" panose="02020603050405020304" pitchFamily="18" charset="0"/>
                  </a:rPr>
                  <a:t>+    +    +    +    +    +    +    +</a:t>
                </a:r>
              </a:p>
              <a:p>
                <a:pPr>
                  <a:spcBef>
                    <a:spcPct val="50000"/>
                  </a:spcBef>
                </a:pPr>
                <a:r>
                  <a:rPr lang="en-US" altLang="zh-CN" sz="2400" b="1" dirty="0">
                    <a:solidFill>
                      <a:srgbClr val="33CCFF"/>
                    </a:solidFill>
                    <a:latin typeface="Times New Roman" panose="02020603050405020304" pitchFamily="18" charset="0"/>
                  </a:rPr>
                  <a:t>+    +    +    +    +    +    +    +</a:t>
                </a:r>
              </a:p>
              <a:p>
                <a:pPr>
                  <a:spcBef>
                    <a:spcPct val="50000"/>
                  </a:spcBef>
                </a:pPr>
                <a:r>
                  <a:rPr lang="en-US" altLang="zh-CN" sz="2400" b="1" dirty="0">
                    <a:solidFill>
                      <a:srgbClr val="33CCFF"/>
                    </a:solidFill>
                    <a:latin typeface="Times New Roman" panose="02020603050405020304" pitchFamily="18" charset="0"/>
                  </a:rPr>
                  <a:t>+    + </a:t>
                </a:r>
                <a:r>
                  <a:rPr lang="en-US" altLang="zh-CN" sz="2400" b="1" dirty="0">
                    <a:solidFill>
                      <a:schemeClr val="tx1"/>
                    </a:solidFill>
                    <a:effectLst>
                      <a:outerShdw blurRad="38100" dist="19050" dir="2700000" algn="tl" rotWithShape="0">
                        <a:schemeClr val="dk1">
                          <a:alpha val="40000"/>
                        </a:schemeClr>
                      </a:outerShdw>
                    </a:effectLst>
                    <a:latin typeface="Times New Roman" panose="02020603050405020304" pitchFamily="18" charset="0"/>
                  </a:rPr>
                  <a:t>   +</a:t>
                </a:r>
                <a:r>
                  <a:rPr lang="en-US" altLang="zh-CN" sz="2400" b="1" dirty="0">
                    <a:solidFill>
                      <a:srgbClr val="33CCFF"/>
                    </a:solidFill>
                    <a:latin typeface="Times New Roman" panose="02020603050405020304" pitchFamily="18" charset="0"/>
                  </a:rPr>
                  <a:t>    +    +    +    +    +</a:t>
                </a:r>
              </a:p>
              <a:p>
                <a:pPr>
                  <a:spcBef>
                    <a:spcPct val="50000"/>
                  </a:spcBef>
                </a:pPr>
                <a:r>
                  <a:rPr lang="en-US" altLang="zh-CN" sz="2400" b="1" dirty="0">
                    <a:solidFill>
                      <a:srgbClr val="33CCFF"/>
                    </a:solidFill>
                    <a:latin typeface="Times New Roman" panose="02020603050405020304" pitchFamily="18" charset="0"/>
                  </a:rPr>
                  <a:t>+    +    +    +        +    +    +</a:t>
                </a:r>
              </a:p>
              <a:p>
                <a:pPr>
                  <a:spcBef>
                    <a:spcPct val="50000"/>
                  </a:spcBef>
                </a:pPr>
                <a:r>
                  <a:rPr lang="en-US" altLang="zh-CN" sz="2400" b="1" dirty="0">
                    <a:solidFill>
                      <a:srgbClr val="33CCFF"/>
                    </a:solidFill>
                    <a:latin typeface="Times New Roman" panose="02020603050405020304" pitchFamily="18" charset="0"/>
                  </a:rPr>
                  <a:t>+    +    +    +    +    +    +    +</a:t>
                </a:r>
              </a:p>
            </p:txBody>
          </p:sp>
          <p:graphicFrame>
            <p:nvGraphicFramePr>
              <p:cNvPr id="7170" name="Object 25"/>
              <p:cNvGraphicFramePr>
                <a:graphicFrameLocks/>
              </p:cNvGraphicFramePr>
              <p:nvPr/>
            </p:nvGraphicFramePr>
            <p:xfrm>
              <a:off x="2847" y="1488"/>
              <a:ext cx="262" cy="324"/>
            </p:xfrm>
            <a:graphic>
              <a:graphicData uri="http://schemas.openxmlformats.org/presentationml/2006/ole">
                <mc:AlternateContent xmlns:mc="http://schemas.openxmlformats.org/markup-compatibility/2006">
                  <mc:Choice xmlns:v="urn:schemas-microsoft-com:vml" Requires="v">
                    <p:oleObj spid="_x0000_s46096" r:id="rId10" imgW="5181600" imgH="6400800" progId="Equation.3">
                      <p:embed/>
                    </p:oleObj>
                  </mc:Choice>
                  <mc:Fallback>
                    <p:oleObj r:id="rId10" imgW="5181600" imgH="6400800" progId="Equation.3">
                      <p:embed/>
                      <p:pic>
                        <p:nvPicPr>
                          <p:cNvPr id="0" name="Picture 1" descr="image7"/>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47" y="1488"/>
                            <a:ext cx="262" cy="324"/>
                          </a:xfrm>
                          <a:prstGeom prst="rect">
                            <a:avLst/>
                          </a:prstGeom>
                          <a:solidFill>
                            <a:srgbClr val="FFFFFF"/>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7184" name="Rectangle 26"/>
            <p:cNvSpPr/>
            <p:nvPr/>
          </p:nvSpPr>
          <p:spPr>
            <a:xfrm>
              <a:off x="2784" y="1440"/>
              <a:ext cx="2559" cy="1824"/>
            </a:xfrm>
            <a:prstGeom prst="rect">
              <a:avLst/>
            </a:prstGeom>
            <a:noFill/>
            <a:ln w="9525" cap="flat" cmpd="sng">
              <a:solidFill>
                <a:schemeClr val="tx1"/>
              </a:solidFill>
              <a:prstDash val="solid"/>
              <a:miter/>
              <a:headEnd type="none" w="med" len="med"/>
              <a:tailEnd type="none" w="med" len="med"/>
            </a:ln>
          </p:spPr>
          <p:txBody>
            <a:bodyPr wrap="none" anchor="ctr"/>
            <a:lstStyle/>
            <a:p>
              <a:pPr algn="l"/>
              <a:r>
                <a:rPr lang="en-US" altLang="zh-CN" b="1" dirty="0">
                  <a:solidFill>
                    <a:srgbClr val="33CCFF"/>
                  </a:solidFill>
                  <a:latin typeface="Times New Roman" panose="02020603050405020304" pitchFamily="18" charset="0"/>
                  <a:sym typeface="+mn-ea"/>
                </a:rPr>
                <a:t>+</a:t>
              </a:r>
            </a:p>
          </p:txBody>
        </p:sp>
      </p:gr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3010"/>
                                        </p:tgtEl>
                                        <p:attrNameLst>
                                          <p:attrName>style.visibility</p:attrName>
                                        </p:attrNameLst>
                                      </p:cBhvr>
                                      <p:to>
                                        <p:strVal val="visible"/>
                                      </p:to>
                                    </p:set>
                                    <p:animEffect transition="in" filter="blinds(horizontal)">
                                      <p:cBhvr>
                                        <p:cTn id="7" dur="500"/>
                                        <p:tgtEl>
                                          <p:spTgt spid="4301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ppt_x</p:attrName>
                                        </p:attrNameLst>
                                      </p:cBhvr>
                                      <p:tavLst>
                                        <p:tav tm="0">
                                          <p:val>
                                            <p:strVal val="#ppt_x-#ppt_w/2"/>
                                          </p:val>
                                        </p:tav>
                                        <p:tav tm="100000">
                                          <p:val>
                                            <p:strVal val="#ppt_x"/>
                                          </p:val>
                                        </p:tav>
                                      </p:tavLst>
                                    </p:anim>
                                    <p:anim calcmode="lin" valueType="num">
                                      <p:cBhvr>
                                        <p:cTn id="18" dur="500" fill="hold"/>
                                        <p:tgtEl>
                                          <p:spTgt spid="3"/>
                                        </p:tgtEl>
                                        <p:attrNameLst>
                                          <p:attrName>ppt_y</p:attrName>
                                        </p:attrNameLst>
                                      </p:cBhvr>
                                      <p:tavLst>
                                        <p:tav tm="0">
                                          <p:val>
                                            <p:strVal val="#ppt_y"/>
                                          </p:val>
                                        </p:tav>
                                        <p:tav tm="100000">
                                          <p:val>
                                            <p:strVal val="#ppt_y"/>
                                          </p:val>
                                        </p:tav>
                                      </p:tavLst>
                                    </p:anim>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7"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500" fill="hold"/>
                                        <p:tgtEl>
                                          <p:spTgt spid="4"/>
                                        </p:tgtEl>
                                        <p:attrNameLst>
                                          <p:attrName>ppt_x</p:attrName>
                                        </p:attrNameLst>
                                      </p:cBhvr>
                                      <p:tavLst>
                                        <p:tav tm="0">
                                          <p:val>
                                            <p:strVal val="#ppt_x"/>
                                          </p:val>
                                        </p:tav>
                                        <p:tav tm="100000">
                                          <p:val>
                                            <p:strVal val="#ppt_x"/>
                                          </p:val>
                                        </p:tav>
                                      </p:tavLst>
                                    </p:anim>
                                    <p:anim calcmode="lin" valueType="num">
                                      <p:cBhvr>
                                        <p:cTn id="26" dur="500" fill="hold"/>
                                        <p:tgtEl>
                                          <p:spTgt spid="4"/>
                                        </p:tgtEl>
                                        <p:attrNameLst>
                                          <p:attrName>ppt_y</p:attrName>
                                        </p:attrNameLst>
                                      </p:cBhvr>
                                      <p:tavLst>
                                        <p:tav tm="0">
                                          <p:val>
                                            <p:strVal val="#ppt_y+#ppt_h/2"/>
                                          </p:val>
                                        </p:tav>
                                        <p:tav tm="100000">
                                          <p:val>
                                            <p:strVal val="#ppt_y"/>
                                          </p:val>
                                        </p:tav>
                                      </p:tavLst>
                                    </p:anim>
                                    <p:anim calcmode="lin" valueType="num">
                                      <p:cBhvr>
                                        <p:cTn id="27" dur="500" fill="hold"/>
                                        <p:tgtEl>
                                          <p:spTgt spid="4"/>
                                        </p:tgtEl>
                                        <p:attrNameLst>
                                          <p:attrName>ppt_w</p:attrName>
                                        </p:attrNameLst>
                                      </p:cBhvr>
                                      <p:tavLst>
                                        <p:tav tm="0">
                                          <p:val>
                                            <p:strVal val="#ppt_w"/>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17" presetClass="entr" presetSubtype="2"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p:cTn id="33" dur="500" fill="hold"/>
                                        <p:tgtEl>
                                          <p:spTgt spid="6"/>
                                        </p:tgtEl>
                                        <p:attrNameLst>
                                          <p:attrName>ppt_x</p:attrName>
                                        </p:attrNameLst>
                                      </p:cBhvr>
                                      <p:tavLst>
                                        <p:tav tm="0">
                                          <p:val>
                                            <p:strVal val="#ppt_x+#ppt_w/2"/>
                                          </p:val>
                                        </p:tav>
                                        <p:tav tm="100000">
                                          <p:val>
                                            <p:strVal val="#ppt_x"/>
                                          </p:val>
                                        </p:tav>
                                      </p:tavLst>
                                    </p:anim>
                                    <p:anim calcmode="lin" valueType="num">
                                      <p:cBhvr>
                                        <p:cTn id="34" dur="500" fill="hold"/>
                                        <p:tgtEl>
                                          <p:spTgt spid="6"/>
                                        </p:tgtEl>
                                        <p:attrNameLst>
                                          <p:attrName>ppt_y</p:attrName>
                                        </p:attrNameLst>
                                      </p:cBhvr>
                                      <p:tavLst>
                                        <p:tav tm="0">
                                          <p:val>
                                            <p:strVal val="#ppt_y"/>
                                          </p:val>
                                        </p:tav>
                                        <p:tav tm="100000">
                                          <p:val>
                                            <p:strVal val="#ppt_y"/>
                                          </p:val>
                                        </p:tav>
                                      </p:tavLst>
                                    </p:anim>
                                    <p:anim calcmode="lin" valueType="num">
                                      <p:cBhvr>
                                        <p:cTn id="35" dur="500" fill="hold"/>
                                        <p:tgtEl>
                                          <p:spTgt spid="6"/>
                                        </p:tgtEl>
                                        <p:attrNameLst>
                                          <p:attrName>ppt_w</p:attrName>
                                        </p:attrNameLst>
                                      </p:cBhvr>
                                      <p:tavLst>
                                        <p:tav tm="0">
                                          <p:val>
                                            <p:fltVal val="0"/>
                                          </p:val>
                                        </p:tav>
                                        <p:tav tm="100000">
                                          <p:val>
                                            <p:strVal val="#ppt_w"/>
                                          </p:val>
                                        </p:tav>
                                      </p:tavLst>
                                    </p:anim>
                                    <p:anim calcmode="lin" valueType="num">
                                      <p:cBhvr>
                                        <p:cTn id="36"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blinds(horizontal)">
                                      <p:cBhvr>
                                        <p:cTn id="41" dur="5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5" fill="hold" grpId="0" nodeType="clickEffect">
                                  <p:stCondLst>
                                    <p:cond delay="0"/>
                                  </p:stCondLst>
                                  <p:childTnLst>
                                    <p:set>
                                      <p:cBhvr>
                                        <p:cTn id="45" dur="1" fill="hold">
                                          <p:stCondLst>
                                            <p:cond delay="0"/>
                                          </p:stCondLst>
                                        </p:cTn>
                                        <p:tgtEl>
                                          <p:spTgt spid="43022"/>
                                        </p:tgtEl>
                                        <p:attrNameLst>
                                          <p:attrName>style.visibility</p:attrName>
                                        </p:attrNameLst>
                                      </p:cBhvr>
                                      <p:to>
                                        <p:strVal val="visible"/>
                                      </p:to>
                                    </p:set>
                                    <p:animEffect transition="in" filter="blinds(vertical)">
                                      <p:cBhvr>
                                        <p:cTn id="46" dur="500"/>
                                        <p:tgtEl>
                                          <p:spTgt spid="430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0" grpId="0"/>
      <p:bldP spid="43022" grpId="0"/>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61" name="Text Box 5"/>
          <p:cNvSpPr txBox="1">
            <a:spLocks noChangeArrowheads="1"/>
          </p:cNvSpPr>
          <p:nvPr/>
        </p:nvSpPr>
        <p:spPr bwMode="auto">
          <a:xfrm>
            <a:off x="457200" y="1524000"/>
            <a:ext cx="56276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zh-CN" altLang="en-US" sz="2800">
                <a:solidFill>
                  <a:srgbClr val="FFFF00"/>
                </a:solidFill>
                <a:effectLst>
                  <a:outerShdw blurRad="38100" dist="38100" dir="2700000" algn="tl">
                    <a:srgbClr val="000000"/>
                  </a:outerShdw>
                </a:effectLst>
                <a:latin typeface="Times New Roman" panose="02020603050405020304" pitchFamily="18" charset="0"/>
                <a:ea typeface="黑体" panose="02010609060101010101" pitchFamily="49" charset="-122"/>
              </a:rPr>
              <a:t>解：取顺时针方向为回路为正方向</a:t>
            </a:r>
          </a:p>
        </p:txBody>
      </p:sp>
      <p:sp>
        <p:nvSpPr>
          <p:cNvPr id="31747" name="Text Box 7"/>
          <p:cNvSpPr txBox="1">
            <a:spLocks noChangeArrowheads="1"/>
          </p:cNvSpPr>
          <p:nvPr/>
        </p:nvSpPr>
        <p:spPr bwMode="auto">
          <a:xfrm>
            <a:off x="381000" y="381000"/>
            <a:ext cx="8458200"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kumimoji="1" lang="zh-CN" altLang="en-US" sz="2800" b="1">
                <a:solidFill>
                  <a:srgbClr val="FFFF00"/>
                </a:solidFill>
                <a:latin typeface="Times New Roman" panose="02020603050405020304" pitchFamily="18" charset="0"/>
              </a:rPr>
              <a:t>例</a:t>
            </a:r>
            <a:r>
              <a:rPr kumimoji="1" lang="en-US" altLang="zh-CN" sz="2800" b="1">
                <a:solidFill>
                  <a:srgbClr val="FFFF00"/>
                </a:solidFill>
                <a:latin typeface="Times New Roman" panose="02020603050405020304" pitchFamily="18" charset="0"/>
              </a:rPr>
              <a:t>1.</a:t>
            </a:r>
            <a:r>
              <a:rPr kumimoji="1" lang="en-US" altLang="zh-CN" sz="2800" b="1">
                <a:solidFill>
                  <a:schemeClr val="hlink"/>
                </a:solidFill>
                <a:latin typeface="Times New Roman" panose="02020603050405020304" pitchFamily="18" charset="0"/>
              </a:rPr>
              <a:t> </a:t>
            </a:r>
            <a:r>
              <a:rPr kumimoji="1" lang="zh-CN" altLang="en-US" sz="2800" b="1">
                <a:latin typeface="Times New Roman" panose="02020603050405020304" pitchFamily="18" charset="0"/>
              </a:rPr>
              <a:t>一长直导线通以电流                         ，旁边有一个共面的矩形线圈</a:t>
            </a:r>
            <a:r>
              <a:rPr kumimoji="1" lang="en-US" altLang="zh-CN" sz="2800" b="1" i="1">
                <a:latin typeface="Times New Roman" panose="02020603050405020304" pitchFamily="18" charset="0"/>
              </a:rPr>
              <a:t>abcd</a:t>
            </a:r>
            <a:r>
              <a:rPr kumimoji="1" lang="zh-CN" altLang="en-US" sz="2800" b="1">
                <a:latin typeface="Times New Roman" panose="02020603050405020304" pitchFamily="18" charset="0"/>
              </a:rPr>
              <a:t>。求：线圈中的感应电动势。</a:t>
            </a:r>
          </a:p>
        </p:txBody>
      </p:sp>
      <p:graphicFrame>
        <p:nvGraphicFramePr>
          <p:cNvPr id="31748" name="Object 8"/>
          <p:cNvGraphicFramePr>
            <a:graphicFrameLocks noChangeAspect="1"/>
          </p:cNvGraphicFramePr>
          <p:nvPr/>
        </p:nvGraphicFramePr>
        <p:xfrm>
          <a:off x="4572000" y="463550"/>
          <a:ext cx="2076450" cy="617538"/>
        </p:xfrm>
        <a:graphic>
          <a:graphicData uri="http://schemas.openxmlformats.org/presentationml/2006/ole">
            <mc:AlternateContent xmlns:mc="http://schemas.openxmlformats.org/markup-compatibility/2006">
              <mc:Choice xmlns:v="urn:schemas-microsoft-com:vml" Requires="v">
                <p:oleObj spid="_x0000_s48150" name="公式" r:id="rId3" imgW="637200" imgH="179280" progId="Equation.3">
                  <p:embed/>
                </p:oleObj>
              </mc:Choice>
              <mc:Fallback>
                <p:oleObj name="公式" r:id="rId3" imgW="637200" imgH="179280" progId="Equation.3">
                  <p:embed/>
                  <p:pic>
                    <p:nvPicPr>
                      <p:cNvPr id="0" name="Object 8" descr="image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463550"/>
                        <a:ext cx="2076450" cy="617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1749" name="Group 40"/>
          <p:cNvGrpSpPr/>
          <p:nvPr/>
        </p:nvGrpSpPr>
        <p:grpSpPr bwMode="auto">
          <a:xfrm>
            <a:off x="5957888" y="2511425"/>
            <a:ext cx="3078162" cy="3581400"/>
            <a:chOff x="3560" y="1162"/>
            <a:chExt cx="1939" cy="2256"/>
          </a:xfrm>
        </p:grpSpPr>
        <p:sp>
          <p:nvSpPr>
            <p:cNvPr id="31761" name="Line 11"/>
            <p:cNvSpPr>
              <a:spLocks noChangeShapeType="1"/>
            </p:cNvSpPr>
            <p:nvPr/>
          </p:nvSpPr>
          <p:spPr bwMode="auto">
            <a:xfrm>
              <a:off x="3651" y="2976"/>
              <a:ext cx="1776" cy="0"/>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62" name="Line 12"/>
            <p:cNvSpPr>
              <a:spLocks noChangeShapeType="1"/>
            </p:cNvSpPr>
            <p:nvPr/>
          </p:nvSpPr>
          <p:spPr bwMode="auto">
            <a:xfrm>
              <a:off x="4086" y="2976"/>
              <a:ext cx="0" cy="19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63" name="Line 13"/>
            <p:cNvSpPr>
              <a:spLocks noChangeShapeType="1"/>
            </p:cNvSpPr>
            <p:nvPr/>
          </p:nvSpPr>
          <p:spPr bwMode="auto">
            <a:xfrm>
              <a:off x="3654" y="3072"/>
              <a:ext cx="432" cy="0"/>
            </a:xfrm>
            <a:prstGeom prst="line">
              <a:avLst/>
            </a:prstGeom>
            <a:noFill/>
            <a:ln w="9525">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64" name="Rectangle 14"/>
            <p:cNvSpPr>
              <a:spLocks noChangeArrowheads="1"/>
            </p:cNvSpPr>
            <p:nvPr/>
          </p:nvSpPr>
          <p:spPr bwMode="auto">
            <a:xfrm>
              <a:off x="3606" y="2695"/>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i="1">
                  <a:latin typeface="Times New Roman" panose="02020603050405020304" pitchFamily="18" charset="0"/>
                  <a:ea typeface="幼圆" panose="02010509060101010101" pitchFamily="49" charset="-122"/>
                </a:rPr>
                <a:t>o</a:t>
              </a:r>
            </a:p>
          </p:txBody>
        </p:sp>
        <p:sp>
          <p:nvSpPr>
            <p:cNvPr id="31765" name="Rectangle 16"/>
            <p:cNvSpPr>
              <a:spLocks noChangeArrowheads="1"/>
            </p:cNvSpPr>
            <p:nvPr/>
          </p:nvSpPr>
          <p:spPr bwMode="auto">
            <a:xfrm>
              <a:off x="3560" y="1162"/>
              <a:ext cx="96" cy="2256"/>
            </a:xfrm>
            <a:prstGeom prst="rect">
              <a:avLst/>
            </a:prstGeom>
            <a:gradFill rotWithShape="1">
              <a:gsLst>
                <a:gs pos="0">
                  <a:srgbClr val="FF5050"/>
                </a:gs>
                <a:gs pos="100000">
                  <a:srgbClr val="762525"/>
                </a:gs>
              </a:gsLst>
              <a:lin ang="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1766" name="Object 17"/>
            <p:cNvGraphicFramePr>
              <a:graphicFrameLocks noChangeAspect="1"/>
            </p:cNvGraphicFramePr>
            <p:nvPr/>
          </p:nvGraphicFramePr>
          <p:xfrm>
            <a:off x="4472" y="1306"/>
            <a:ext cx="162" cy="308"/>
          </p:xfrm>
          <a:graphic>
            <a:graphicData uri="http://schemas.openxmlformats.org/presentationml/2006/ole">
              <mc:AlternateContent xmlns:mc="http://schemas.openxmlformats.org/markup-compatibility/2006">
                <mc:Choice xmlns:v="urn:schemas-microsoft-com:vml" Requires="v">
                  <p:oleObj spid="_x0000_s48151" name="公式" r:id="rId5" imgW="81720" imgH="171360" progId="Equation.3">
                    <p:embed/>
                  </p:oleObj>
                </mc:Choice>
                <mc:Fallback>
                  <p:oleObj name="公式" r:id="rId5" imgW="81720" imgH="171360" progId="Equation.3">
                    <p:embed/>
                    <p:pic>
                      <p:nvPicPr>
                        <p:cNvPr id="0" name="Object 17" descr="image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72" y="1306"/>
                          <a:ext cx="162" cy="3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767" name="Object 18"/>
            <p:cNvGraphicFramePr>
              <a:graphicFrameLocks noChangeAspect="1"/>
            </p:cNvGraphicFramePr>
            <p:nvPr/>
          </p:nvGraphicFramePr>
          <p:xfrm>
            <a:off x="5048" y="2122"/>
            <a:ext cx="200" cy="308"/>
          </p:xfrm>
          <a:graphic>
            <a:graphicData uri="http://schemas.openxmlformats.org/presentationml/2006/ole">
              <mc:AlternateContent xmlns:mc="http://schemas.openxmlformats.org/markup-compatibility/2006">
                <mc:Choice xmlns:v="urn:schemas-microsoft-com:vml" Requires="v">
                  <p:oleObj spid="_x0000_s48152" name="公式" r:id="rId7" imgW="106200" imgH="171360" progId="Equation.3">
                    <p:embed/>
                  </p:oleObj>
                </mc:Choice>
                <mc:Fallback>
                  <p:oleObj name="公式" r:id="rId7" imgW="106200" imgH="171360" progId="Equation.3">
                    <p:embed/>
                    <p:pic>
                      <p:nvPicPr>
                        <p:cNvPr id="0" name="Object 18" descr="image4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48" y="2122"/>
                          <a:ext cx="200" cy="3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768" name="Rectangle 20"/>
            <p:cNvSpPr>
              <a:spLocks noChangeArrowheads="1"/>
            </p:cNvSpPr>
            <p:nvPr/>
          </p:nvSpPr>
          <p:spPr bwMode="auto">
            <a:xfrm>
              <a:off x="4088" y="1642"/>
              <a:ext cx="912" cy="1248"/>
            </a:xfrm>
            <a:prstGeom prst="rect">
              <a:avLst/>
            </a:prstGeom>
            <a:noFill/>
            <a:ln w="28575">
              <a:solidFill>
                <a:schemeClr val="tx1"/>
              </a:solidFill>
              <a:miter lim="800000"/>
            </a:ln>
            <a:effectLst>
              <a:outerShdw dist="28398" dir="1593903"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769" name="Line 21"/>
            <p:cNvSpPr>
              <a:spLocks noChangeShapeType="1"/>
            </p:cNvSpPr>
            <p:nvPr/>
          </p:nvSpPr>
          <p:spPr bwMode="auto">
            <a:xfrm flipV="1">
              <a:off x="3608" y="1930"/>
              <a:ext cx="0" cy="672"/>
            </a:xfrm>
            <a:prstGeom prst="line">
              <a:avLst/>
            </a:prstGeom>
            <a:noFill/>
            <a:ln w="28575">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70" name="Rectangle 22"/>
            <p:cNvSpPr>
              <a:spLocks noChangeArrowheads="1"/>
            </p:cNvSpPr>
            <p:nvPr/>
          </p:nvSpPr>
          <p:spPr bwMode="auto">
            <a:xfrm>
              <a:off x="4967" y="2704"/>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i="1">
                  <a:latin typeface="Times New Roman" panose="02020603050405020304" pitchFamily="18" charset="0"/>
                </a:rPr>
                <a:t>d</a:t>
              </a:r>
            </a:p>
          </p:txBody>
        </p:sp>
        <p:sp>
          <p:nvSpPr>
            <p:cNvPr id="31771" name="Rectangle 23"/>
            <p:cNvSpPr>
              <a:spLocks noChangeArrowheads="1"/>
            </p:cNvSpPr>
            <p:nvPr/>
          </p:nvSpPr>
          <p:spPr bwMode="auto">
            <a:xfrm>
              <a:off x="5048" y="1402"/>
              <a:ext cx="21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i="1">
                  <a:latin typeface="Times New Roman" panose="02020603050405020304" pitchFamily="18" charset="0"/>
                </a:rPr>
                <a:t>c</a:t>
              </a:r>
            </a:p>
          </p:txBody>
        </p:sp>
        <p:sp>
          <p:nvSpPr>
            <p:cNvPr id="31772" name="Rectangle 24"/>
            <p:cNvSpPr>
              <a:spLocks noChangeArrowheads="1"/>
            </p:cNvSpPr>
            <p:nvPr/>
          </p:nvSpPr>
          <p:spPr bwMode="auto">
            <a:xfrm>
              <a:off x="3848" y="1402"/>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i="1">
                  <a:latin typeface="Times New Roman" panose="02020603050405020304" pitchFamily="18" charset="0"/>
                </a:rPr>
                <a:t>b</a:t>
              </a:r>
            </a:p>
          </p:txBody>
        </p:sp>
        <p:sp>
          <p:nvSpPr>
            <p:cNvPr id="31773" name="Rectangle 25"/>
            <p:cNvSpPr>
              <a:spLocks noChangeArrowheads="1"/>
            </p:cNvSpPr>
            <p:nvPr/>
          </p:nvSpPr>
          <p:spPr bwMode="auto">
            <a:xfrm>
              <a:off x="3877" y="2649"/>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i="1">
                  <a:latin typeface="Times New Roman" panose="02020603050405020304" pitchFamily="18" charset="0"/>
                </a:rPr>
                <a:t>a</a:t>
              </a:r>
            </a:p>
          </p:txBody>
        </p:sp>
        <p:sp>
          <p:nvSpPr>
            <p:cNvPr id="31774" name="Rectangle 26"/>
            <p:cNvSpPr>
              <a:spLocks noChangeArrowheads="1"/>
            </p:cNvSpPr>
            <p:nvPr/>
          </p:nvSpPr>
          <p:spPr bwMode="auto">
            <a:xfrm>
              <a:off x="3787" y="2967"/>
              <a:ext cx="20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i="1">
                  <a:latin typeface="Times New Roman" panose="02020603050405020304" pitchFamily="18" charset="0"/>
                </a:rPr>
                <a:t>r</a:t>
              </a:r>
            </a:p>
          </p:txBody>
        </p:sp>
        <p:sp>
          <p:nvSpPr>
            <p:cNvPr id="31775" name="Rectangle 27"/>
            <p:cNvSpPr>
              <a:spLocks noChangeArrowheads="1"/>
            </p:cNvSpPr>
            <p:nvPr/>
          </p:nvSpPr>
          <p:spPr bwMode="auto">
            <a:xfrm>
              <a:off x="5284" y="2931"/>
              <a:ext cx="21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i="1">
                  <a:latin typeface="Times New Roman" panose="02020603050405020304" pitchFamily="18" charset="0"/>
                  <a:ea typeface="幼圆" panose="02010509060101010101" pitchFamily="49" charset="-122"/>
                </a:rPr>
                <a:t>x</a:t>
              </a:r>
            </a:p>
          </p:txBody>
        </p:sp>
        <p:sp>
          <p:nvSpPr>
            <p:cNvPr id="31776" name="Rectangle 28"/>
            <p:cNvSpPr>
              <a:spLocks noChangeArrowheads="1"/>
            </p:cNvSpPr>
            <p:nvPr/>
          </p:nvSpPr>
          <p:spPr bwMode="auto">
            <a:xfrm>
              <a:off x="3656" y="2170"/>
              <a:ext cx="1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800" i="1">
                  <a:latin typeface="Times New Roman" panose="02020603050405020304" pitchFamily="18" charset="0"/>
                  <a:ea typeface="幼圆" panose="02010509060101010101" pitchFamily="49" charset="-122"/>
                </a:rPr>
                <a:t>i</a:t>
              </a:r>
            </a:p>
          </p:txBody>
        </p:sp>
      </p:grpSp>
      <p:grpSp>
        <p:nvGrpSpPr>
          <p:cNvPr id="19485" name="Group 29"/>
          <p:cNvGrpSpPr/>
          <p:nvPr/>
        </p:nvGrpSpPr>
        <p:grpSpPr bwMode="auto">
          <a:xfrm>
            <a:off x="6137275" y="3260725"/>
            <a:ext cx="1890713" cy="1981200"/>
            <a:chOff x="3504" y="1680"/>
            <a:chExt cx="1191" cy="1248"/>
          </a:xfrm>
        </p:grpSpPr>
        <p:sp>
          <p:nvSpPr>
            <p:cNvPr id="31755" name="Rectangle 30" descr="深色下对角线"/>
            <p:cNvSpPr>
              <a:spLocks noChangeArrowheads="1"/>
            </p:cNvSpPr>
            <p:nvPr/>
          </p:nvSpPr>
          <p:spPr bwMode="auto">
            <a:xfrm>
              <a:off x="4272" y="1680"/>
              <a:ext cx="96" cy="1248"/>
            </a:xfrm>
            <a:prstGeom prst="rect">
              <a:avLst/>
            </a:prstGeom>
            <a:pattFill prst="dkDnDiag">
              <a:fgClr>
                <a:schemeClr val="folHlink"/>
              </a:fgClr>
              <a:bgClr>
                <a:srgbClr val="FFFFFF"/>
              </a:bgClr>
            </a:patt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31756" name="Group 31"/>
            <p:cNvGrpSpPr/>
            <p:nvPr/>
          </p:nvGrpSpPr>
          <p:grpSpPr bwMode="auto">
            <a:xfrm>
              <a:off x="3504" y="2448"/>
              <a:ext cx="1056" cy="327"/>
              <a:chOff x="3504" y="2448"/>
              <a:chExt cx="1056" cy="327"/>
            </a:xfrm>
          </p:grpSpPr>
          <p:sp>
            <p:nvSpPr>
              <p:cNvPr id="31758" name="Line 32"/>
              <p:cNvSpPr>
                <a:spLocks noChangeShapeType="1"/>
              </p:cNvSpPr>
              <p:nvPr/>
            </p:nvSpPr>
            <p:spPr bwMode="auto">
              <a:xfrm>
                <a:off x="3504" y="2736"/>
                <a:ext cx="768" cy="0"/>
              </a:xfrm>
              <a:prstGeom prst="line">
                <a:avLst/>
              </a:prstGeom>
              <a:noFill/>
              <a:ln w="9525">
                <a:solidFill>
                  <a:schemeClr val="tx1"/>
                </a:solidFill>
                <a:round/>
                <a:headEnd type="arrow" w="med" len="lg"/>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9" name="Rectangle 33"/>
              <p:cNvSpPr>
                <a:spLocks noChangeArrowheads="1"/>
              </p:cNvSpPr>
              <p:nvPr/>
            </p:nvSpPr>
            <p:spPr bwMode="auto">
              <a:xfrm>
                <a:off x="3648" y="2448"/>
                <a:ext cx="21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i="1">
                    <a:latin typeface="Times New Roman" panose="02020603050405020304" pitchFamily="18" charset="0"/>
                    <a:ea typeface="幼圆" panose="02010509060101010101" pitchFamily="49" charset="-122"/>
                  </a:rPr>
                  <a:t>x</a:t>
                </a:r>
              </a:p>
            </p:txBody>
          </p:sp>
          <p:sp>
            <p:nvSpPr>
              <p:cNvPr id="31760" name="Line 34"/>
              <p:cNvSpPr>
                <a:spLocks noChangeShapeType="1"/>
              </p:cNvSpPr>
              <p:nvPr/>
            </p:nvSpPr>
            <p:spPr bwMode="auto">
              <a:xfrm flipH="1">
                <a:off x="4368" y="2736"/>
                <a:ext cx="192" cy="0"/>
              </a:xfrm>
              <a:prstGeom prst="line">
                <a:avLst/>
              </a:prstGeom>
              <a:noFill/>
              <a:ln w="9525">
                <a:solidFill>
                  <a:schemeClr val="tx1"/>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9491" name="Rectangle 35"/>
            <p:cNvSpPr>
              <a:spLocks noChangeArrowheads="1"/>
            </p:cNvSpPr>
            <p:nvPr/>
          </p:nvSpPr>
          <p:spPr bwMode="auto">
            <a:xfrm>
              <a:off x="4368" y="2448"/>
              <a:ext cx="32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kumimoji="1" lang="en-US" altLang="zh-CN" sz="2800">
                  <a:effectLst>
                    <a:outerShdw blurRad="38100" dist="38100" dir="2700000" algn="tl">
                      <a:srgbClr val="000000"/>
                    </a:outerShdw>
                  </a:effectLst>
                  <a:latin typeface="Times New Roman" panose="02020603050405020304" pitchFamily="18" charset="0"/>
                  <a:ea typeface="幼圆" panose="02010509060101010101" pitchFamily="49" charset="-122"/>
                </a:rPr>
                <a:t>d</a:t>
              </a:r>
              <a:r>
                <a:rPr kumimoji="1" lang="en-US" altLang="zh-CN" sz="2800" i="1">
                  <a:latin typeface="Times New Roman" panose="02020603050405020304" pitchFamily="18" charset="0"/>
                  <a:ea typeface="幼圆" panose="02010509060101010101" pitchFamily="49" charset="-122"/>
                </a:rPr>
                <a:t>x</a:t>
              </a:r>
            </a:p>
          </p:txBody>
        </p:sp>
      </p:grpSp>
      <p:graphicFrame>
        <p:nvGraphicFramePr>
          <p:cNvPr id="19492" name="Object 36"/>
          <p:cNvGraphicFramePr>
            <a:graphicFrameLocks noChangeAspect="1"/>
          </p:cNvGraphicFramePr>
          <p:nvPr/>
        </p:nvGraphicFramePr>
        <p:xfrm>
          <a:off x="520700" y="2060575"/>
          <a:ext cx="4787900" cy="1209675"/>
        </p:xfrm>
        <a:graphic>
          <a:graphicData uri="http://schemas.openxmlformats.org/presentationml/2006/ole">
            <mc:AlternateContent xmlns:mc="http://schemas.openxmlformats.org/markup-compatibility/2006">
              <mc:Choice xmlns:v="urn:schemas-microsoft-com:vml" Requires="v">
                <p:oleObj spid="_x0000_s48153" name="公式" r:id="rId9" imgW="1446120" imgH="350640" progId="Equation.3">
                  <p:embed/>
                </p:oleObj>
              </mc:Choice>
              <mc:Fallback>
                <p:oleObj name="公式" r:id="rId9" imgW="1446120" imgH="350640" progId="Equation.3">
                  <p:embed/>
                  <p:pic>
                    <p:nvPicPr>
                      <p:cNvPr id="0" name="Object 36" descr="image4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0700" y="2060575"/>
                        <a:ext cx="4787900" cy="1209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93" name="Object 37"/>
          <p:cNvGraphicFramePr>
            <a:graphicFrameLocks noChangeAspect="1"/>
          </p:cNvGraphicFramePr>
          <p:nvPr/>
        </p:nvGraphicFramePr>
        <p:xfrm>
          <a:off x="873125" y="3235325"/>
          <a:ext cx="4238625" cy="1155700"/>
        </p:xfrm>
        <a:graphic>
          <a:graphicData uri="http://schemas.openxmlformats.org/presentationml/2006/ole">
            <mc:AlternateContent xmlns:mc="http://schemas.openxmlformats.org/markup-compatibility/2006">
              <mc:Choice xmlns:v="urn:schemas-microsoft-com:vml" Requires="v">
                <p:oleObj spid="_x0000_s48154" name="公式" r:id="rId11" imgW="1217160" imgH="318240" progId="Equation.3">
                  <p:embed/>
                </p:oleObj>
              </mc:Choice>
              <mc:Fallback>
                <p:oleObj name="公式" r:id="rId11" imgW="1217160" imgH="318240" progId="Equation.3">
                  <p:embed/>
                  <p:pic>
                    <p:nvPicPr>
                      <p:cNvPr id="0" name="Object 37" descr="image4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3125" y="3235325"/>
                        <a:ext cx="4238625" cy="1155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94" name="Object 38"/>
          <p:cNvGraphicFramePr>
            <a:graphicFrameLocks noChangeAspect="1"/>
          </p:cNvGraphicFramePr>
          <p:nvPr/>
        </p:nvGraphicFramePr>
        <p:xfrm>
          <a:off x="568325" y="4343400"/>
          <a:ext cx="1828800" cy="1106488"/>
        </p:xfrm>
        <a:graphic>
          <a:graphicData uri="http://schemas.openxmlformats.org/presentationml/2006/ole">
            <mc:AlternateContent xmlns:mc="http://schemas.openxmlformats.org/markup-compatibility/2006">
              <mc:Choice xmlns:v="urn:schemas-microsoft-com:vml" Requires="v">
                <p:oleObj spid="_x0000_s48155" name="公式" r:id="rId13" imgW="539280" imgH="318240" progId="Equation.3">
                  <p:embed/>
                </p:oleObj>
              </mc:Choice>
              <mc:Fallback>
                <p:oleObj name="公式" r:id="rId13" imgW="539280" imgH="318240" progId="Equation.3">
                  <p:embed/>
                  <p:pic>
                    <p:nvPicPr>
                      <p:cNvPr id="0" name="Object 38" descr="image5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8325" y="4343400"/>
                        <a:ext cx="1828800" cy="1106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95" name="Object 39"/>
          <p:cNvGraphicFramePr>
            <a:graphicFrameLocks noChangeAspect="1"/>
          </p:cNvGraphicFramePr>
          <p:nvPr/>
        </p:nvGraphicFramePr>
        <p:xfrm>
          <a:off x="949325" y="5486400"/>
          <a:ext cx="4495800" cy="1052513"/>
        </p:xfrm>
        <a:graphic>
          <a:graphicData uri="http://schemas.openxmlformats.org/presentationml/2006/ole">
            <mc:AlternateContent xmlns:mc="http://schemas.openxmlformats.org/markup-compatibility/2006">
              <mc:Choice xmlns:v="urn:schemas-microsoft-com:vml" Requires="v">
                <p:oleObj spid="_x0000_s48156" name="公式" r:id="rId15" imgW="1421640" imgH="318240" progId="Equation.3">
                  <p:embed/>
                </p:oleObj>
              </mc:Choice>
              <mc:Fallback>
                <p:oleObj name="公式" r:id="rId15" imgW="1421640" imgH="318240" progId="Equation.3">
                  <p:embed/>
                  <p:pic>
                    <p:nvPicPr>
                      <p:cNvPr id="0" name="Object 39" descr="image5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49325" y="5486400"/>
                        <a:ext cx="4495800" cy="1052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19461"/>
                                        </p:tgtEl>
                                        <p:attrNameLst>
                                          <p:attrName>style.visibility</p:attrName>
                                        </p:attrNameLst>
                                      </p:cBhvr>
                                      <p:to>
                                        <p:strVal val="visible"/>
                                      </p:to>
                                    </p:set>
                                    <p:anim calcmode="lin" valueType="num">
                                      <p:cBhvr>
                                        <p:cTn id="7" dur="500" fill="hold"/>
                                        <p:tgtEl>
                                          <p:spTgt spid="19461"/>
                                        </p:tgtEl>
                                        <p:attrNameLst>
                                          <p:attrName>ppt_w</p:attrName>
                                        </p:attrNameLst>
                                      </p:cBhvr>
                                      <p:tavLst>
                                        <p:tav tm="0">
                                          <p:val>
                                            <p:strVal val="4*#ppt_w"/>
                                          </p:val>
                                        </p:tav>
                                        <p:tav tm="100000">
                                          <p:val>
                                            <p:strVal val="#ppt_w"/>
                                          </p:val>
                                        </p:tav>
                                      </p:tavLst>
                                    </p:anim>
                                    <p:anim calcmode="lin" valueType="num">
                                      <p:cBhvr>
                                        <p:cTn id="8" dur="500" fill="hold"/>
                                        <p:tgtEl>
                                          <p:spTgt spid="19461"/>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19485"/>
                                        </p:tgtEl>
                                        <p:attrNameLst>
                                          <p:attrName>style.visibility</p:attrName>
                                        </p:attrNameLst>
                                      </p:cBhvr>
                                      <p:to>
                                        <p:strVal val="visible"/>
                                      </p:to>
                                    </p:set>
                                    <p:animEffect transition="in" filter="wipe(up)">
                                      <p:cBhvr>
                                        <p:cTn id="13" dur="500"/>
                                        <p:tgtEl>
                                          <p:spTgt spid="19485"/>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3" fill="hold" nodeType="clickEffect">
                                  <p:stCondLst>
                                    <p:cond delay="0"/>
                                  </p:stCondLst>
                                  <p:childTnLst>
                                    <p:set>
                                      <p:cBhvr>
                                        <p:cTn id="17" dur="1" fill="hold">
                                          <p:stCondLst>
                                            <p:cond delay="0"/>
                                          </p:stCondLst>
                                        </p:cTn>
                                        <p:tgtEl>
                                          <p:spTgt spid="19492"/>
                                        </p:tgtEl>
                                        <p:attrNameLst>
                                          <p:attrName>style.visibility</p:attrName>
                                        </p:attrNameLst>
                                      </p:cBhvr>
                                      <p:to>
                                        <p:strVal val="visible"/>
                                      </p:to>
                                    </p:set>
                                    <p:animEffect transition="in" filter="strips(upRight)">
                                      <p:cBhvr>
                                        <p:cTn id="18" dur="500"/>
                                        <p:tgtEl>
                                          <p:spTgt spid="19492"/>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3" fill="hold" nodeType="clickEffect">
                                  <p:stCondLst>
                                    <p:cond delay="0"/>
                                  </p:stCondLst>
                                  <p:childTnLst>
                                    <p:set>
                                      <p:cBhvr>
                                        <p:cTn id="22" dur="1" fill="hold">
                                          <p:stCondLst>
                                            <p:cond delay="0"/>
                                          </p:stCondLst>
                                        </p:cTn>
                                        <p:tgtEl>
                                          <p:spTgt spid="19493"/>
                                        </p:tgtEl>
                                        <p:attrNameLst>
                                          <p:attrName>style.visibility</p:attrName>
                                        </p:attrNameLst>
                                      </p:cBhvr>
                                      <p:to>
                                        <p:strVal val="visible"/>
                                      </p:to>
                                    </p:set>
                                    <p:animEffect transition="in" filter="strips(upRight)">
                                      <p:cBhvr>
                                        <p:cTn id="23" dur="500"/>
                                        <p:tgtEl>
                                          <p:spTgt spid="19493"/>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3" fill="hold" nodeType="clickEffect">
                                  <p:stCondLst>
                                    <p:cond delay="0"/>
                                  </p:stCondLst>
                                  <p:childTnLst>
                                    <p:set>
                                      <p:cBhvr>
                                        <p:cTn id="27" dur="1" fill="hold">
                                          <p:stCondLst>
                                            <p:cond delay="0"/>
                                          </p:stCondLst>
                                        </p:cTn>
                                        <p:tgtEl>
                                          <p:spTgt spid="19494"/>
                                        </p:tgtEl>
                                        <p:attrNameLst>
                                          <p:attrName>style.visibility</p:attrName>
                                        </p:attrNameLst>
                                      </p:cBhvr>
                                      <p:to>
                                        <p:strVal val="visible"/>
                                      </p:to>
                                    </p:set>
                                    <p:animEffect transition="in" filter="strips(upRight)">
                                      <p:cBhvr>
                                        <p:cTn id="28" dur="500"/>
                                        <p:tgtEl>
                                          <p:spTgt spid="19494"/>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3" fill="hold" nodeType="clickEffect">
                                  <p:stCondLst>
                                    <p:cond delay="0"/>
                                  </p:stCondLst>
                                  <p:childTnLst>
                                    <p:set>
                                      <p:cBhvr>
                                        <p:cTn id="32" dur="1" fill="hold">
                                          <p:stCondLst>
                                            <p:cond delay="0"/>
                                          </p:stCondLst>
                                        </p:cTn>
                                        <p:tgtEl>
                                          <p:spTgt spid="19495"/>
                                        </p:tgtEl>
                                        <p:attrNameLst>
                                          <p:attrName>style.visibility</p:attrName>
                                        </p:attrNameLst>
                                      </p:cBhvr>
                                      <p:to>
                                        <p:strVal val="visible"/>
                                      </p:to>
                                    </p:set>
                                    <p:animEffect transition="in" filter="strips(upRight)">
                                      <p:cBhvr>
                                        <p:cTn id="33" dur="500"/>
                                        <p:tgtEl>
                                          <p:spTgt spid="19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1"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79512" y="273050"/>
            <a:ext cx="8928991" cy="1143000"/>
          </a:xfrm>
          <a:noFill/>
          <a:extLst>
            <a:ext uri="{91240B29-F687-4F45-9708-019B960494DF}">
              <a14:hiddenLine xmlns:a14="http://schemas.microsoft.com/office/drawing/2010/main" w="9525">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0"/>
          <a:lstStyle/>
          <a:p>
            <a:pPr algn="l" eaLnBrk="1" hangingPunct="1"/>
            <a:r>
              <a:rPr lang="en-US" altLang="zh-CN" b="1">
                <a:effectLst/>
                <a:latin typeface="黑体" panose="02010609060101010101" pitchFamily="49" charset="-122"/>
                <a:ea typeface="黑体" panose="02010609060101010101" pitchFamily="49" charset="-122"/>
                <a:cs typeface="Times New Roman" panose="02020603050405020304" pitchFamily="18" charset="0"/>
              </a:rPr>
              <a:t>§15.2-3 </a:t>
            </a:r>
            <a:r>
              <a:rPr lang="zh-CN" altLang="en-US" b="1">
                <a:effectLst/>
                <a:latin typeface="黑体" panose="02010609060101010101" pitchFamily="49" charset="-122"/>
                <a:ea typeface="黑体" panose="02010609060101010101" pitchFamily="49" charset="-122"/>
                <a:cs typeface="Times New Roman" panose="02020603050405020304" pitchFamily="18" charset="0"/>
              </a:rPr>
              <a:t>动生电动势  感生电动势 </a:t>
            </a:r>
          </a:p>
        </p:txBody>
      </p:sp>
      <p:sp>
        <p:nvSpPr>
          <p:cNvPr id="176131" name="Text Box 3"/>
          <p:cNvSpPr txBox="1">
            <a:spLocks noChangeArrowheads="1"/>
          </p:cNvSpPr>
          <p:nvPr/>
        </p:nvSpPr>
        <p:spPr bwMode="auto">
          <a:xfrm>
            <a:off x="900113" y="2924175"/>
            <a:ext cx="3024187" cy="519113"/>
          </a:xfrm>
          <a:prstGeom prst="rect">
            <a:avLst/>
          </a:prstGeom>
          <a:noFill/>
          <a:ln>
            <a:noFill/>
          </a:ln>
          <a:effectLst>
            <a:outerShdw dist="17961" dir="2700000" algn="ctr" rotWithShape="0">
              <a:schemeClr val="bg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latin typeface="Times New Roman" panose="02020603050405020304" pitchFamily="18" charset="0"/>
                <a:ea typeface="黑体" panose="02010609060101010101" pitchFamily="49" charset="-122"/>
              </a:rPr>
              <a:t>电磁感应定律</a:t>
            </a:r>
          </a:p>
        </p:txBody>
      </p:sp>
      <p:graphicFrame>
        <p:nvGraphicFramePr>
          <p:cNvPr id="176132" name="Object 4"/>
          <p:cNvGraphicFramePr>
            <a:graphicFrameLocks noChangeAspect="1"/>
          </p:cNvGraphicFramePr>
          <p:nvPr/>
        </p:nvGraphicFramePr>
        <p:xfrm>
          <a:off x="3563938" y="2636838"/>
          <a:ext cx="1860550" cy="1130300"/>
        </p:xfrm>
        <a:graphic>
          <a:graphicData uri="http://schemas.openxmlformats.org/presentationml/2006/ole">
            <mc:AlternateContent xmlns:mc="http://schemas.openxmlformats.org/markup-compatibility/2006">
              <mc:Choice xmlns:v="urn:schemas-microsoft-com:vml" Requires="v">
                <p:oleObj spid="_x0000_s50186" name="Equation" r:id="rId3" imgW="539280" imgH="318240" progId="">
                  <p:embed/>
                </p:oleObj>
              </mc:Choice>
              <mc:Fallback>
                <p:oleObj name="Equation" r:id="rId3" imgW="539280" imgH="318240" progId="">
                  <p:embed/>
                  <p:pic>
                    <p:nvPicPr>
                      <p:cNvPr id="0" name="Object 4" descr="image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938" y="2636838"/>
                        <a:ext cx="1860550" cy="1130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6133" name="Text Box 5"/>
          <p:cNvSpPr txBox="1">
            <a:spLocks noChangeArrowheads="1"/>
          </p:cNvSpPr>
          <p:nvPr/>
        </p:nvSpPr>
        <p:spPr bwMode="auto">
          <a:xfrm>
            <a:off x="687388" y="5157788"/>
            <a:ext cx="7772400"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kumimoji="1" lang="zh-CN" altLang="en-US" sz="2800" b="1">
                <a:latin typeface="黑体" panose="02010609060101010101" pitchFamily="49" charset="-122"/>
                <a:ea typeface="黑体" panose="02010609060101010101" pitchFamily="49" charset="-122"/>
              </a:rPr>
              <a:t>根据磁通量变化的原因不同，把感应电动势分为</a:t>
            </a:r>
            <a:r>
              <a:rPr kumimoji="1" lang="zh-CN" altLang="en-US" sz="2800" b="1">
                <a:solidFill>
                  <a:srgbClr val="FFFF00"/>
                </a:solidFill>
                <a:latin typeface="黑体" panose="02010609060101010101" pitchFamily="49" charset="-122"/>
                <a:ea typeface="黑体" panose="02010609060101010101" pitchFamily="49" charset="-122"/>
              </a:rPr>
              <a:t>动生电动势</a:t>
            </a:r>
            <a:r>
              <a:rPr kumimoji="1" lang="zh-CN" altLang="en-US" sz="2800" b="1">
                <a:latin typeface="黑体" panose="02010609060101010101" pitchFamily="49" charset="-122"/>
                <a:ea typeface="黑体" panose="02010609060101010101" pitchFamily="49" charset="-122"/>
              </a:rPr>
              <a:t>和</a:t>
            </a:r>
            <a:r>
              <a:rPr kumimoji="1" lang="zh-CN" altLang="en-US" sz="2800" b="1">
                <a:solidFill>
                  <a:srgbClr val="FFFF00"/>
                </a:solidFill>
                <a:latin typeface="黑体" panose="02010609060101010101" pitchFamily="49" charset="-122"/>
                <a:ea typeface="黑体" panose="02010609060101010101" pitchFamily="49" charset="-122"/>
              </a:rPr>
              <a:t>感生电动势</a:t>
            </a:r>
            <a:r>
              <a:rPr kumimoji="1" lang="zh-CN" altLang="en-US" sz="2800" b="1">
                <a:latin typeface="黑体" panose="02010609060101010101" pitchFamily="49" charset="-122"/>
                <a:ea typeface="黑体" panose="02010609060101010101" pitchFamily="49" charset="-122"/>
              </a:rPr>
              <a:t>。</a:t>
            </a:r>
          </a:p>
        </p:txBody>
      </p:sp>
      <p:sp>
        <p:nvSpPr>
          <p:cNvPr id="176134" name="Text Box 6"/>
          <p:cNvSpPr txBox="1">
            <a:spLocks noChangeArrowheads="1"/>
          </p:cNvSpPr>
          <p:nvPr/>
        </p:nvSpPr>
        <p:spPr bwMode="auto">
          <a:xfrm>
            <a:off x="828675" y="1773238"/>
            <a:ext cx="70564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ea typeface="黑体" panose="02010609060101010101" pitchFamily="49" charset="-122"/>
              </a:rPr>
              <a:t>电动势产生的宏观原因？</a:t>
            </a:r>
          </a:p>
        </p:txBody>
      </p:sp>
      <p:graphicFrame>
        <p:nvGraphicFramePr>
          <p:cNvPr id="32775" name="Object 7"/>
          <p:cNvGraphicFramePr>
            <a:graphicFrameLocks noChangeAspect="1"/>
          </p:cNvGraphicFramePr>
          <p:nvPr/>
        </p:nvGraphicFramePr>
        <p:xfrm>
          <a:off x="3733800" y="1778000"/>
          <a:ext cx="914400" cy="198438"/>
        </p:xfrm>
        <a:graphic>
          <a:graphicData uri="http://schemas.openxmlformats.org/presentationml/2006/ole">
            <mc:AlternateContent xmlns:mc="http://schemas.openxmlformats.org/markup-compatibility/2006">
              <mc:Choice xmlns:v="urn:schemas-microsoft-com:vml" Requires="v">
                <p:oleObj spid="_x0000_s50187" name="Equation" r:id="rId5" imgW="2743200" imgH="4267200" progId="">
                  <p:embed/>
                </p:oleObj>
              </mc:Choice>
              <mc:Fallback>
                <p:oleObj name="Equation" r:id="rId5" imgW="2743200" imgH="4267200" progId="">
                  <p:embed/>
                  <p:pic>
                    <p:nvPicPr>
                      <p:cNvPr id="0" name="Object 7" descr="image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3800" y="1778000"/>
                        <a:ext cx="914400" cy="198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6136" name="Object 8"/>
          <p:cNvGraphicFramePr>
            <a:graphicFrameLocks noChangeAspect="1"/>
          </p:cNvGraphicFramePr>
          <p:nvPr/>
        </p:nvGraphicFramePr>
        <p:xfrm>
          <a:off x="3635375" y="4022725"/>
          <a:ext cx="2087563" cy="774700"/>
        </p:xfrm>
        <a:graphic>
          <a:graphicData uri="http://schemas.openxmlformats.org/presentationml/2006/ole">
            <mc:AlternateContent xmlns:mc="http://schemas.openxmlformats.org/markup-compatibility/2006">
              <mc:Choice xmlns:v="urn:schemas-microsoft-com:vml" Requires="v">
                <p:oleObj spid="_x0000_s50188" name="Equation" r:id="rId7" imgW="18897600" imgH="7010400" progId="">
                  <p:embed/>
                </p:oleObj>
              </mc:Choice>
              <mc:Fallback>
                <p:oleObj name="Equation" r:id="rId7" imgW="18897600" imgH="7010400" progId="">
                  <p:embed/>
                  <p:pic>
                    <p:nvPicPr>
                      <p:cNvPr id="0" name="Object 8" descr="image5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5375" y="4022725"/>
                        <a:ext cx="2087563" cy="774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6137" name="Rectangle 9"/>
          <p:cNvSpPr>
            <a:spLocks noChangeArrowheads="1"/>
          </p:cNvSpPr>
          <p:nvPr/>
        </p:nvSpPr>
        <p:spPr bwMode="auto">
          <a:xfrm>
            <a:off x="1474788" y="4062413"/>
            <a:ext cx="17287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ea typeface="黑体" panose="02010609060101010101" pitchFamily="49" charset="-122"/>
              </a:rPr>
              <a:t>磁通量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76134"/>
                                        </p:tgtEl>
                                        <p:attrNameLst>
                                          <p:attrName>style.visibility</p:attrName>
                                        </p:attrNameLst>
                                      </p:cBhvr>
                                      <p:to>
                                        <p:strVal val="visible"/>
                                      </p:to>
                                    </p:set>
                                    <p:animEffect transition="in" filter="box(in)">
                                      <p:cBhvr>
                                        <p:cTn id="7" dur="500"/>
                                        <p:tgtEl>
                                          <p:spTgt spid="17613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76131"/>
                                        </p:tgtEl>
                                        <p:attrNameLst>
                                          <p:attrName>style.visibility</p:attrName>
                                        </p:attrNameLst>
                                      </p:cBhvr>
                                      <p:to>
                                        <p:strVal val="visible"/>
                                      </p:to>
                                    </p:set>
                                    <p:anim calcmode="lin" valueType="num">
                                      <p:cBhvr additive="base">
                                        <p:cTn id="12" dur="500" fill="hold"/>
                                        <p:tgtEl>
                                          <p:spTgt spid="176131"/>
                                        </p:tgtEl>
                                        <p:attrNameLst>
                                          <p:attrName>ppt_x</p:attrName>
                                        </p:attrNameLst>
                                      </p:cBhvr>
                                      <p:tavLst>
                                        <p:tav tm="0">
                                          <p:val>
                                            <p:strVal val="0-#ppt_w/2"/>
                                          </p:val>
                                        </p:tav>
                                        <p:tav tm="100000">
                                          <p:val>
                                            <p:strVal val="#ppt_x"/>
                                          </p:val>
                                        </p:tav>
                                      </p:tavLst>
                                    </p:anim>
                                    <p:anim calcmode="lin" valueType="num">
                                      <p:cBhvr additive="base">
                                        <p:cTn id="13" dur="500" fill="hold"/>
                                        <p:tgtEl>
                                          <p:spTgt spid="176131"/>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176132"/>
                                        </p:tgtEl>
                                        <p:attrNameLst>
                                          <p:attrName>style.visibility</p:attrName>
                                        </p:attrNameLst>
                                      </p:cBhvr>
                                      <p:to>
                                        <p:strVal val="visible"/>
                                      </p:to>
                                    </p:set>
                                    <p:animEffect transition="in" filter="box(in)">
                                      <p:cBhvr>
                                        <p:cTn id="18" dur="500"/>
                                        <p:tgtEl>
                                          <p:spTgt spid="176132"/>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176137"/>
                                        </p:tgtEl>
                                        <p:attrNameLst>
                                          <p:attrName>style.visibility</p:attrName>
                                        </p:attrNameLst>
                                      </p:cBhvr>
                                      <p:to>
                                        <p:strVal val="visible"/>
                                      </p:to>
                                    </p:set>
                                    <p:animEffect transition="in" filter="box(in)">
                                      <p:cBhvr>
                                        <p:cTn id="23" dur="500"/>
                                        <p:tgtEl>
                                          <p:spTgt spid="176137"/>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176136"/>
                                        </p:tgtEl>
                                        <p:attrNameLst>
                                          <p:attrName>style.visibility</p:attrName>
                                        </p:attrNameLst>
                                      </p:cBhvr>
                                      <p:to>
                                        <p:strVal val="visible"/>
                                      </p:to>
                                    </p:set>
                                    <p:animEffect transition="in" filter="box(in)">
                                      <p:cBhvr>
                                        <p:cTn id="28" dur="500"/>
                                        <p:tgtEl>
                                          <p:spTgt spid="176136"/>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5" fill="hold" grpId="0" nodeType="clickEffect">
                                  <p:stCondLst>
                                    <p:cond delay="0"/>
                                  </p:stCondLst>
                                  <p:childTnLst>
                                    <p:set>
                                      <p:cBhvr>
                                        <p:cTn id="32" dur="1" fill="hold">
                                          <p:stCondLst>
                                            <p:cond delay="0"/>
                                          </p:stCondLst>
                                        </p:cTn>
                                        <p:tgtEl>
                                          <p:spTgt spid="176133"/>
                                        </p:tgtEl>
                                        <p:attrNameLst>
                                          <p:attrName>style.visibility</p:attrName>
                                        </p:attrNameLst>
                                      </p:cBhvr>
                                      <p:to>
                                        <p:strVal val="visible"/>
                                      </p:to>
                                    </p:set>
                                    <p:animEffect transition="in" filter="blinds(vertical)">
                                      <p:cBhvr>
                                        <p:cTn id="33" dur="500"/>
                                        <p:tgtEl>
                                          <p:spTgt spid="176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1" grpId="0" autoUpdateAnimBg="0"/>
      <p:bldP spid="176133" grpId="0" autoUpdateAnimBg="0"/>
      <p:bldP spid="176134" grpId="0"/>
      <p:bldP spid="176137" grpId="0"/>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7154" name="Text Box 2"/>
          <p:cNvSpPr txBox="1">
            <a:spLocks noChangeArrowheads="1"/>
          </p:cNvSpPr>
          <p:nvPr/>
        </p:nvSpPr>
        <p:spPr bwMode="auto">
          <a:xfrm>
            <a:off x="468313" y="549275"/>
            <a:ext cx="7543800" cy="1630363"/>
          </a:xfrm>
          <a:prstGeom prst="rect">
            <a:avLst/>
          </a:prstGeom>
          <a:noFill/>
          <a:ln>
            <a:noFill/>
          </a:ln>
          <a:effectLst>
            <a:outerShdw dist="17961" dir="2700000" algn="ctr" rotWithShape="0">
              <a:schemeClr val="bg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kumimoji="1" lang="zh-CN" altLang="en-US" sz="2800" b="1">
                <a:solidFill>
                  <a:srgbClr val="FFFF00"/>
                </a:solidFill>
                <a:latin typeface="Times New Roman" panose="02020603050405020304" pitchFamily="18" charset="0"/>
                <a:ea typeface="黑体" panose="02010609060101010101" pitchFamily="49" charset="-122"/>
              </a:rPr>
              <a:t>动生电动势：</a:t>
            </a:r>
            <a:r>
              <a:rPr kumimoji="1" lang="zh-CN" altLang="en-US" sz="2800" b="1">
                <a:latin typeface="Times New Roman" panose="02020603050405020304" pitchFamily="18" charset="0"/>
              </a:rPr>
              <a:t>磁场保持不变，由于导体在磁场中运动而造成磁通量的变化，由此产生的感应电动势。</a:t>
            </a:r>
            <a:endParaRPr kumimoji="1" lang="zh-CN" altLang="en-US" sz="2800" b="1">
              <a:latin typeface="Times New Roman" panose="02020603050405020304" pitchFamily="18" charset="0"/>
              <a:ea typeface="仿宋_GB2312" pitchFamily="49" charset="-122"/>
            </a:endParaRPr>
          </a:p>
        </p:txBody>
      </p:sp>
      <p:grpSp>
        <p:nvGrpSpPr>
          <p:cNvPr id="177155" name="Group 3"/>
          <p:cNvGrpSpPr/>
          <p:nvPr/>
        </p:nvGrpSpPr>
        <p:grpSpPr bwMode="auto">
          <a:xfrm>
            <a:off x="914400" y="2170113"/>
            <a:ext cx="3081338" cy="2554287"/>
            <a:chOff x="1166" y="1616"/>
            <a:chExt cx="1941" cy="1609"/>
          </a:xfrm>
        </p:grpSpPr>
        <p:sp>
          <p:nvSpPr>
            <p:cNvPr id="177156" name="Text Box 4"/>
            <p:cNvSpPr txBox="1">
              <a:spLocks noChangeArrowheads="1"/>
            </p:cNvSpPr>
            <p:nvPr/>
          </p:nvSpPr>
          <p:spPr bwMode="auto">
            <a:xfrm>
              <a:off x="1166" y="1616"/>
              <a:ext cx="194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en-US" altLang="zh-CN" sz="3200" b="1">
                  <a:effectLst>
                    <a:outerShdw blurRad="38100" dist="38100" dir="2700000" algn="tl">
                      <a:srgbClr val="000000"/>
                    </a:outerShdw>
                  </a:effectLst>
                  <a:latin typeface="Times New Roman" panose="02020603050405020304" pitchFamily="18" charset="0"/>
                  <a:sym typeface="Symbol" panose="05050102010706020507" pitchFamily="18" charset="2"/>
                </a:rPr>
                <a:t>                  </a:t>
              </a:r>
            </a:p>
          </p:txBody>
        </p:sp>
        <p:sp>
          <p:nvSpPr>
            <p:cNvPr id="33799" name="Freeform 5"/>
            <p:cNvSpPr/>
            <p:nvPr/>
          </p:nvSpPr>
          <p:spPr bwMode="auto">
            <a:xfrm>
              <a:off x="1429" y="2024"/>
              <a:ext cx="1270" cy="861"/>
            </a:xfrm>
            <a:custGeom>
              <a:avLst/>
              <a:gdLst>
                <a:gd name="T0" fmla="*/ 1270 w 2400"/>
                <a:gd name="T1" fmla="*/ 0 h 1488"/>
                <a:gd name="T2" fmla="*/ 0 w 2400"/>
                <a:gd name="T3" fmla="*/ 0 h 1488"/>
                <a:gd name="T4" fmla="*/ 0 w 2400"/>
                <a:gd name="T5" fmla="*/ 861 h 1488"/>
                <a:gd name="T6" fmla="*/ 1270 w 2400"/>
                <a:gd name="T7" fmla="*/ 861 h 14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00" h="1488">
                  <a:moveTo>
                    <a:pt x="2400" y="0"/>
                  </a:moveTo>
                  <a:lnTo>
                    <a:pt x="0" y="0"/>
                  </a:lnTo>
                  <a:lnTo>
                    <a:pt x="0" y="1488"/>
                  </a:lnTo>
                  <a:lnTo>
                    <a:pt x="2400" y="1488"/>
                  </a:lnTo>
                </a:path>
              </a:pathLst>
            </a:custGeom>
            <a:noFill/>
            <a:ln w="44450" cmpd="sng">
              <a:solidFill>
                <a:srgbClr val="FFFF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58" name="Text Box 6"/>
            <p:cNvSpPr txBox="1">
              <a:spLocks noChangeArrowheads="1"/>
            </p:cNvSpPr>
            <p:nvPr/>
          </p:nvSpPr>
          <p:spPr bwMode="auto">
            <a:xfrm>
              <a:off x="1166" y="1996"/>
              <a:ext cx="194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en-US" altLang="zh-CN" sz="3200" b="1">
                  <a:effectLst>
                    <a:outerShdw blurRad="38100" dist="38100" dir="2700000" algn="tl">
                      <a:srgbClr val="000000"/>
                    </a:outerShdw>
                  </a:effectLst>
                  <a:latin typeface="Times New Roman" panose="02020603050405020304" pitchFamily="18" charset="0"/>
                  <a:sym typeface="Symbol" panose="05050102010706020507" pitchFamily="18" charset="2"/>
                </a:rPr>
                <a:t>                  </a:t>
              </a:r>
            </a:p>
          </p:txBody>
        </p:sp>
        <p:sp>
          <p:nvSpPr>
            <p:cNvPr id="177159" name="Text Box 7"/>
            <p:cNvSpPr txBox="1">
              <a:spLocks noChangeArrowheads="1"/>
            </p:cNvSpPr>
            <p:nvPr/>
          </p:nvSpPr>
          <p:spPr bwMode="auto">
            <a:xfrm>
              <a:off x="1166" y="2428"/>
              <a:ext cx="185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en-US" altLang="zh-CN" sz="3200" b="1">
                  <a:effectLst>
                    <a:outerShdw blurRad="38100" dist="38100" dir="2700000" algn="tl">
                      <a:srgbClr val="000000"/>
                    </a:outerShdw>
                  </a:effectLst>
                  <a:latin typeface="Times New Roman" panose="02020603050405020304" pitchFamily="18" charset="0"/>
                  <a:sym typeface="Symbol" panose="05050102010706020507" pitchFamily="18" charset="2"/>
                </a:rPr>
                <a:t>                    </a:t>
              </a:r>
            </a:p>
          </p:txBody>
        </p:sp>
        <p:sp>
          <p:nvSpPr>
            <p:cNvPr id="177160" name="Text Box 8"/>
            <p:cNvSpPr txBox="1">
              <a:spLocks noChangeArrowheads="1"/>
            </p:cNvSpPr>
            <p:nvPr/>
          </p:nvSpPr>
          <p:spPr bwMode="auto">
            <a:xfrm>
              <a:off x="1166" y="2860"/>
              <a:ext cx="194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en-US" altLang="zh-CN" sz="3200" b="1">
                  <a:effectLst>
                    <a:outerShdw blurRad="38100" dist="38100" dir="2700000" algn="tl">
                      <a:srgbClr val="000000"/>
                    </a:outerShdw>
                  </a:effectLst>
                  <a:latin typeface="Times New Roman" panose="02020603050405020304" pitchFamily="18" charset="0"/>
                  <a:sym typeface="Symbol" panose="05050102010706020507" pitchFamily="18" charset="2"/>
                </a:rPr>
                <a:t>                 </a:t>
              </a:r>
            </a:p>
          </p:txBody>
        </p:sp>
        <p:sp>
          <p:nvSpPr>
            <p:cNvPr id="33803" name="Line 9"/>
            <p:cNvSpPr>
              <a:spLocks noChangeShapeType="1"/>
            </p:cNvSpPr>
            <p:nvPr/>
          </p:nvSpPr>
          <p:spPr bwMode="auto">
            <a:xfrm>
              <a:off x="1882" y="1979"/>
              <a:ext cx="0" cy="998"/>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04" name="Line 10"/>
            <p:cNvSpPr>
              <a:spLocks noChangeShapeType="1"/>
            </p:cNvSpPr>
            <p:nvPr/>
          </p:nvSpPr>
          <p:spPr bwMode="auto">
            <a:xfrm>
              <a:off x="1900" y="2432"/>
              <a:ext cx="454"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3805" name="Object 11"/>
            <p:cNvGraphicFramePr>
              <a:graphicFrameLocks noChangeAspect="1"/>
            </p:cNvGraphicFramePr>
            <p:nvPr/>
          </p:nvGraphicFramePr>
          <p:xfrm>
            <a:off x="2330" y="2296"/>
            <a:ext cx="242" cy="296"/>
          </p:xfrm>
          <a:graphic>
            <a:graphicData uri="http://schemas.openxmlformats.org/presentationml/2006/ole">
              <mc:AlternateContent xmlns:mc="http://schemas.openxmlformats.org/markup-compatibility/2006">
                <mc:Choice xmlns:v="urn:schemas-microsoft-com:vml" Requires="v">
                  <p:oleObj spid="_x0000_s51204" name="Equation" r:id="rId3" imgW="2743200" imgH="3352800" progId="">
                    <p:embed/>
                  </p:oleObj>
                </mc:Choice>
                <mc:Fallback>
                  <p:oleObj name="Equation" r:id="rId3" imgW="2743200" imgH="3352800" progId="">
                    <p:embed/>
                    <p:pic>
                      <p:nvPicPr>
                        <p:cNvPr id="0" name="Object 11" descr="image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0" y="2296"/>
                          <a:ext cx="242" cy="2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77164" name="Text Box 12"/>
          <p:cNvSpPr txBox="1">
            <a:spLocks noChangeArrowheads="1"/>
          </p:cNvSpPr>
          <p:nvPr/>
        </p:nvSpPr>
        <p:spPr bwMode="auto">
          <a:xfrm>
            <a:off x="755650" y="5084763"/>
            <a:ext cx="7620000" cy="1117600"/>
          </a:xfrm>
          <a:prstGeom prst="rect">
            <a:avLst/>
          </a:prstGeom>
          <a:noFill/>
          <a:ln>
            <a:noFill/>
          </a:ln>
          <a:effectLst>
            <a:outerShdw dist="17961" dir="2700000" algn="ctr" rotWithShape="0">
              <a:schemeClr val="bg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kumimoji="1" lang="zh-CN" altLang="en-US" sz="2800" b="1">
                <a:solidFill>
                  <a:srgbClr val="FFFF00"/>
                </a:solidFill>
                <a:latin typeface="Times New Roman" panose="02020603050405020304" pitchFamily="18" charset="0"/>
                <a:ea typeface="黑体" panose="02010609060101010101" pitchFamily="49" charset="-122"/>
              </a:rPr>
              <a:t>感生电动势：</a:t>
            </a:r>
            <a:r>
              <a:rPr kumimoji="1" lang="zh-CN" altLang="en-US" sz="2800" b="1">
                <a:latin typeface="Times New Roman" panose="02020603050405020304" pitchFamily="18" charset="0"/>
              </a:rPr>
              <a:t>导体不动，因磁场的变化而造成的磁通量的变化，由此而产生的感应电动势</a:t>
            </a:r>
            <a:r>
              <a:rPr kumimoji="1" lang="zh-CN" altLang="en-US" sz="2800" b="1">
                <a:latin typeface="Times New Roman" panose="02020603050405020304" pitchFamily="18" charset="0"/>
                <a:ea typeface="仿宋_GB2312" pitchFamily="49" charset="-122"/>
              </a:rPr>
              <a:t>。</a:t>
            </a:r>
          </a:p>
        </p:txBody>
      </p:sp>
      <p:pic>
        <p:nvPicPr>
          <p:cNvPr id="177165" name="Picture 13" descr="8-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16463" y="2420938"/>
            <a:ext cx="3816350"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77154"/>
                                        </p:tgtEl>
                                        <p:attrNameLst>
                                          <p:attrName>style.visibility</p:attrName>
                                        </p:attrNameLst>
                                      </p:cBhvr>
                                      <p:to>
                                        <p:strVal val="visible"/>
                                      </p:to>
                                    </p:set>
                                    <p:animEffect transition="in" filter="box(in)">
                                      <p:cBhvr>
                                        <p:cTn id="7" dur="500"/>
                                        <p:tgtEl>
                                          <p:spTgt spid="177154"/>
                                        </p:tgtEl>
                                      </p:cBhvr>
                                    </p:animEffect>
                                  </p:childTnLst>
                                </p:cTn>
                              </p:par>
                              <p:par>
                                <p:cTn id="8" presetID="4" presetClass="entr" presetSubtype="16" fill="hold" nodeType="withEffect">
                                  <p:stCondLst>
                                    <p:cond delay="0"/>
                                  </p:stCondLst>
                                  <p:childTnLst>
                                    <p:set>
                                      <p:cBhvr>
                                        <p:cTn id="9" dur="1" fill="hold">
                                          <p:stCondLst>
                                            <p:cond delay="0"/>
                                          </p:stCondLst>
                                        </p:cTn>
                                        <p:tgtEl>
                                          <p:spTgt spid="177155"/>
                                        </p:tgtEl>
                                        <p:attrNameLst>
                                          <p:attrName>style.visibility</p:attrName>
                                        </p:attrNameLst>
                                      </p:cBhvr>
                                      <p:to>
                                        <p:strVal val="visible"/>
                                      </p:to>
                                    </p:set>
                                    <p:animEffect transition="in" filter="box(in)">
                                      <p:cBhvr>
                                        <p:cTn id="10" dur="500"/>
                                        <p:tgtEl>
                                          <p:spTgt spid="177155"/>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177165"/>
                                        </p:tgtEl>
                                        <p:attrNameLst>
                                          <p:attrName>style.visibility</p:attrName>
                                        </p:attrNameLst>
                                      </p:cBhvr>
                                      <p:to>
                                        <p:strVal val="visible"/>
                                      </p:to>
                                    </p:set>
                                    <p:animEffect transition="in" filter="box(in)">
                                      <p:cBhvr>
                                        <p:cTn id="15" dur="500"/>
                                        <p:tgtEl>
                                          <p:spTgt spid="177165"/>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177164"/>
                                        </p:tgtEl>
                                        <p:attrNameLst>
                                          <p:attrName>style.visibility</p:attrName>
                                        </p:attrNameLst>
                                      </p:cBhvr>
                                      <p:to>
                                        <p:strVal val="visible"/>
                                      </p:to>
                                    </p:set>
                                    <p:animEffect transition="in" filter="box(in)">
                                      <p:cBhvr>
                                        <p:cTn id="18" dur="500"/>
                                        <p:tgtEl>
                                          <p:spTgt spid="177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4" grpId="0"/>
      <p:bldP spid="177164" grpId="0"/>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611188" y="404813"/>
            <a:ext cx="468153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600" b="1">
                <a:latin typeface="黑体" panose="02010609060101010101" pitchFamily="49" charset="-122"/>
                <a:ea typeface="黑体" panose="02010609060101010101" pitchFamily="49" charset="-122"/>
                <a:cs typeface="Times New Roman" panose="02020603050405020304" pitchFamily="18" charset="0"/>
              </a:rPr>
              <a:t>15-2-1  </a:t>
            </a:r>
            <a:r>
              <a:rPr kumimoji="1" lang="zh-CN" altLang="en-US" sz="3600" b="1">
                <a:latin typeface="黑体" panose="02010609060101010101" pitchFamily="49" charset="-122"/>
                <a:ea typeface="黑体" panose="02010609060101010101" pitchFamily="49" charset="-122"/>
                <a:cs typeface="Times New Roman" panose="02020603050405020304" pitchFamily="18" charset="0"/>
              </a:rPr>
              <a:t>动生电动势 </a:t>
            </a:r>
          </a:p>
        </p:txBody>
      </p:sp>
      <p:sp>
        <p:nvSpPr>
          <p:cNvPr id="178179" name="Rectangle 3"/>
          <p:cNvSpPr>
            <a:spLocks noChangeArrowheads="1"/>
          </p:cNvSpPr>
          <p:nvPr/>
        </p:nvSpPr>
        <p:spPr bwMode="auto">
          <a:xfrm>
            <a:off x="4572000" y="1341438"/>
            <a:ext cx="4572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ea typeface="黑体" panose="02010609060101010101" pitchFamily="49" charset="-122"/>
              </a:rPr>
              <a:t>导体回路中的感应电动势？</a:t>
            </a:r>
          </a:p>
        </p:txBody>
      </p:sp>
      <p:sp>
        <p:nvSpPr>
          <p:cNvPr id="178180" name="Text Box 4"/>
          <p:cNvSpPr txBox="1">
            <a:spLocks noChangeArrowheads="1"/>
          </p:cNvSpPr>
          <p:nvPr/>
        </p:nvSpPr>
        <p:spPr bwMode="auto">
          <a:xfrm>
            <a:off x="4427538" y="3054350"/>
            <a:ext cx="5184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FFFF00"/>
                </a:solidFill>
                <a:latin typeface="宋体" panose="02010600030101010101" pitchFamily="2" charset="-122"/>
              </a:rPr>
              <a:t>（</a:t>
            </a:r>
            <a:r>
              <a:rPr kumimoji="1" lang="en-US" altLang="zh-CN" sz="2400" b="1">
                <a:solidFill>
                  <a:srgbClr val="FFFF00"/>
                </a:solidFill>
                <a:latin typeface="宋体" panose="02010600030101010101" pitchFamily="2" charset="-122"/>
              </a:rPr>
              <a:t>1</a:t>
            </a:r>
            <a:r>
              <a:rPr kumimoji="1" lang="zh-CN" altLang="en-US" sz="2400" b="1">
                <a:solidFill>
                  <a:srgbClr val="FFFF00"/>
                </a:solidFill>
                <a:latin typeface="宋体" panose="02010600030101010101" pitchFamily="2" charset="-122"/>
              </a:rPr>
              <a:t>）对导体回路任取一绕行方向</a:t>
            </a:r>
          </a:p>
        </p:txBody>
      </p:sp>
      <p:sp>
        <p:nvSpPr>
          <p:cNvPr id="178181" name="Text Box 5"/>
          <p:cNvSpPr txBox="1">
            <a:spLocks noChangeArrowheads="1"/>
          </p:cNvSpPr>
          <p:nvPr/>
        </p:nvSpPr>
        <p:spPr bwMode="auto">
          <a:xfrm>
            <a:off x="250825" y="4652963"/>
            <a:ext cx="86423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FFFF00"/>
                </a:solidFill>
                <a:latin typeface="宋体" panose="02010600030101010101" pitchFamily="2" charset="-122"/>
              </a:rPr>
              <a:t>（</a:t>
            </a:r>
            <a:r>
              <a:rPr kumimoji="1" lang="en-US" altLang="zh-CN" sz="2400" b="1">
                <a:solidFill>
                  <a:srgbClr val="FFFF00"/>
                </a:solidFill>
                <a:latin typeface="宋体" panose="02010600030101010101" pitchFamily="2" charset="-122"/>
              </a:rPr>
              <a:t>2</a:t>
            </a:r>
            <a:r>
              <a:rPr kumimoji="1" lang="zh-CN" altLang="en-US" sz="2400" b="1">
                <a:solidFill>
                  <a:srgbClr val="FFFF00"/>
                </a:solidFill>
                <a:latin typeface="宋体" panose="02010600030101010101" pitchFamily="2" charset="-122"/>
              </a:rPr>
              <a:t>）当回路中的磁感线方向与回路的绕行方向成右手螺旋关系时，磁通量为正，反之为负</a:t>
            </a:r>
          </a:p>
        </p:txBody>
      </p:sp>
      <p:sp>
        <p:nvSpPr>
          <p:cNvPr id="178182" name="Text Box 6"/>
          <p:cNvSpPr txBox="1">
            <a:spLocks noChangeArrowheads="1"/>
          </p:cNvSpPr>
          <p:nvPr/>
        </p:nvSpPr>
        <p:spPr bwMode="auto">
          <a:xfrm>
            <a:off x="4500563" y="2492375"/>
            <a:ext cx="23955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解题步骤：</a:t>
            </a:r>
          </a:p>
        </p:txBody>
      </p:sp>
      <p:sp>
        <p:nvSpPr>
          <p:cNvPr id="178183" name="Text Box 7"/>
          <p:cNvSpPr txBox="1">
            <a:spLocks noChangeArrowheads="1"/>
          </p:cNvSpPr>
          <p:nvPr/>
        </p:nvSpPr>
        <p:spPr bwMode="auto">
          <a:xfrm>
            <a:off x="4500563" y="1989138"/>
            <a:ext cx="45370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从电磁感应定律出发求解</a:t>
            </a:r>
          </a:p>
        </p:txBody>
      </p:sp>
      <p:sp>
        <p:nvSpPr>
          <p:cNvPr id="178184" name="Rectangle 8"/>
          <p:cNvSpPr>
            <a:spLocks noChangeArrowheads="1"/>
          </p:cNvSpPr>
          <p:nvPr/>
        </p:nvSpPr>
        <p:spPr bwMode="auto">
          <a:xfrm>
            <a:off x="4789488" y="3644900"/>
            <a:ext cx="431958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t>取顺时针方向为导体回路为正方向</a:t>
            </a:r>
          </a:p>
        </p:txBody>
      </p:sp>
      <p:grpSp>
        <p:nvGrpSpPr>
          <p:cNvPr id="178185" name="Group 9"/>
          <p:cNvGrpSpPr/>
          <p:nvPr/>
        </p:nvGrpSpPr>
        <p:grpSpPr bwMode="auto">
          <a:xfrm>
            <a:off x="34925" y="1268413"/>
            <a:ext cx="4392613" cy="3168650"/>
            <a:chOff x="1474" y="1978"/>
            <a:chExt cx="2767" cy="1996"/>
          </a:xfrm>
        </p:grpSpPr>
        <p:sp>
          <p:nvSpPr>
            <p:cNvPr id="34828" name="Rectangle 10"/>
            <p:cNvSpPr>
              <a:spLocks noChangeArrowheads="1"/>
            </p:cNvSpPr>
            <p:nvPr/>
          </p:nvSpPr>
          <p:spPr bwMode="auto">
            <a:xfrm>
              <a:off x="1474" y="1978"/>
              <a:ext cx="2767" cy="1996"/>
            </a:xfrm>
            <a:prstGeom prst="rect">
              <a:avLst/>
            </a:prstGeom>
            <a:solidFill>
              <a:srgbClr val="0066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29" name="Freeform 11"/>
            <p:cNvSpPr/>
            <p:nvPr/>
          </p:nvSpPr>
          <p:spPr bwMode="auto">
            <a:xfrm>
              <a:off x="1928" y="2340"/>
              <a:ext cx="1859" cy="1216"/>
            </a:xfrm>
            <a:custGeom>
              <a:avLst/>
              <a:gdLst>
                <a:gd name="T0" fmla="*/ 1859 w 2400"/>
                <a:gd name="T1" fmla="*/ 0 h 1488"/>
                <a:gd name="T2" fmla="*/ 0 w 2400"/>
                <a:gd name="T3" fmla="*/ 0 h 1488"/>
                <a:gd name="T4" fmla="*/ 0 w 2400"/>
                <a:gd name="T5" fmla="*/ 1216 h 1488"/>
                <a:gd name="T6" fmla="*/ 1859 w 2400"/>
                <a:gd name="T7" fmla="*/ 1216 h 14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00" h="1488">
                  <a:moveTo>
                    <a:pt x="2400" y="0"/>
                  </a:moveTo>
                  <a:lnTo>
                    <a:pt x="0" y="0"/>
                  </a:lnTo>
                  <a:lnTo>
                    <a:pt x="0" y="1488"/>
                  </a:lnTo>
                  <a:lnTo>
                    <a:pt x="2400" y="1488"/>
                  </a:lnTo>
                </a:path>
              </a:pathLst>
            </a:custGeom>
            <a:noFill/>
            <a:ln w="28575" cmpd="sng">
              <a:solidFill>
                <a:srgbClr val="FFFF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4830" name="Object 12"/>
            <p:cNvGraphicFramePr>
              <a:graphicFrameLocks noChangeAspect="1"/>
            </p:cNvGraphicFramePr>
            <p:nvPr/>
          </p:nvGraphicFramePr>
          <p:xfrm>
            <a:off x="2135" y="2839"/>
            <a:ext cx="147" cy="296"/>
          </p:xfrm>
          <a:graphic>
            <a:graphicData uri="http://schemas.openxmlformats.org/presentationml/2006/ole">
              <mc:AlternateContent xmlns:mc="http://schemas.openxmlformats.org/markup-compatibility/2006">
                <mc:Choice xmlns:v="urn:schemas-microsoft-com:vml" Requires="v">
                  <p:oleObj spid="_x0000_s52231" name="公式" r:id="rId3" imgW="57240" imgH="138600" progId="Equation.3">
                    <p:embed/>
                  </p:oleObj>
                </mc:Choice>
                <mc:Fallback>
                  <p:oleObj name="公式" r:id="rId3" imgW="57240" imgH="138600" progId="Equation.3">
                    <p:embed/>
                    <p:pic>
                      <p:nvPicPr>
                        <p:cNvPr id="0" name="Object 12" descr="image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5" y="2839"/>
                          <a:ext cx="147" cy="2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831" name="Text Box 13"/>
            <p:cNvSpPr txBox="1">
              <a:spLocks noChangeArrowheads="1"/>
            </p:cNvSpPr>
            <p:nvPr/>
          </p:nvSpPr>
          <p:spPr bwMode="auto">
            <a:xfrm>
              <a:off x="1655" y="2068"/>
              <a:ext cx="258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sym typeface="Symbol" panose="05050102010706020507" pitchFamily="18" charset="2"/>
                </a:rPr>
                <a:t>                            </a:t>
              </a:r>
            </a:p>
          </p:txBody>
        </p:sp>
        <p:sp>
          <p:nvSpPr>
            <p:cNvPr id="34832" name="Text Box 14"/>
            <p:cNvSpPr txBox="1">
              <a:spLocks noChangeArrowheads="1"/>
            </p:cNvSpPr>
            <p:nvPr/>
          </p:nvSpPr>
          <p:spPr bwMode="auto">
            <a:xfrm>
              <a:off x="1655" y="2431"/>
              <a:ext cx="258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sym typeface="Symbol" panose="05050102010706020507" pitchFamily="18" charset="2"/>
                </a:rPr>
                <a:t>                            </a:t>
              </a:r>
            </a:p>
          </p:txBody>
        </p:sp>
        <p:sp>
          <p:nvSpPr>
            <p:cNvPr id="34833" name="Text Box 15"/>
            <p:cNvSpPr txBox="1">
              <a:spLocks noChangeArrowheads="1"/>
            </p:cNvSpPr>
            <p:nvPr/>
          </p:nvSpPr>
          <p:spPr bwMode="auto">
            <a:xfrm>
              <a:off x="1655" y="2749"/>
              <a:ext cx="24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sym typeface="Symbol" panose="05050102010706020507" pitchFamily="18" charset="2"/>
                </a:rPr>
                <a:t>                            </a:t>
              </a:r>
            </a:p>
          </p:txBody>
        </p:sp>
        <p:sp>
          <p:nvSpPr>
            <p:cNvPr id="34834" name="Text Box 16"/>
            <p:cNvSpPr txBox="1">
              <a:spLocks noChangeArrowheads="1"/>
            </p:cNvSpPr>
            <p:nvPr/>
          </p:nvSpPr>
          <p:spPr bwMode="auto">
            <a:xfrm>
              <a:off x="1655" y="3112"/>
              <a:ext cx="24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sym typeface="Symbol" panose="05050102010706020507" pitchFamily="18" charset="2"/>
                </a:rPr>
                <a:t>                            </a:t>
              </a:r>
            </a:p>
          </p:txBody>
        </p:sp>
        <p:sp>
          <p:nvSpPr>
            <p:cNvPr id="34835" name="Text Box 17"/>
            <p:cNvSpPr txBox="1">
              <a:spLocks noChangeArrowheads="1"/>
            </p:cNvSpPr>
            <p:nvPr/>
          </p:nvSpPr>
          <p:spPr bwMode="auto">
            <a:xfrm>
              <a:off x="1655" y="3474"/>
              <a:ext cx="249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sym typeface="Symbol" panose="05050102010706020507" pitchFamily="18" charset="2"/>
                </a:rPr>
                <a:t>                            </a:t>
              </a:r>
            </a:p>
          </p:txBody>
        </p:sp>
        <p:sp>
          <p:nvSpPr>
            <p:cNvPr id="178194" name="Rectangle 18"/>
            <p:cNvSpPr>
              <a:spLocks noChangeArrowheads="1"/>
            </p:cNvSpPr>
            <p:nvPr/>
          </p:nvSpPr>
          <p:spPr bwMode="auto">
            <a:xfrm>
              <a:off x="3288" y="2296"/>
              <a:ext cx="136" cy="1315"/>
            </a:xfrm>
            <a:prstGeom prst="rect">
              <a:avLst/>
            </a:prstGeom>
            <a:gradFill rotWithShape="1">
              <a:gsLst>
                <a:gs pos="0">
                  <a:schemeClr val="folHlink"/>
                </a:gs>
                <a:gs pos="100000">
                  <a:schemeClr val="folHlink">
                    <a:gamma/>
                    <a:shade val="46275"/>
                    <a:invGamma/>
                  </a:schemeClr>
                </a:gs>
              </a:gsLst>
              <a:lin ang="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4837" name="Rectangle 19"/>
            <p:cNvSpPr>
              <a:spLocks noChangeArrowheads="1"/>
            </p:cNvSpPr>
            <p:nvPr/>
          </p:nvSpPr>
          <p:spPr bwMode="auto">
            <a:xfrm>
              <a:off x="3255" y="2069"/>
              <a:ext cx="2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i="1">
                  <a:latin typeface="Times New Roman" panose="02020603050405020304" pitchFamily="18" charset="0"/>
                  <a:ea typeface="幼圆" panose="02010509060101010101" pitchFamily="49" charset="-122"/>
                </a:rPr>
                <a:t>b</a:t>
              </a:r>
              <a:r>
                <a:rPr kumimoji="1" lang="en-US" altLang="zh-CN" sz="2400" i="1">
                  <a:solidFill>
                    <a:srgbClr val="99FF33"/>
                  </a:solidFill>
                  <a:latin typeface="Times New Roman" panose="02020603050405020304" pitchFamily="18" charset="0"/>
                  <a:ea typeface="幼圆" panose="02010509060101010101" pitchFamily="49" charset="-122"/>
                </a:rPr>
                <a:t> </a:t>
              </a:r>
            </a:p>
          </p:txBody>
        </p:sp>
        <p:sp>
          <p:nvSpPr>
            <p:cNvPr id="34838" name="Rectangle 20"/>
            <p:cNvSpPr>
              <a:spLocks noChangeArrowheads="1"/>
            </p:cNvSpPr>
            <p:nvPr/>
          </p:nvSpPr>
          <p:spPr bwMode="auto">
            <a:xfrm>
              <a:off x="3288" y="3521"/>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i="1">
                  <a:latin typeface="Times New Roman" panose="02020603050405020304" pitchFamily="18" charset="0"/>
                  <a:ea typeface="幼圆" panose="02010509060101010101" pitchFamily="49" charset="-122"/>
                </a:rPr>
                <a:t>a</a:t>
              </a:r>
            </a:p>
          </p:txBody>
        </p:sp>
        <p:sp>
          <p:nvSpPr>
            <p:cNvPr id="34839" name="Line 21"/>
            <p:cNvSpPr>
              <a:spLocks noChangeShapeType="1"/>
            </p:cNvSpPr>
            <p:nvPr/>
          </p:nvSpPr>
          <p:spPr bwMode="auto">
            <a:xfrm>
              <a:off x="3424" y="3066"/>
              <a:ext cx="318" cy="0"/>
            </a:xfrm>
            <a:prstGeom prst="line">
              <a:avLst/>
            </a:prstGeom>
            <a:noFill/>
            <a:ln w="28575">
              <a:solidFill>
                <a:schemeClr val="hlink"/>
              </a:solidFill>
              <a:round/>
              <a:tailEnd type="stealth" w="med"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34840" name="Rectangle 22"/>
            <p:cNvSpPr>
              <a:spLocks noChangeArrowheads="1"/>
            </p:cNvSpPr>
            <p:nvPr/>
          </p:nvSpPr>
          <p:spPr bwMode="auto">
            <a:xfrm>
              <a:off x="3606" y="2701"/>
              <a:ext cx="24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3200" i="1">
                  <a:latin typeface="Book Antiqua" panose="02040602050305030304" pitchFamily="18" charset="0"/>
                  <a:ea typeface="幼圆" panose="02010509060101010101" pitchFamily="49" charset="-122"/>
                </a:rPr>
                <a:t>v</a:t>
              </a:r>
            </a:p>
          </p:txBody>
        </p:sp>
        <p:sp>
          <p:nvSpPr>
            <p:cNvPr id="34841" name="Line 23"/>
            <p:cNvSpPr>
              <a:spLocks noChangeShapeType="1"/>
            </p:cNvSpPr>
            <p:nvPr/>
          </p:nvSpPr>
          <p:spPr bwMode="auto">
            <a:xfrm flipV="1">
              <a:off x="2200" y="2340"/>
              <a:ext cx="0" cy="409"/>
            </a:xfrm>
            <a:prstGeom prst="line">
              <a:avLst/>
            </a:prstGeom>
            <a:noFill/>
            <a:ln w="9525">
              <a:solidFill>
                <a:schemeClr val="tx1"/>
              </a:solidFill>
              <a:rou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42" name="Line 24"/>
            <p:cNvSpPr>
              <a:spLocks noChangeShapeType="1"/>
            </p:cNvSpPr>
            <p:nvPr/>
          </p:nvSpPr>
          <p:spPr bwMode="auto">
            <a:xfrm>
              <a:off x="2200" y="3202"/>
              <a:ext cx="0" cy="363"/>
            </a:xfrm>
            <a:prstGeom prst="line">
              <a:avLst/>
            </a:prstGeom>
            <a:noFill/>
            <a:ln w="9525">
              <a:solidFill>
                <a:schemeClr val="tx1"/>
              </a:solidFill>
              <a:rou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4843" name="Group 25"/>
            <p:cNvGrpSpPr/>
            <p:nvPr/>
          </p:nvGrpSpPr>
          <p:grpSpPr bwMode="auto">
            <a:xfrm>
              <a:off x="1928" y="3611"/>
              <a:ext cx="1402" cy="268"/>
              <a:chOff x="2640" y="2256"/>
              <a:chExt cx="1584" cy="336"/>
            </a:xfrm>
          </p:grpSpPr>
          <p:sp>
            <p:nvSpPr>
              <p:cNvPr id="34847" name="Line 26"/>
              <p:cNvSpPr>
                <a:spLocks noChangeShapeType="1"/>
              </p:cNvSpPr>
              <p:nvPr/>
            </p:nvSpPr>
            <p:spPr bwMode="auto">
              <a:xfrm>
                <a:off x="4224" y="2304"/>
                <a:ext cx="0" cy="288"/>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48" name="Line 27"/>
              <p:cNvSpPr>
                <a:spLocks noChangeShapeType="1"/>
              </p:cNvSpPr>
              <p:nvPr/>
            </p:nvSpPr>
            <p:spPr bwMode="auto">
              <a:xfrm>
                <a:off x="2640" y="2256"/>
                <a:ext cx="0" cy="288"/>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4844" name="Rectangle 28"/>
            <p:cNvSpPr>
              <a:spLocks noChangeArrowheads="1"/>
            </p:cNvSpPr>
            <p:nvPr/>
          </p:nvSpPr>
          <p:spPr bwMode="auto">
            <a:xfrm>
              <a:off x="2563" y="3611"/>
              <a:ext cx="21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i="1">
                  <a:latin typeface="Times New Roman" panose="02020603050405020304" pitchFamily="18" charset="0"/>
                  <a:ea typeface="幼圆" panose="02010509060101010101" pitchFamily="49" charset="-122"/>
                </a:rPr>
                <a:t>x</a:t>
              </a:r>
            </a:p>
          </p:txBody>
        </p:sp>
        <p:sp>
          <p:nvSpPr>
            <p:cNvPr id="34845" name="Line 29"/>
            <p:cNvSpPr>
              <a:spLocks noChangeShapeType="1"/>
            </p:cNvSpPr>
            <p:nvPr/>
          </p:nvSpPr>
          <p:spPr bwMode="auto">
            <a:xfrm flipH="1">
              <a:off x="1928" y="3792"/>
              <a:ext cx="453" cy="0"/>
            </a:xfrm>
            <a:prstGeom prst="line">
              <a:avLst/>
            </a:prstGeom>
            <a:noFill/>
            <a:ln w="9525">
              <a:solidFill>
                <a:schemeClr val="tx1"/>
              </a:solidFill>
              <a:rou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46" name="Line 30"/>
            <p:cNvSpPr>
              <a:spLocks noChangeShapeType="1"/>
            </p:cNvSpPr>
            <p:nvPr/>
          </p:nvSpPr>
          <p:spPr bwMode="auto">
            <a:xfrm>
              <a:off x="2880" y="3792"/>
              <a:ext cx="453" cy="0"/>
            </a:xfrm>
            <a:prstGeom prst="line">
              <a:avLst/>
            </a:prstGeom>
            <a:noFill/>
            <a:ln w="9525">
              <a:solidFill>
                <a:schemeClr val="tx1"/>
              </a:solidFill>
              <a:rou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78207" name="Arc 31"/>
          <p:cNvSpPr/>
          <p:nvPr/>
        </p:nvSpPr>
        <p:spPr bwMode="auto">
          <a:xfrm rot="991916">
            <a:off x="1425575" y="2060575"/>
            <a:ext cx="1274763" cy="1724025"/>
          </a:xfrm>
          <a:custGeom>
            <a:avLst/>
            <a:gdLst>
              <a:gd name="T0" fmla="*/ 0 w 22390"/>
              <a:gd name="T1" fmla="*/ 565 h 42686"/>
              <a:gd name="T2" fmla="*/ 311545 w 22390"/>
              <a:gd name="T3" fmla="*/ 1724025 h 42686"/>
              <a:gd name="T4" fmla="*/ 44978 w 22390"/>
              <a:gd name="T5" fmla="*/ 872392 h 42686"/>
              <a:gd name="T6" fmla="*/ 0 60000 65536"/>
              <a:gd name="T7" fmla="*/ 0 60000 65536"/>
              <a:gd name="T8" fmla="*/ 0 60000 65536"/>
            </a:gdLst>
            <a:ahLst/>
            <a:cxnLst>
              <a:cxn ang="T6">
                <a:pos x="T0" y="T1"/>
              </a:cxn>
              <a:cxn ang="T7">
                <a:pos x="T2" y="T3"/>
              </a:cxn>
              <a:cxn ang="T8">
                <a:pos x="T4" y="T5"/>
              </a:cxn>
            </a:cxnLst>
            <a:rect l="0" t="0" r="r" b="b"/>
            <a:pathLst>
              <a:path w="22390" h="42686" fill="none" extrusionOk="0">
                <a:moveTo>
                  <a:pt x="0" y="14"/>
                </a:moveTo>
                <a:cubicBezTo>
                  <a:pt x="263" y="4"/>
                  <a:pt x="526" y="-1"/>
                  <a:pt x="790" y="0"/>
                </a:cubicBezTo>
                <a:cubicBezTo>
                  <a:pt x="12719" y="0"/>
                  <a:pt x="22390" y="9670"/>
                  <a:pt x="22390" y="21600"/>
                </a:cubicBezTo>
                <a:cubicBezTo>
                  <a:pt x="22390" y="31725"/>
                  <a:pt x="15356" y="40491"/>
                  <a:pt x="5472" y="42686"/>
                </a:cubicBezTo>
              </a:path>
              <a:path w="22390" h="42686" stroke="0" extrusionOk="0">
                <a:moveTo>
                  <a:pt x="0" y="14"/>
                </a:moveTo>
                <a:cubicBezTo>
                  <a:pt x="263" y="4"/>
                  <a:pt x="526" y="-1"/>
                  <a:pt x="790" y="0"/>
                </a:cubicBezTo>
                <a:cubicBezTo>
                  <a:pt x="12719" y="0"/>
                  <a:pt x="22390" y="9670"/>
                  <a:pt x="22390" y="21600"/>
                </a:cubicBezTo>
                <a:cubicBezTo>
                  <a:pt x="22390" y="31725"/>
                  <a:pt x="15356" y="40491"/>
                  <a:pt x="5472" y="42686"/>
                </a:cubicBezTo>
                <a:lnTo>
                  <a:pt x="790" y="21600"/>
                </a:lnTo>
                <a:lnTo>
                  <a:pt x="0" y="14"/>
                </a:lnTo>
                <a:close/>
              </a:path>
            </a:pathLst>
          </a:custGeom>
          <a:noFill/>
          <a:ln w="19050">
            <a:solidFill>
              <a:srgbClr val="FF0000"/>
            </a:solidFill>
            <a:round/>
            <a:headEnd type="none" w="lg" len="lg"/>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78208" name="Object 32"/>
          <p:cNvGraphicFramePr>
            <a:graphicFrameLocks noChangeAspect="1"/>
          </p:cNvGraphicFramePr>
          <p:nvPr/>
        </p:nvGraphicFramePr>
        <p:xfrm>
          <a:off x="3563938" y="5661025"/>
          <a:ext cx="1584325" cy="523875"/>
        </p:xfrm>
        <a:graphic>
          <a:graphicData uri="http://schemas.openxmlformats.org/presentationml/2006/ole">
            <mc:AlternateContent xmlns:mc="http://schemas.openxmlformats.org/markup-compatibility/2006">
              <mc:Choice xmlns:v="urn:schemas-microsoft-com:vml" Requires="v">
                <p:oleObj spid="_x0000_s52232" name="公式" r:id="rId5" imgW="441000" imgH="138600" progId="Equation.3">
                  <p:embed/>
                </p:oleObj>
              </mc:Choice>
              <mc:Fallback>
                <p:oleObj name="公式" r:id="rId5" imgW="441000" imgH="138600" progId="Equation.3">
                  <p:embed/>
                  <p:pic>
                    <p:nvPicPr>
                      <p:cNvPr id="0" name="Object 32" descr="image5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3938" y="5661025"/>
                        <a:ext cx="1584325" cy="523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78185"/>
                                        </p:tgtEl>
                                        <p:attrNameLst>
                                          <p:attrName>style.visibility</p:attrName>
                                        </p:attrNameLst>
                                      </p:cBhvr>
                                      <p:to>
                                        <p:strVal val="visible"/>
                                      </p:to>
                                    </p:set>
                                    <p:animEffect transition="in" filter="box(in)">
                                      <p:cBhvr>
                                        <p:cTn id="7" dur="500"/>
                                        <p:tgtEl>
                                          <p:spTgt spid="17818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78179"/>
                                        </p:tgtEl>
                                        <p:attrNameLst>
                                          <p:attrName>style.visibility</p:attrName>
                                        </p:attrNameLst>
                                      </p:cBhvr>
                                      <p:to>
                                        <p:strVal val="visible"/>
                                      </p:to>
                                    </p:set>
                                    <p:animEffect transition="in" filter="box(in)">
                                      <p:cBhvr>
                                        <p:cTn id="12" dur="500"/>
                                        <p:tgtEl>
                                          <p:spTgt spid="17817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78183"/>
                                        </p:tgtEl>
                                        <p:attrNameLst>
                                          <p:attrName>style.visibility</p:attrName>
                                        </p:attrNameLst>
                                      </p:cBhvr>
                                      <p:to>
                                        <p:strVal val="visible"/>
                                      </p:to>
                                    </p:set>
                                    <p:animEffect transition="in" filter="box(in)">
                                      <p:cBhvr>
                                        <p:cTn id="17" dur="500"/>
                                        <p:tgtEl>
                                          <p:spTgt spid="178183"/>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78182"/>
                                        </p:tgtEl>
                                        <p:attrNameLst>
                                          <p:attrName>style.visibility</p:attrName>
                                        </p:attrNameLst>
                                      </p:cBhvr>
                                      <p:to>
                                        <p:strVal val="visible"/>
                                      </p:to>
                                    </p:set>
                                    <p:animEffect transition="in" filter="box(in)">
                                      <p:cBhvr>
                                        <p:cTn id="22" dur="500"/>
                                        <p:tgtEl>
                                          <p:spTgt spid="178182"/>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3" fill="hold" grpId="0" nodeType="clickEffect">
                                  <p:stCondLst>
                                    <p:cond delay="0"/>
                                  </p:stCondLst>
                                  <p:childTnLst>
                                    <p:set>
                                      <p:cBhvr>
                                        <p:cTn id="26" dur="1" fill="hold">
                                          <p:stCondLst>
                                            <p:cond delay="0"/>
                                          </p:stCondLst>
                                        </p:cTn>
                                        <p:tgtEl>
                                          <p:spTgt spid="178180"/>
                                        </p:tgtEl>
                                        <p:attrNameLst>
                                          <p:attrName>style.visibility</p:attrName>
                                        </p:attrNameLst>
                                      </p:cBhvr>
                                      <p:to>
                                        <p:strVal val="visible"/>
                                      </p:to>
                                    </p:set>
                                    <p:animEffect transition="in" filter="strips(upRight)">
                                      <p:cBhvr>
                                        <p:cTn id="27" dur="500"/>
                                        <p:tgtEl>
                                          <p:spTgt spid="178180"/>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78184"/>
                                        </p:tgtEl>
                                        <p:attrNameLst>
                                          <p:attrName>style.visibility</p:attrName>
                                        </p:attrNameLst>
                                      </p:cBhvr>
                                      <p:to>
                                        <p:strVal val="visible"/>
                                      </p:to>
                                    </p:set>
                                    <p:animEffect transition="in" filter="box(in)">
                                      <p:cBhvr>
                                        <p:cTn id="32" dur="500"/>
                                        <p:tgtEl>
                                          <p:spTgt spid="178184"/>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178207"/>
                                        </p:tgtEl>
                                        <p:attrNameLst>
                                          <p:attrName>style.visibility</p:attrName>
                                        </p:attrNameLst>
                                      </p:cBhvr>
                                      <p:to>
                                        <p:strVal val="visible"/>
                                      </p:to>
                                    </p:set>
                                    <p:animEffect transition="in" filter="box(in)">
                                      <p:cBhvr>
                                        <p:cTn id="37" dur="500"/>
                                        <p:tgtEl>
                                          <p:spTgt spid="178207"/>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3" fill="hold" grpId="0" nodeType="clickEffect">
                                  <p:stCondLst>
                                    <p:cond delay="0"/>
                                  </p:stCondLst>
                                  <p:childTnLst>
                                    <p:set>
                                      <p:cBhvr>
                                        <p:cTn id="41" dur="1" fill="hold">
                                          <p:stCondLst>
                                            <p:cond delay="0"/>
                                          </p:stCondLst>
                                        </p:cTn>
                                        <p:tgtEl>
                                          <p:spTgt spid="178181"/>
                                        </p:tgtEl>
                                        <p:attrNameLst>
                                          <p:attrName>style.visibility</p:attrName>
                                        </p:attrNameLst>
                                      </p:cBhvr>
                                      <p:to>
                                        <p:strVal val="visible"/>
                                      </p:to>
                                    </p:set>
                                    <p:animEffect transition="in" filter="strips(upRight)">
                                      <p:cBhvr>
                                        <p:cTn id="42" dur="500"/>
                                        <p:tgtEl>
                                          <p:spTgt spid="17818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78208"/>
                                        </p:tgtEl>
                                        <p:attrNameLst>
                                          <p:attrName>style.visibility</p:attrName>
                                        </p:attrNameLst>
                                      </p:cBhvr>
                                      <p:to>
                                        <p:strVal val="visible"/>
                                      </p:to>
                                    </p:set>
                                    <p:animEffect transition="in" filter="wipe(left)">
                                      <p:cBhvr>
                                        <p:cTn id="47" dur="500"/>
                                        <p:tgtEl>
                                          <p:spTgt spid="178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79" grpId="0"/>
      <p:bldP spid="178180" grpId="0" autoUpdateAnimBg="0"/>
      <p:bldP spid="178181" grpId="0" autoUpdateAnimBg="0"/>
      <p:bldP spid="178182" grpId="0"/>
      <p:bldP spid="178183" grpId="0"/>
      <p:bldP spid="178184" grpId="0"/>
      <p:bldP spid="17820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3"/>
          <p:cNvSpPr txBox="1">
            <a:spLocks noGrp="1"/>
          </p:cNvSpPr>
          <p:nvPr/>
        </p:nvSpPr>
        <p:spPr>
          <a:xfrm>
            <a:off x="6553200" y="6245225"/>
            <a:ext cx="2133600" cy="476250"/>
          </a:xfrm>
          <a:prstGeom prst="rect">
            <a:avLst/>
          </a:prstGeom>
          <a:noFill/>
          <a:ln w="9525">
            <a:noFill/>
          </a:ln>
        </p:spPr>
        <p:txBody>
          <a:bodyPr/>
          <a:lstStyle/>
          <a:p>
            <a:pPr algn="r"/>
            <a:fld id="{9A0DB2DC-4C9A-4742-B13C-FB6460FD3503}" type="slidenum">
              <a:rPr lang="en-US" altLang="zh-CN" sz="1400" b="1" dirty="0">
                <a:latin typeface="Arial" panose="020B0604020202020204" pitchFamily="34" charset="0"/>
              </a:rPr>
              <a:pPr algn="r"/>
              <a:t>3</a:t>
            </a:fld>
            <a:endParaRPr lang="en-US" altLang="zh-CN" sz="1400" b="1" dirty="0">
              <a:latin typeface="Arial" panose="020B0604020202020204" pitchFamily="34" charset="0"/>
            </a:endParaRPr>
          </a:p>
        </p:txBody>
      </p:sp>
      <p:sp>
        <p:nvSpPr>
          <p:cNvPr id="14339" name="Rectangle 1"/>
          <p:cNvSpPr/>
          <p:nvPr/>
        </p:nvSpPr>
        <p:spPr>
          <a:xfrm>
            <a:off x="0" y="0"/>
            <a:ext cx="184150" cy="369888"/>
          </a:xfrm>
          <a:prstGeom prst="rect">
            <a:avLst/>
          </a:prstGeom>
          <a:noFill/>
          <a:ln w="9525">
            <a:noFill/>
          </a:ln>
          <a:effectLst>
            <a:prstShdw prst="shdw17" dist="17961" dir="2699999">
              <a:srgbClr val="708688"/>
            </a:prstShdw>
          </a:effectLst>
        </p:spPr>
        <p:txBody>
          <a:bodyPr wrap="none" anchor="ctr">
            <a:spAutoFit/>
          </a:bodyPr>
          <a:lstStyle/>
          <a:p>
            <a:endParaRPr lang="zh-CN" altLang="en-US" b="1" dirty="0">
              <a:latin typeface="Arial" panose="020B0604020202020204" pitchFamily="34" charset="0"/>
            </a:endParaRPr>
          </a:p>
        </p:txBody>
      </p:sp>
      <p:sp>
        <p:nvSpPr>
          <p:cNvPr id="14340" name="Rectangle 2"/>
          <p:cNvSpPr/>
          <p:nvPr/>
        </p:nvSpPr>
        <p:spPr>
          <a:xfrm>
            <a:off x="0" y="0"/>
            <a:ext cx="184150" cy="369888"/>
          </a:xfrm>
          <a:prstGeom prst="rect">
            <a:avLst/>
          </a:prstGeom>
          <a:noFill/>
          <a:ln w="9525">
            <a:noFill/>
          </a:ln>
          <a:effectLst>
            <a:prstShdw prst="shdw17" dist="17961" dir="2699999">
              <a:srgbClr val="708688"/>
            </a:prstShdw>
          </a:effectLst>
        </p:spPr>
        <p:txBody>
          <a:bodyPr wrap="none" anchor="ctr">
            <a:spAutoFit/>
          </a:bodyPr>
          <a:lstStyle/>
          <a:p>
            <a:endParaRPr lang="zh-CN" altLang="en-US" b="1" dirty="0">
              <a:latin typeface="Arial" panose="020B0604020202020204" pitchFamily="34" charset="0"/>
            </a:endParaRPr>
          </a:p>
        </p:txBody>
      </p:sp>
      <p:sp>
        <p:nvSpPr>
          <p:cNvPr id="14341" name="TextBox 6"/>
          <p:cNvSpPr txBox="1"/>
          <p:nvPr/>
        </p:nvSpPr>
        <p:spPr>
          <a:xfrm>
            <a:off x="928688" y="571500"/>
            <a:ext cx="7929562" cy="5632450"/>
          </a:xfrm>
          <a:prstGeom prst="rect">
            <a:avLst/>
          </a:prstGeom>
          <a:noFill/>
          <a:ln w="9525">
            <a:noFill/>
          </a:ln>
        </p:spPr>
        <p:txBody>
          <a:bodyPr>
            <a:spAutoFit/>
          </a:bodyPr>
          <a:lstStyle/>
          <a:p>
            <a:r>
              <a:rPr lang="zh-CN" altLang="en-US" b="1" dirty="0">
                <a:solidFill>
                  <a:srgbClr val="FF0000"/>
                </a:solidFill>
                <a:latin typeface="Arial" panose="020B0604020202020204" pitchFamily="34" charset="0"/>
              </a:rPr>
              <a:t>        迈克尔</a:t>
            </a:r>
            <a:r>
              <a:rPr lang="en-US" altLang="zh-CN" b="1" dirty="0">
                <a:solidFill>
                  <a:srgbClr val="FF0000"/>
                </a:solidFill>
                <a:latin typeface="Arial" panose="020B0604020202020204" pitchFamily="34" charset="0"/>
              </a:rPr>
              <a:t>·</a:t>
            </a:r>
            <a:r>
              <a:rPr lang="zh-CN" altLang="en-US" b="1" dirty="0">
                <a:solidFill>
                  <a:srgbClr val="FF0000"/>
                </a:solidFill>
                <a:latin typeface="Arial" panose="020B0604020202020204" pitchFamily="34" charset="0"/>
              </a:rPr>
              <a:t>法拉第（</a:t>
            </a:r>
            <a:r>
              <a:rPr lang="en-US" altLang="zh-CN" b="1" dirty="0">
                <a:latin typeface="Arial" panose="020B0604020202020204" pitchFamily="34" charset="0"/>
              </a:rPr>
              <a:t>Michael Faraday，</a:t>
            </a:r>
            <a:r>
              <a:rPr lang="zh-CN" altLang="en-US" b="1" dirty="0">
                <a:latin typeface="Arial" panose="020B0604020202020204" pitchFamily="34" charset="0"/>
              </a:rPr>
              <a:t>公元</a:t>
            </a:r>
            <a:r>
              <a:rPr lang="en-US" altLang="zh-CN" b="1" dirty="0">
                <a:latin typeface="Arial" panose="020B0604020202020204" pitchFamily="34" charset="0"/>
              </a:rPr>
              <a:t>1791</a:t>
            </a:r>
            <a:r>
              <a:rPr lang="zh-CN" altLang="en-US" b="1" dirty="0">
                <a:latin typeface="Arial" panose="020B0604020202020204" pitchFamily="34" charset="0"/>
              </a:rPr>
              <a:t>～公元</a:t>
            </a:r>
            <a:r>
              <a:rPr lang="en-US" altLang="zh-CN" b="1" dirty="0">
                <a:latin typeface="Arial" panose="020B0604020202020204" pitchFamily="34" charset="0"/>
              </a:rPr>
              <a:t>1867</a:t>
            </a:r>
            <a:r>
              <a:rPr lang="zh-CN" altLang="en-US" b="1" dirty="0">
                <a:latin typeface="Arial" panose="020B0604020202020204" pitchFamily="34" charset="0"/>
              </a:rPr>
              <a:t>），世界著名的自学成才的科学家，英国</a:t>
            </a:r>
            <a:r>
              <a:rPr lang="zh-CN" altLang="en-US" b="1" dirty="0">
                <a:solidFill>
                  <a:srgbClr val="FF0000"/>
                </a:solidFill>
                <a:latin typeface="Arial" panose="020B0604020202020204" pitchFamily="34" charset="0"/>
              </a:rPr>
              <a:t>物理学家、化学家，发明家即发电机和电动机的发明者。</a:t>
            </a:r>
          </a:p>
          <a:p>
            <a:r>
              <a:rPr lang="zh-CN" altLang="en-US" b="1" dirty="0">
                <a:latin typeface="Arial" panose="020B0604020202020204" pitchFamily="34" charset="0"/>
              </a:rPr>
              <a:t>　　迈克尔</a:t>
            </a:r>
            <a:r>
              <a:rPr lang="en-US" altLang="zh-CN" b="1" dirty="0">
                <a:latin typeface="Arial" panose="020B0604020202020204" pitchFamily="34" charset="0"/>
              </a:rPr>
              <a:t>·</a:t>
            </a:r>
            <a:r>
              <a:rPr lang="zh-CN" altLang="en-US" b="1" dirty="0">
                <a:latin typeface="Arial" panose="020B0604020202020204" pitchFamily="34" charset="0"/>
              </a:rPr>
              <a:t>法拉第</a:t>
            </a:r>
            <a:r>
              <a:rPr lang="en-US" altLang="zh-CN" b="1" dirty="0">
                <a:latin typeface="Arial" panose="020B0604020202020204" pitchFamily="34" charset="0"/>
              </a:rPr>
              <a:t>1791</a:t>
            </a:r>
            <a:r>
              <a:rPr lang="zh-CN" altLang="en-US" b="1" dirty="0">
                <a:latin typeface="Arial" panose="020B0604020202020204" pitchFamily="34" charset="0"/>
              </a:rPr>
              <a:t>年</a:t>
            </a:r>
            <a:r>
              <a:rPr lang="en-US" altLang="zh-CN" b="1" dirty="0">
                <a:latin typeface="Arial" panose="020B0604020202020204" pitchFamily="34" charset="0"/>
              </a:rPr>
              <a:t>9</a:t>
            </a:r>
            <a:r>
              <a:rPr lang="zh-CN" altLang="en-US" b="1" dirty="0">
                <a:latin typeface="Arial" panose="020B0604020202020204" pitchFamily="34" charset="0"/>
              </a:rPr>
              <a:t>月</a:t>
            </a:r>
            <a:r>
              <a:rPr lang="en-US" altLang="zh-CN" b="1" dirty="0">
                <a:latin typeface="Arial" panose="020B0604020202020204" pitchFamily="34" charset="0"/>
              </a:rPr>
              <a:t>22</a:t>
            </a:r>
            <a:r>
              <a:rPr lang="zh-CN" altLang="en-US" b="1" dirty="0">
                <a:latin typeface="Arial" panose="020B0604020202020204" pitchFamily="34" charset="0"/>
              </a:rPr>
              <a:t>日出生萨里郡纽因顿一个贫苦铁匠家庭。因家庭贫困仅上过几年小学，</a:t>
            </a:r>
            <a:r>
              <a:rPr lang="en-US" altLang="zh-CN" b="1" dirty="0">
                <a:latin typeface="Arial" panose="020B0604020202020204" pitchFamily="34" charset="0"/>
              </a:rPr>
              <a:t>13</a:t>
            </a:r>
            <a:r>
              <a:rPr lang="zh-CN" altLang="en-US" b="1" dirty="0">
                <a:latin typeface="Arial" panose="020B0604020202020204" pitchFamily="34" charset="0"/>
              </a:rPr>
              <a:t>岁时便在一家书店里当学徒。书店的工作使他有机会读到许多科学书籍。在送报、装订等工作之余，自学化学和电学，并动手做简单的实验，验证书上的内容。利用业余时间参加市哲学学会的学习活动，听自然哲学讲演，因而受到了自然科学的基础教育。</a:t>
            </a:r>
            <a:endParaRPr lang="en-US" altLang="zh-CN" b="1" dirty="0">
              <a:latin typeface="Arial" panose="020B0604020202020204" pitchFamily="34" charset="0"/>
            </a:endParaRPr>
          </a:p>
          <a:p>
            <a:r>
              <a:rPr lang="en-US" altLang="zh-CN" b="1" dirty="0">
                <a:latin typeface="Arial" panose="020B0604020202020204" pitchFamily="34" charset="0"/>
              </a:rPr>
              <a:t>        </a:t>
            </a:r>
            <a:r>
              <a:rPr lang="zh-CN" altLang="en-US" b="1" dirty="0">
                <a:latin typeface="Arial" panose="020B0604020202020204" pitchFamily="34" charset="0"/>
              </a:rPr>
              <a:t>由于他爱好科学研究，专心致志，受到英国化学家戴维的赏识，</a:t>
            </a:r>
            <a:r>
              <a:rPr lang="en-US" altLang="zh-CN" b="1" dirty="0">
                <a:latin typeface="Arial" panose="020B0604020202020204" pitchFamily="34" charset="0"/>
              </a:rPr>
              <a:t>1813</a:t>
            </a:r>
            <a:r>
              <a:rPr lang="zh-CN" altLang="en-US" b="1" dirty="0">
                <a:latin typeface="Arial" panose="020B0604020202020204" pitchFamily="34" charset="0"/>
              </a:rPr>
              <a:t>年</a:t>
            </a:r>
            <a:r>
              <a:rPr lang="en-US" altLang="zh-CN" b="1" dirty="0">
                <a:latin typeface="Arial" panose="020B0604020202020204" pitchFamily="34" charset="0"/>
              </a:rPr>
              <a:t>3</a:t>
            </a:r>
            <a:r>
              <a:rPr lang="zh-CN" altLang="en-US" b="1" dirty="0">
                <a:latin typeface="Arial" panose="020B0604020202020204" pitchFamily="34" charset="0"/>
              </a:rPr>
              <a:t>月由戴维举荐到皇家研究所任实验室助手。这是法拉第一生的转折点，从此他踏上了献身科学研究的道路。同年</a:t>
            </a:r>
            <a:r>
              <a:rPr lang="en-US" altLang="zh-CN" b="1" dirty="0">
                <a:latin typeface="Arial" panose="020B0604020202020204" pitchFamily="34" charset="0"/>
              </a:rPr>
              <a:t>10</a:t>
            </a:r>
            <a:r>
              <a:rPr lang="zh-CN" altLang="en-US" b="1" dirty="0">
                <a:latin typeface="Arial" panose="020B0604020202020204" pitchFamily="34" charset="0"/>
              </a:rPr>
              <a:t>月戴维到欧洲大陆作科学考察，讲学，法拉第作为他的秘书、助手随同前往。历时一年半，先后经过法国、瑞士、意大利、德国、比利时、荷兰等国，结识了安培、盖</a:t>
            </a:r>
            <a:r>
              <a:rPr lang="en-US" altLang="zh-CN" b="1" dirty="0">
                <a:latin typeface="Arial" panose="020B0604020202020204" pitchFamily="34" charset="0"/>
              </a:rPr>
              <a:t>·</a:t>
            </a:r>
            <a:r>
              <a:rPr lang="zh-CN" altLang="en-US" b="1" dirty="0">
                <a:latin typeface="Arial" panose="020B0604020202020204" pitchFamily="34" charset="0"/>
              </a:rPr>
              <a:t>吕萨克等著名学者。沿途法拉第协助戴维做了许多化学实验，这大大丰富了他的科学知识，增长了实验才干，为他后来开展独立的科学研究奠定了基础。</a:t>
            </a:r>
            <a:endParaRPr lang="en-US" altLang="zh-CN" b="1" dirty="0">
              <a:latin typeface="Arial" panose="020B0604020202020204" pitchFamily="34" charset="0"/>
            </a:endParaRPr>
          </a:p>
          <a:p>
            <a:r>
              <a:rPr lang="en-US" altLang="zh-CN" b="1" dirty="0">
                <a:latin typeface="Arial" panose="020B0604020202020204" pitchFamily="34" charset="0"/>
              </a:rPr>
              <a:t>       1815</a:t>
            </a:r>
            <a:r>
              <a:rPr lang="zh-CN" altLang="en-US" b="1" dirty="0">
                <a:latin typeface="Arial" panose="020B0604020202020204" pitchFamily="34" charset="0"/>
              </a:rPr>
              <a:t>年</a:t>
            </a:r>
            <a:r>
              <a:rPr lang="en-US" altLang="zh-CN" b="1" dirty="0">
                <a:latin typeface="Arial" panose="020B0604020202020204" pitchFamily="34" charset="0"/>
              </a:rPr>
              <a:t>5</a:t>
            </a:r>
            <a:r>
              <a:rPr lang="zh-CN" altLang="en-US" b="1" dirty="0">
                <a:latin typeface="Arial" panose="020B0604020202020204" pitchFamily="34" charset="0"/>
              </a:rPr>
              <a:t>月回到皇家研究所在戴维指导下进行化学研究。</a:t>
            </a:r>
            <a:r>
              <a:rPr lang="en-US" altLang="zh-CN" b="1" dirty="0">
                <a:latin typeface="Arial" panose="020B0604020202020204" pitchFamily="34" charset="0"/>
              </a:rPr>
              <a:t>1824</a:t>
            </a:r>
            <a:r>
              <a:rPr lang="zh-CN" altLang="en-US" b="1" dirty="0">
                <a:latin typeface="Arial" panose="020B0604020202020204" pitchFamily="34" charset="0"/>
              </a:rPr>
              <a:t>年</a:t>
            </a:r>
            <a:r>
              <a:rPr lang="en-US" altLang="zh-CN" b="1" dirty="0">
                <a:latin typeface="Arial" panose="020B0604020202020204" pitchFamily="34" charset="0"/>
              </a:rPr>
              <a:t>1</a:t>
            </a:r>
            <a:r>
              <a:rPr lang="zh-CN" altLang="en-US" b="1" dirty="0">
                <a:latin typeface="Arial" panose="020B0604020202020204" pitchFamily="34" charset="0"/>
              </a:rPr>
              <a:t>月当选皇家学会会员，</a:t>
            </a:r>
            <a:r>
              <a:rPr lang="en-US" altLang="zh-CN" b="1" dirty="0">
                <a:latin typeface="Arial" panose="020B0604020202020204" pitchFamily="34" charset="0"/>
              </a:rPr>
              <a:t>1825</a:t>
            </a:r>
            <a:r>
              <a:rPr lang="zh-CN" altLang="en-US" b="1" dirty="0">
                <a:latin typeface="Arial" panose="020B0604020202020204" pitchFamily="34" charset="0"/>
              </a:rPr>
              <a:t>年</a:t>
            </a:r>
            <a:r>
              <a:rPr lang="en-US" altLang="zh-CN" b="1" dirty="0">
                <a:latin typeface="Arial" panose="020B0604020202020204" pitchFamily="34" charset="0"/>
              </a:rPr>
              <a:t>2</a:t>
            </a:r>
            <a:r>
              <a:rPr lang="zh-CN" altLang="en-US" b="1" dirty="0">
                <a:latin typeface="Arial" panose="020B0604020202020204" pitchFamily="34" charset="0"/>
              </a:rPr>
              <a:t>月任皇家研究所实验室主任，</a:t>
            </a:r>
            <a:r>
              <a:rPr lang="en-US" altLang="zh-CN" b="1" dirty="0">
                <a:latin typeface="Arial" panose="020B0604020202020204" pitchFamily="34" charset="0"/>
              </a:rPr>
              <a:t>1833----1862</a:t>
            </a:r>
            <a:r>
              <a:rPr lang="zh-CN" altLang="en-US" b="1" dirty="0">
                <a:latin typeface="Arial" panose="020B0604020202020204" pitchFamily="34" charset="0"/>
              </a:rPr>
              <a:t>任皇家研究所化学教授。</a:t>
            </a:r>
            <a:r>
              <a:rPr lang="en-US" altLang="zh-CN" b="1" dirty="0">
                <a:latin typeface="Arial" panose="020B0604020202020204" pitchFamily="34" charset="0"/>
              </a:rPr>
              <a:t>1846</a:t>
            </a:r>
            <a:r>
              <a:rPr lang="zh-CN" altLang="en-US" b="1" dirty="0">
                <a:latin typeface="Arial" panose="020B0604020202020204" pitchFamily="34" charset="0"/>
              </a:rPr>
              <a:t>年荣获伦福德奖章和皇家勋章。</a:t>
            </a:r>
            <a:r>
              <a:rPr lang="en-US" altLang="zh-CN" b="1" dirty="0">
                <a:latin typeface="Arial" panose="020B0604020202020204" pitchFamily="34" charset="0"/>
              </a:rPr>
              <a:t>1867</a:t>
            </a:r>
            <a:r>
              <a:rPr lang="zh-CN" altLang="en-US" b="1" dirty="0">
                <a:latin typeface="Arial" panose="020B0604020202020204" pitchFamily="34" charset="0"/>
              </a:rPr>
              <a:t>年</a:t>
            </a:r>
            <a:r>
              <a:rPr lang="en-US" altLang="zh-CN" b="1" dirty="0">
                <a:latin typeface="Arial" panose="020B0604020202020204" pitchFamily="34" charset="0"/>
              </a:rPr>
              <a:t>8</a:t>
            </a:r>
            <a:r>
              <a:rPr lang="zh-CN" altLang="en-US" b="1" dirty="0">
                <a:latin typeface="Arial" panose="020B0604020202020204" pitchFamily="34" charset="0"/>
              </a:rPr>
              <a:t>月</a:t>
            </a:r>
            <a:r>
              <a:rPr lang="en-US" altLang="zh-CN" b="1" dirty="0">
                <a:latin typeface="Arial" panose="020B0604020202020204" pitchFamily="34" charset="0"/>
              </a:rPr>
              <a:t>25</a:t>
            </a:r>
            <a:r>
              <a:rPr lang="zh-CN" altLang="en-US" b="1" dirty="0">
                <a:latin typeface="Arial" panose="020B0604020202020204" pitchFamily="34" charset="0"/>
              </a:rPr>
              <a:t>日逝世。</a:t>
            </a:r>
            <a:endParaRPr lang="en-US" altLang="zh-CN" b="1" dirty="0">
              <a:latin typeface="Arial" panose="020B0604020202020204" pitchFamily="34" charset="0"/>
            </a:endParaRPr>
          </a:p>
          <a:p>
            <a:r>
              <a:rPr lang="zh-CN" altLang="en-US" b="1" dirty="0">
                <a:latin typeface="Arial" panose="020B0604020202020204" pitchFamily="34" charset="0"/>
              </a:rPr>
              <a:t> </a:t>
            </a:r>
            <a:endParaRPr lang="en-US" altLang="zh-CN" b="1" dirty="0">
              <a:latin typeface="Arial" panose="020B0604020202020204" pitchFamily="34" charset="0"/>
            </a:endParaRPr>
          </a:p>
          <a:p>
            <a:r>
              <a:rPr lang="en-US" altLang="zh-CN" b="1" dirty="0">
                <a:latin typeface="Arial" panose="020B0604020202020204" pitchFamily="34" charset="0"/>
              </a:rPr>
              <a:t>                                                                                    ------------</a:t>
            </a:r>
            <a:r>
              <a:rPr lang="zh-CN" altLang="en-US" b="1" dirty="0">
                <a:latin typeface="Arial" panose="020B0604020202020204" pitchFamily="34" charset="0"/>
              </a:rPr>
              <a:t>来自百度百科</a:t>
            </a:r>
          </a:p>
        </p:txBody>
      </p:sp>
      <p:sp>
        <p:nvSpPr>
          <p:cNvPr id="14342" name="Rectangle 3"/>
          <p:cNvSpPr/>
          <p:nvPr/>
        </p:nvSpPr>
        <p:spPr>
          <a:xfrm>
            <a:off x="0" y="0"/>
            <a:ext cx="184150" cy="369888"/>
          </a:xfrm>
          <a:prstGeom prst="rect">
            <a:avLst/>
          </a:prstGeom>
          <a:noFill/>
          <a:ln w="9525">
            <a:noFill/>
          </a:ln>
          <a:effectLst>
            <a:prstShdw prst="shdw17" dist="17961" dir="2699999">
              <a:srgbClr val="708688"/>
            </a:prstShdw>
          </a:effectLst>
        </p:spPr>
        <p:txBody>
          <a:bodyPr wrap="none" anchor="ctr">
            <a:spAutoFit/>
          </a:bodyPr>
          <a:lstStyle/>
          <a:p>
            <a:endParaRPr lang="zh-CN" altLang="en-US" b="1" dirty="0">
              <a:latin typeface="Arial" panose="020B0604020202020204" pitchFamily="34" charset="0"/>
            </a:endParaRPr>
          </a:p>
        </p:txBody>
      </p:sp>
      <p:sp>
        <p:nvSpPr>
          <p:cNvPr id="14343" name="Rectangle 4"/>
          <p:cNvSpPr/>
          <p:nvPr/>
        </p:nvSpPr>
        <p:spPr>
          <a:xfrm>
            <a:off x="0" y="0"/>
            <a:ext cx="184150" cy="369888"/>
          </a:xfrm>
          <a:prstGeom prst="rect">
            <a:avLst/>
          </a:prstGeom>
          <a:noFill/>
          <a:ln w="9525">
            <a:noFill/>
          </a:ln>
          <a:effectLst>
            <a:prstShdw prst="shdw17" dist="17961" dir="2699999">
              <a:srgbClr val="708688"/>
            </a:prstShdw>
          </a:effectLst>
        </p:spPr>
        <p:txBody>
          <a:bodyPr wrap="none" anchor="ctr">
            <a:spAutoFit/>
          </a:bodyPr>
          <a:lstStyle/>
          <a:p>
            <a:endParaRPr lang="zh-CN" altLang="en-US" b="1" dirty="0">
              <a:latin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79202" name="Object 2"/>
          <p:cNvGraphicFramePr>
            <a:graphicFrameLocks noChangeAspect="1"/>
          </p:cNvGraphicFramePr>
          <p:nvPr/>
        </p:nvGraphicFramePr>
        <p:xfrm>
          <a:off x="250825" y="1412875"/>
          <a:ext cx="4373563" cy="1136650"/>
        </p:xfrm>
        <a:graphic>
          <a:graphicData uri="http://schemas.openxmlformats.org/presentationml/2006/ole">
            <mc:AlternateContent xmlns:mc="http://schemas.openxmlformats.org/markup-compatibility/2006">
              <mc:Choice xmlns:v="urn:schemas-microsoft-com:vml" Requires="v">
                <p:oleObj spid="_x0000_s53270" name="Equation" r:id="rId3" imgW="1282680" imgH="318240" progId="">
                  <p:embed/>
                </p:oleObj>
              </mc:Choice>
              <mc:Fallback>
                <p:oleObj name="Equation" r:id="rId3" imgW="1282680" imgH="318240" progId="">
                  <p:embed/>
                  <p:pic>
                    <p:nvPicPr>
                      <p:cNvPr id="0" name="Object 2" descr="image5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1412875"/>
                        <a:ext cx="4373563" cy="1136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9203" name="Object 3"/>
          <p:cNvGraphicFramePr>
            <a:graphicFrameLocks noChangeAspect="1"/>
          </p:cNvGraphicFramePr>
          <p:nvPr/>
        </p:nvGraphicFramePr>
        <p:xfrm>
          <a:off x="1547813" y="4724400"/>
          <a:ext cx="3044825" cy="488950"/>
        </p:xfrm>
        <a:graphic>
          <a:graphicData uri="http://schemas.openxmlformats.org/presentationml/2006/ole">
            <mc:AlternateContent xmlns:mc="http://schemas.openxmlformats.org/markup-compatibility/2006">
              <mc:Choice xmlns:v="urn:schemas-microsoft-com:vml" Requires="v">
                <p:oleObj spid="_x0000_s53271" name="Equation" r:id="rId5" imgW="1070280" imgH="154800" progId="">
                  <p:embed/>
                </p:oleObj>
              </mc:Choice>
              <mc:Fallback>
                <p:oleObj name="Equation" r:id="rId5" imgW="1070280" imgH="154800" progId="">
                  <p:embed/>
                  <p:pic>
                    <p:nvPicPr>
                      <p:cNvPr id="0" name="Object 3" descr="image6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7813" y="4724400"/>
                        <a:ext cx="3044825"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9204" name="Object 4"/>
          <p:cNvGraphicFramePr>
            <a:graphicFrameLocks noChangeAspect="1"/>
          </p:cNvGraphicFramePr>
          <p:nvPr/>
        </p:nvGraphicFramePr>
        <p:xfrm>
          <a:off x="1997075" y="6021388"/>
          <a:ext cx="2070100" cy="488950"/>
        </p:xfrm>
        <a:graphic>
          <a:graphicData uri="http://schemas.openxmlformats.org/presentationml/2006/ole">
            <mc:AlternateContent xmlns:mc="http://schemas.openxmlformats.org/markup-compatibility/2006">
              <mc:Choice xmlns:v="urn:schemas-microsoft-com:vml" Requires="v">
                <p:oleObj spid="_x0000_s53272" name="Equation" r:id="rId7" imgW="727200" imgH="154800" progId="">
                  <p:embed/>
                </p:oleObj>
              </mc:Choice>
              <mc:Fallback>
                <p:oleObj name="Equation" r:id="rId7" imgW="727200" imgH="154800" progId="">
                  <p:embed/>
                  <p:pic>
                    <p:nvPicPr>
                      <p:cNvPr id="0" name="Object 4" descr="image6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97075" y="6021388"/>
                        <a:ext cx="2070100"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5845" name="Group 5"/>
          <p:cNvGrpSpPr/>
          <p:nvPr/>
        </p:nvGrpSpPr>
        <p:grpSpPr bwMode="auto">
          <a:xfrm>
            <a:off x="4643438" y="404813"/>
            <a:ext cx="4392612" cy="3168650"/>
            <a:chOff x="1474" y="1978"/>
            <a:chExt cx="2767" cy="1996"/>
          </a:xfrm>
        </p:grpSpPr>
        <p:sp>
          <p:nvSpPr>
            <p:cNvPr id="35856" name="Rectangle 6"/>
            <p:cNvSpPr>
              <a:spLocks noChangeArrowheads="1"/>
            </p:cNvSpPr>
            <p:nvPr/>
          </p:nvSpPr>
          <p:spPr bwMode="auto">
            <a:xfrm>
              <a:off x="1474" y="1978"/>
              <a:ext cx="2767" cy="1996"/>
            </a:xfrm>
            <a:prstGeom prst="rect">
              <a:avLst/>
            </a:prstGeom>
            <a:solidFill>
              <a:srgbClr val="0066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857" name="Freeform 7"/>
            <p:cNvSpPr/>
            <p:nvPr/>
          </p:nvSpPr>
          <p:spPr bwMode="auto">
            <a:xfrm>
              <a:off x="1928" y="2340"/>
              <a:ext cx="1859" cy="1216"/>
            </a:xfrm>
            <a:custGeom>
              <a:avLst/>
              <a:gdLst>
                <a:gd name="T0" fmla="*/ 1859 w 2400"/>
                <a:gd name="T1" fmla="*/ 0 h 1488"/>
                <a:gd name="T2" fmla="*/ 0 w 2400"/>
                <a:gd name="T3" fmla="*/ 0 h 1488"/>
                <a:gd name="T4" fmla="*/ 0 w 2400"/>
                <a:gd name="T5" fmla="*/ 1216 h 1488"/>
                <a:gd name="T6" fmla="*/ 1859 w 2400"/>
                <a:gd name="T7" fmla="*/ 1216 h 14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00" h="1488">
                  <a:moveTo>
                    <a:pt x="2400" y="0"/>
                  </a:moveTo>
                  <a:lnTo>
                    <a:pt x="0" y="0"/>
                  </a:lnTo>
                  <a:lnTo>
                    <a:pt x="0" y="1488"/>
                  </a:lnTo>
                  <a:lnTo>
                    <a:pt x="2400" y="1488"/>
                  </a:lnTo>
                </a:path>
              </a:pathLst>
            </a:custGeom>
            <a:noFill/>
            <a:ln w="28575" cmpd="sng">
              <a:solidFill>
                <a:srgbClr val="FFFF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5858" name="Object 8"/>
            <p:cNvGraphicFramePr>
              <a:graphicFrameLocks noChangeAspect="1"/>
            </p:cNvGraphicFramePr>
            <p:nvPr/>
          </p:nvGraphicFramePr>
          <p:xfrm>
            <a:off x="2135" y="2839"/>
            <a:ext cx="147" cy="296"/>
          </p:xfrm>
          <a:graphic>
            <a:graphicData uri="http://schemas.openxmlformats.org/presentationml/2006/ole">
              <mc:AlternateContent xmlns:mc="http://schemas.openxmlformats.org/markup-compatibility/2006">
                <mc:Choice xmlns:v="urn:schemas-microsoft-com:vml" Requires="v">
                  <p:oleObj spid="_x0000_s53273" name="公式" r:id="rId9" imgW="57240" imgH="138600" progId="Equation.3">
                    <p:embed/>
                  </p:oleObj>
                </mc:Choice>
                <mc:Fallback>
                  <p:oleObj name="公式" r:id="rId9" imgW="57240" imgH="138600" progId="Equation.3">
                    <p:embed/>
                    <p:pic>
                      <p:nvPicPr>
                        <p:cNvPr id="0" name="Object 8" descr="image6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35" y="2839"/>
                          <a:ext cx="147" cy="2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859" name="Text Box 9"/>
            <p:cNvSpPr txBox="1">
              <a:spLocks noChangeArrowheads="1"/>
            </p:cNvSpPr>
            <p:nvPr/>
          </p:nvSpPr>
          <p:spPr bwMode="auto">
            <a:xfrm>
              <a:off x="1655" y="2068"/>
              <a:ext cx="258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sym typeface="Symbol" panose="05050102010706020507" pitchFamily="18" charset="2"/>
                </a:rPr>
                <a:t>                            </a:t>
              </a:r>
            </a:p>
          </p:txBody>
        </p:sp>
        <p:sp>
          <p:nvSpPr>
            <p:cNvPr id="35860" name="Text Box 10"/>
            <p:cNvSpPr txBox="1">
              <a:spLocks noChangeArrowheads="1"/>
            </p:cNvSpPr>
            <p:nvPr/>
          </p:nvSpPr>
          <p:spPr bwMode="auto">
            <a:xfrm>
              <a:off x="1655" y="2431"/>
              <a:ext cx="258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sym typeface="Symbol" panose="05050102010706020507" pitchFamily="18" charset="2"/>
                </a:rPr>
                <a:t>                            </a:t>
              </a:r>
            </a:p>
          </p:txBody>
        </p:sp>
        <p:sp>
          <p:nvSpPr>
            <p:cNvPr id="35861" name="Text Box 11"/>
            <p:cNvSpPr txBox="1">
              <a:spLocks noChangeArrowheads="1"/>
            </p:cNvSpPr>
            <p:nvPr/>
          </p:nvSpPr>
          <p:spPr bwMode="auto">
            <a:xfrm>
              <a:off x="1655" y="2749"/>
              <a:ext cx="24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sym typeface="Symbol" panose="05050102010706020507" pitchFamily="18" charset="2"/>
                </a:rPr>
                <a:t>                            </a:t>
              </a:r>
            </a:p>
          </p:txBody>
        </p:sp>
        <p:sp>
          <p:nvSpPr>
            <p:cNvPr id="35862" name="Text Box 12"/>
            <p:cNvSpPr txBox="1">
              <a:spLocks noChangeArrowheads="1"/>
            </p:cNvSpPr>
            <p:nvPr/>
          </p:nvSpPr>
          <p:spPr bwMode="auto">
            <a:xfrm>
              <a:off x="1655" y="3112"/>
              <a:ext cx="24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sym typeface="Symbol" panose="05050102010706020507" pitchFamily="18" charset="2"/>
                </a:rPr>
                <a:t>                            </a:t>
              </a:r>
            </a:p>
          </p:txBody>
        </p:sp>
        <p:sp>
          <p:nvSpPr>
            <p:cNvPr id="35863" name="Text Box 13"/>
            <p:cNvSpPr txBox="1">
              <a:spLocks noChangeArrowheads="1"/>
            </p:cNvSpPr>
            <p:nvPr/>
          </p:nvSpPr>
          <p:spPr bwMode="auto">
            <a:xfrm>
              <a:off x="1655" y="3474"/>
              <a:ext cx="249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sym typeface="Symbol" panose="05050102010706020507" pitchFamily="18" charset="2"/>
                </a:rPr>
                <a:t>                            </a:t>
              </a:r>
            </a:p>
          </p:txBody>
        </p:sp>
        <p:sp>
          <p:nvSpPr>
            <p:cNvPr id="179214" name="Rectangle 14"/>
            <p:cNvSpPr>
              <a:spLocks noChangeArrowheads="1"/>
            </p:cNvSpPr>
            <p:nvPr/>
          </p:nvSpPr>
          <p:spPr bwMode="auto">
            <a:xfrm>
              <a:off x="3288" y="2296"/>
              <a:ext cx="136" cy="1315"/>
            </a:xfrm>
            <a:prstGeom prst="rect">
              <a:avLst/>
            </a:prstGeom>
            <a:gradFill rotWithShape="1">
              <a:gsLst>
                <a:gs pos="0">
                  <a:schemeClr val="folHlink"/>
                </a:gs>
                <a:gs pos="100000">
                  <a:schemeClr val="folHlink">
                    <a:gamma/>
                    <a:shade val="46275"/>
                    <a:invGamma/>
                  </a:schemeClr>
                </a:gs>
              </a:gsLst>
              <a:lin ang="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5865" name="Rectangle 15"/>
            <p:cNvSpPr>
              <a:spLocks noChangeArrowheads="1"/>
            </p:cNvSpPr>
            <p:nvPr/>
          </p:nvSpPr>
          <p:spPr bwMode="auto">
            <a:xfrm>
              <a:off x="3255" y="2069"/>
              <a:ext cx="2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i="1">
                  <a:latin typeface="Times New Roman" panose="02020603050405020304" pitchFamily="18" charset="0"/>
                  <a:ea typeface="幼圆" panose="02010509060101010101" pitchFamily="49" charset="-122"/>
                </a:rPr>
                <a:t>b</a:t>
              </a:r>
              <a:r>
                <a:rPr kumimoji="1" lang="en-US" altLang="zh-CN" sz="2400" i="1">
                  <a:solidFill>
                    <a:srgbClr val="99FF33"/>
                  </a:solidFill>
                  <a:latin typeface="Times New Roman" panose="02020603050405020304" pitchFamily="18" charset="0"/>
                  <a:ea typeface="幼圆" panose="02010509060101010101" pitchFamily="49" charset="-122"/>
                </a:rPr>
                <a:t> </a:t>
              </a:r>
            </a:p>
          </p:txBody>
        </p:sp>
        <p:sp>
          <p:nvSpPr>
            <p:cNvPr id="35866" name="Rectangle 16"/>
            <p:cNvSpPr>
              <a:spLocks noChangeArrowheads="1"/>
            </p:cNvSpPr>
            <p:nvPr/>
          </p:nvSpPr>
          <p:spPr bwMode="auto">
            <a:xfrm>
              <a:off x="3288" y="3521"/>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i="1">
                  <a:latin typeface="Times New Roman" panose="02020603050405020304" pitchFamily="18" charset="0"/>
                  <a:ea typeface="幼圆" panose="02010509060101010101" pitchFamily="49" charset="-122"/>
                </a:rPr>
                <a:t>a</a:t>
              </a:r>
            </a:p>
          </p:txBody>
        </p:sp>
        <p:sp>
          <p:nvSpPr>
            <p:cNvPr id="35867" name="Line 17"/>
            <p:cNvSpPr>
              <a:spLocks noChangeShapeType="1"/>
            </p:cNvSpPr>
            <p:nvPr/>
          </p:nvSpPr>
          <p:spPr bwMode="auto">
            <a:xfrm>
              <a:off x="3424" y="3066"/>
              <a:ext cx="318" cy="0"/>
            </a:xfrm>
            <a:prstGeom prst="line">
              <a:avLst/>
            </a:prstGeom>
            <a:noFill/>
            <a:ln w="28575">
              <a:solidFill>
                <a:schemeClr val="hlink"/>
              </a:solidFill>
              <a:round/>
              <a:tailEnd type="stealth" w="med"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35868" name="Rectangle 18"/>
            <p:cNvSpPr>
              <a:spLocks noChangeArrowheads="1"/>
            </p:cNvSpPr>
            <p:nvPr/>
          </p:nvSpPr>
          <p:spPr bwMode="auto">
            <a:xfrm>
              <a:off x="3606" y="2701"/>
              <a:ext cx="24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3200" i="1">
                  <a:latin typeface="Book Antiqua" panose="02040602050305030304" pitchFamily="18" charset="0"/>
                  <a:ea typeface="幼圆" panose="02010509060101010101" pitchFamily="49" charset="-122"/>
                </a:rPr>
                <a:t>v</a:t>
              </a:r>
            </a:p>
          </p:txBody>
        </p:sp>
        <p:sp>
          <p:nvSpPr>
            <p:cNvPr id="35869" name="Line 19"/>
            <p:cNvSpPr>
              <a:spLocks noChangeShapeType="1"/>
            </p:cNvSpPr>
            <p:nvPr/>
          </p:nvSpPr>
          <p:spPr bwMode="auto">
            <a:xfrm flipV="1">
              <a:off x="2200" y="2340"/>
              <a:ext cx="0" cy="409"/>
            </a:xfrm>
            <a:prstGeom prst="line">
              <a:avLst/>
            </a:prstGeom>
            <a:noFill/>
            <a:ln w="9525">
              <a:solidFill>
                <a:schemeClr val="tx1"/>
              </a:solidFill>
              <a:rou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70" name="Line 20"/>
            <p:cNvSpPr>
              <a:spLocks noChangeShapeType="1"/>
            </p:cNvSpPr>
            <p:nvPr/>
          </p:nvSpPr>
          <p:spPr bwMode="auto">
            <a:xfrm>
              <a:off x="2200" y="3202"/>
              <a:ext cx="0" cy="363"/>
            </a:xfrm>
            <a:prstGeom prst="line">
              <a:avLst/>
            </a:prstGeom>
            <a:noFill/>
            <a:ln w="9525">
              <a:solidFill>
                <a:schemeClr val="tx1"/>
              </a:solidFill>
              <a:rou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5871" name="Group 21"/>
            <p:cNvGrpSpPr/>
            <p:nvPr/>
          </p:nvGrpSpPr>
          <p:grpSpPr bwMode="auto">
            <a:xfrm>
              <a:off x="1928" y="3611"/>
              <a:ext cx="1402" cy="268"/>
              <a:chOff x="2640" y="2256"/>
              <a:chExt cx="1584" cy="336"/>
            </a:xfrm>
          </p:grpSpPr>
          <p:sp>
            <p:nvSpPr>
              <p:cNvPr id="35875" name="Line 22"/>
              <p:cNvSpPr>
                <a:spLocks noChangeShapeType="1"/>
              </p:cNvSpPr>
              <p:nvPr/>
            </p:nvSpPr>
            <p:spPr bwMode="auto">
              <a:xfrm>
                <a:off x="4224" y="2304"/>
                <a:ext cx="0" cy="288"/>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76" name="Line 23"/>
              <p:cNvSpPr>
                <a:spLocks noChangeShapeType="1"/>
              </p:cNvSpPr>
              <p:nvPr/>
            </p:nvSpPr>
            <p:spPr bwMode="auto">
              <a:xfrm>
                <a:off x="2640" y="2256"/>
                <a:ext cx="0" cy="288"/>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5872" name="Rectangle 24"/>
            <p:cNvSpPr>
              <a:spLocks noChangeArrowheads="1"/>
            </p:cNvSpPr>
            <p:nvPr/>
          </p:nvSpPr>
          <p:spPr bwMode="auto">
            <a:xfrm>
              <a:off x="2563" y="3611"/>
              <a:ext cx="21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i="1">
                  <a:latin typeface="Times New Roman" panose="02020603050405020304" pitchFamily="18" charset="0"/>
                  <a:ea typeface="幼圆" panose="02010509060101010101" pitchFamily="49" charset="-122"/>
                </a:rPr>
                <a:t>x</a:t>
              </a:r>
            </a:p>
          </p:txBody>
        </p:sp>
        <p:sp>
          <p:nvSpPr>
            <p:cNvPr id="35873" name="Line 25"/>
            <p:cNvSpPr>
              <a:spLocks noChangeShapeType="1"/>
            </p:cNvSpPr>
            <p:nvPr/>
          </p:nvSpPr>
          <p:spPr bwMode="auto">
            <a:xfrm flipH="1">
              <a:off x="1928" y="3792"/>
              <a:ext cx="453" cy="0"/>
            </a:xfrm>
            <a:prstGeom prst="line">
              <a:avLst/>
            </a:prstGeom>
            <a:noFill/>
            <a:ln w="9525">
              <a:solidFill>
                <a:schemeClr val="tx1"/>
              </a:solidFill>
              <a:rou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74" name="Line 26"/>
            <p:cNvSpPr>
              <a:spLocks noChangeShapeType="1"/>
            </p:cNvSpPr>
            <p:nvPr/>
          </p:nvSpPr>
          <p:spPr bwMode="auto">
            <a:xfrm>
              <a:off x="2880" y="3792"/>
              <a:ext cx="453" cy="0"/>
            </a:xfrm>
            <a:prstGeom prst="line">
              <a:avLst/>
            </a:prstGeom>
            <a:noFill/>
            <a:ln w="9525">
              <a:solidFill>
                <a:schemeClr val="tx1"/>
              </a:solidFill>
              <a:rou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5846" name="Arc 27"/>
          <p:cNvSpPr/>
          <p:nvPr/>
        </p:nvSpPr>
        <p:spPr bwMode="auto">
          <a:xfrm rot="991916">
            <a:off x="6034088" y="1196975"/>
            <a:ext cx="1274762" cy="1724025"/>
          </a:xfrm>
          <a:custGeom>
            <a:avLst/>
            <a:gdLst>
              <a:gd name="T0" fmla="*/ 0 w 22390"/>
              <a:gd name="T1" fmla="*/ 565 h 42686"/>
              <a:gd name="T2" fmla="*/ 311545 w 22390"/>
              <a:gd name="T3" fmla="*/ 1724025 h 42686"/>
              <a:gd name="T4" fmla="*/ 44978 w 22390"/>
              <a:gd name="T5" fmla="*/ 872392 h 42686"/>
              <a:gd name="T6" fmla="*/ 0 60000 65536"/>
              <a:gd name="T7" fmla="*/ 0 60000 65536"/>
              <a:gd name="T8" fmla="*/ 0 60000 65536"/>
            </a:gdLst>
            <a:ahLst/>
            <a:cxnLst>
              <a:cxn ang="T6">
                <a:pos x="T0" y="T1"/>
              </a:cxn>
              <a:cxn ang="T7">
                <a:pos x="T2" y="T3"/>
              </a:cxn>
              <a:cxn ang="T8">
                <a:pos x="T4" y="T5"/>
              </a:cxn>
            </a:cxnLst>
            <a:rect l="0" t="0" r="r" b="b"/>
            <a:pathLst>
              <a:path w="22390" h="42686" fill="none" extrusionOk="0">
                <a:moveTo>
                  <a:pt x="0" y="14"/>
                </a:moveTo>
                <a:cubicBezTo>
                  <a:pt x="263" y="4"/>
                  <a:pt x="526" y="-1"/>
                  <a:pt x="790" y="0"/>
                </a:cubicBezTo>
                <a:cubicBezTo>
                  <a:pt x="12719" y="0"/>
                  <a:pt x="22390" y="9670"/>
                  <a:pt x="22390" y="21600"/>
                </a:cubicBezTo>
                <a:cubicBezTo>
                  <a:pt x="22390" y="31725"/>
                  <a:pt x="15356" y="40491"/>
                  <a:pt x="5472" y="42686"/>
                </a:cubicBezTo>
              </a:path>
              <a:path w="22390" h="42686" stroke="0" extrusionOk="0">
                <a:moveTo>
                  <a:pt x="0" y="14"/>
                </a:moveTo>
                <a:cubicBezTo>
                  <a:pt x="263" y="4"/>
                  <a:pt x="526" y="-1"/>
                  <a:pt x="790" y="0"/>
                </a:cubicBezTo>
                <a:cubicBezTo>
                  <a:pt x="12719" y="0"/>
                  <a:pt x="22390" y="9670"/>
                  <a:pt x="22390" y="21600"/>
                </a:cubicBezTo>
                <a:cubicBezTo>
                  <a:pt x="22390" y="31725"/>
                  <a:pt x="15356" y="40491"/>
                  <a:pt x="5472" y="42686"/>
                </a:cubicBezTo>
                <a:lnTo>
                  <a:pt x="790" y="21600"/>
                </a:lnTo>
                <a:lnTo>
                  <a:pt x="0" y="14"/>
                </a:lnTo>
                <a:close/>
              </a:path>
            </a:pathLst>
          </a:custGeom>
          <a:noFill/>
          <a:ln w="19050">
            <a:solidFill>
              <a:srgbClr val="FF0000"/>
            </a:solidFill>
            <a:round/>
            <a:headEnd type="none" w="lg" len="lg"/>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9228" name="Text Box 28"/>
          <p:cNvSpPr txBox="1">
            <a:spLocks noChangeArrowheads="1"/>
          </p:cNvSpPr>
          <p:nvPr/>
        </p:nvSpPr>
        <p:spPr bwMode="auto">
          <a:xfrm>
            <a:off x="179388" y="3609975"/>
            <a:ext cx="856932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FFFF00"/>
                </a:solidFill>
                <a:latin typeface="宋体" panose="02010600030101010101" pitchFamily="2" charset="-122"/>
              </a:rPr>
              <a:t>（</a:t>
            </a:r>
            <a:r>
              <a:rPr kumimoji="1" lang="en-US" altLang="zh-CN" sz="2400" b="1">
                <a:solidFill>
                  <a:srgbClr val="FFFF00"/>
                </a:solidFill>
                <a:latin typeface="宋体" panose="02010600030101010101" pitchFamily="2" charset="-122"/>
              </a:rPr>
              <a:t>4</a:t>
            </a:r>
            <a:r>
              <a:rPr kumimoji="1" lang="zh-CN" altLang="en-US" sz="2400" b="1">
                <a:solidFill>
                  <a:srgbClr val="FFFF00"/>
                </a:solidFill>
                <a:latin typeface="宋体" panose="02010600030101010101" pitchFamily="2" charset="-122"/>
              </a:rPr>
              <a:t>）感应电动势为正则回路中感应电动势的方向与绕行方向一致；</a:t>
            </a:r>
            <a:r>
              <a:rPr kumimoji="1" lang="zh-CN" altLang="en-US" sz="2400" b="1">
                <a:solidFill>
                  <a:srgbClr val="FFFF00"/>
                </a:solidFill>
              </a:rPr>
              <a:t>感应电动势为负则回路中感应电动势的方向与绕行方向相反</a:t>
            </a:r>
            <a:endParaRPr kumimoji="1" lang="zh-CN" altLang="en-US" sz="2400" b="1">
              <a:solidFill>
                <a:srgbClr val="FFFF00"/>
              </a:solidFill>
              <a:latin typeface="宋体" panose="02010600030101010101" pitchFamily="2" charset="-122"/>
            </a:endParaRPr>
          </a:p>
        </p:txBody>
      </p:sp>
      <p:grpSp>
        <p:nvGrpSpPr>
          <p:cNvPr id="179229" name="Group 29"/>
          <p:cNvGrpSpPr/>
          <p:nvPr/>
        </p:nvGrpSpPr>
        <p:grpSpPr bwMode="auto">
          <a:xfrm>
            <a:off x="0" y="260350"/>
            <a:ext cx="5111750" cy="876300"/>
            <a:chOff x="295" y="2931"/>
            <a:chExt cx="3220" cy="552"/>
          </a:xfrm>
        </p:grpSpPr>
        <p:sp>
          <p:nvSpPr>
            <p:cNvPr id="35853" name="Text Box 30"/>
            <p:cNvSpPr txBox="1">
              <a:spLocks noChangeArrowheads="1"/>
            </p:cNvSpPr>
            <p:nvPr/>
          </p:nvSpPr>
          <p:spPr bwMode="auto">
            <a:xfrm>
              <a:off x="295" y="3041"/>
              <a:ext cx="32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FF00"/>
                  </a:solidFill>
                  <a:latin typeface="宋体" panose="02010600030101010101" pitchFamily="2" charset="-122"/>
                </a:rPr>
                <a:t>（</a:t>
              </a:r>
              <a:r>
                <a:rPr lang="en-US" altLang="zh-CN" sz="2400" b="1">
                  <a:solidFill>
                    <a:srgbClr val="FFFF00"/>
                  </a:solidFill>
                  <a:latin typeface="宋体" panose="02010600030101010101" pitchFamily="2" charset="-122"/>
                </a:rPr>
                <a:t>3</a:t>
              </a:r>
              <a:r>
                <a:rPr lang="zh-CN" altLang="en-US" sz="2400" b="1">
                  <a:solidFill>
                    <a:srgbClr val="FFFF00"/>
                  </a:solidFill>
                  <a:latin typeface="宋体" panose="02010600030101010101" pitchFamily="2" charset="-122"/>
                </a:rPr>
                <a:t>）根据           得到   </a:t>
              </a:r>
            </a:p>
          </p:txBody>
        </p:sp>
        <p:graphicFrame>
          <p:nvGraphicFramePr>
            <p:cNvPr id="35854" name="Object 31"/>
            <p:cNvGraphicFramePr>
              <a:graphicFrameLocks noChangeAspect="1"/>
            </p:cNvGraphicFramePr>
            <p:nvPr/>
          </p:nvGraphicFramePr>
          <p:xfrm>
            <a:off x="1293" y="2931"/>
            <a:ext cx="907" cy="552"/>
          </p:xfrm>
          <a:graphic>
            <a:graphicData uri="http://schemas.openxmlformats.org/presentationml/2006/ole">
              <mc:AlternateContent xmlns:mc="http://schemas.openxmlformats.org/markup-compatibility/2006">
                <mc:Choice xmlns:v="urn:schemas-microsoft-com:vml" Requires="v">
                  <p:oleObj spid="_x0000_s53274" name="Equation" r:id="rId11" imgW="15544800" imgH="9448800" progId="">
                    <p:embed/>
                  </p:oleObj>
                </mc:Choice>
                <mc:Fallback>
                  <p:oleObj name="Equation" r:id="rId11" imgW="15544800" imgH="9448800" progId="">
                    <p:embed/>
                    <p:pic>
                      <p:nvPicPr>
                        <p:cNvPr id="0" name="Object 31" descr="image6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93" y="2931"/>
                          <a:ext cx="907" cy="5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55" name="Object 32"/>
            <p:cNvGraphicFramePr>
              <a:graphicFrameLocks noChangeAspect="1"/>
            </p:cNvGraphicFramePr>
            <p:nvPr/>
          </p:nvGraphicFramePr>
          <p:xfrm>
            <a:off x="2699" y="3028"/>
            <a:ext cx="260" cy="390"/>
          </p:xfrm>
          <a:graphic>
            <a:graphicData uri="http://schemas.openxmlformats.org/presentationml/2006/ole">
              <mc:AlternateContent xmlns:mc="http://schemas.openxmlformats.org/markup-compatibility/2006">
                <mc:Choice xmlns:v="urn:schemas-microsoft-com:vml" Requires="v">
                  <p:oleObj spid="_x0000_s53275" name="Equation" r:id="rId13" imgW="3657600" imgH="5486400" progId="">
                    <p:embed/>
                  </p:oleObj>
                </mc:Choice>
                <mc:Fallback>
                  <p:oleObj name="Equation" r:id="rId13" imgW="3657600" imgH="5486400" progId="">
                    <p:embed/>
                    <p:pic>
                      <p:nvPicPr>
                        <p:cNvPr id="0" name="Object 32" descr="image6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99" y="3028"/>
                          <a:ext cx="260" cy="3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79233" name="Text Box 33"/>
          <p:cNvSpPr txBox="1">
            <a:spLocks noChangeArrowheads="1"/>
          </p:cNvSpPr>
          <p:nvPr/>
        </p:nvSpPr>
        <p:spPr bwMode="auto">
          <a:xfrm>
            <a:off x="395288" y="5300663"/>
            <a:ext cx="33988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ea typeface="黑体" panose="02010609060101010101" pitchFamily="49" charset="-122"/>
              </a:rPr>
              <a:t>动生电动势的特点：</a:t>
            </a:r>
          </a:p>
        </p:txBody>
      </p:sp>
      <p:sp>
        <p:nvSpPr>
          <p:cNvPr id="179234" name="Text Box 34"/>
          <p:cNvSpPr txBox="1">
            <a:spLocks noChangeArrowheads="1"/>
          </p:cNvSpPr>
          <p:nvPr/>
        </p:nvSpPr>
        <p:spPr bwMode="auto">
          <a:xfrm>
            <a:off x="3779838" y="5357813"/>
            <a:ext cx="39608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ea typeface="黑体" panose="02010609060101010101" pitchFamily="49" charset="-122"/>
              </a:rPr>
              <a:t>只出现在运动导体上</a:t>
            </a:r>
          </a:p>
        </p:txBody>
      </p:sp>
      <p:sp>
        <p:nvSpPr>
          <p:cNvPr id="179235" name="Arc 35"/>
          <p:cNvSpPr/>
          <p:nvPr/>
        </p:nvSpPr>
        <p:spPr bwMode="auto">
          <a:xfrm rot="10800000">
            <a:off x="6034088" y="1052513"/>
            <a:ext cx="1274762" cy="1724025"/>
          </a:xfrm>
          <a:custGeom>
            <a:avLst/>
            <a:gdLst>
              <a:gd name="T0" fmla="*/ 0 w 22390"/>
              <a:gd name="T1" fmla="*/ 565 h 42686"/>
              <a:gd name="T2" fmla="*/ 311545 w 22390"/>
              <a:gd name="T3" fmla="*/ 1724025 h 42686"/>
              <a:gd name="T4" fmla="*/ 44978 w 22390"/>
              <a:gd name="T5" fmla="*/ 872392 h 42686"/>
              <a:gd name="T6" fmla="*/ 0 60000 65536"/>
              <a:gd name="T7" fmla="*/ 0 60000 65536"/>
              <a:gd name="T8" fmla="*/ 0 60000 65536"/>
            </a:gdLst>
            <a:ahLst/>
            <a:cxnLst>
              <a:cxn ang="T6">
                <a:pos x="T0" y="T1"/>
              </a:cxn>
              <a:cxn ang="T7">
                <a:pos x="T2" y="T3"/>
              </a:cxn>
              <a:cxn ang="T8">
                <a:pos x="T4" y="T5"/>
              </a:cxn>
            </a:cxnLst>
            <a:rect l="0" t="0" r="r" b="b"/>
            <a:pathLst>
              <a:path w="22390" h="42686" fill="none" extrusionOk="0">
                <a:moveTo>
                  <a:pt x="0" y="14"/>
                </a:moveTo>
                <a:cubicBezTo>
                  <a:pt x="263" y="4"/>
                  <a:pt x="526" y="-1"/>
                  <a:pt x="790" y="0"/>
                </a:cubicBezTo>
                <a:cubicBezTo>
                  <a:pt x="12719" y="0"/>
                  <a:pt x="22390" y="9670"/>
                  <a:pt x="22390" y="21600"/>
                </a:cubicBezTo>
                <a:cubicBezTo>
                  <a:pt x="22390" y="31725"/>
                  <a:pt x="15356" y="40491"/>
                  <a:pt x="5472" y="42686"/>
                </a:cubicBezTo>
              </a:path>
              <a:path w="22390" h="42686" stroke="0" extrusionOk="0">
                <a:moveTo>
                  <a:pt x="0" y="14"/>
                </a:moveTo>
                <a:cubicBezTo>
                  <a:pt x="263" y="4"/>
                  <a:pt x="526" y="-1"/>
                  <a:pt x="790" y="0"/>
                </a:cubicBezTo>
                <a:cubicBezTo>
                  <a:pt x="12719" y="0"/>
                  <a:pt x="22390" y="9670"/>
                  <a:pt x="22390" y="21600"/>
                </a:cubicBezTo>
                <a:cubicBezTo>
                  <a:pt x="22390" y="31725"/>
                  <a:pt x="15356" y="40491"/>
                  <a:pt x="5472" y="42686"/>
                </a:cubicBezTo>
                <a:lnTo>
                  <a:pt x="790" y="21600"/>
                </a:lnTo>
                <a:lnTo>
                  <a:pt x="0" y="14"/>
                </a:lnTo>
                <a:close/>
              </a:path>
            </a:pathLst>
          </a:custGeom>
          <a:noFill/>
          <a:ln w="19050">
            <a:solidFill>
              <a:schemeClr val="hlink"/>
            </a:solidFill>
            <a:round/>
            <a:headEnd type="stealth"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79236" name="Object 36"/>
          <p:cNvGraphicFramePr>
            <a:graphicFrameLocks noChangeAspect="1"/>
          </p:cNvGraphicFramePr>
          <p:nvPr/>
        </p:nvGraphicFramePr>
        <p:xfrm>
          <a:off x="6084888" y="1268413"/>
          <a:ext cx="485775" cy="728662"/>
        </p:xfrm>
        <a:graphic>
          <a:graphicData uri="http://schemas.openxmlformats.org/presentationml/2006/ole">
            <mc:AlternateContent xmlns:mc="http://schemas.openxmlformats.org/markup-compatibility/2006">
              <mc:Choice xmlns:v="urn:schemas-microsoft-com:vml" Requires="v">
                <p:oleObj spid="_x0000_s53276" name="Equation" r:id="rId15" imgW="3657600" imgH="5486400" progId="">
                  <p:embed/>
                </p:oleObj>
              </mc:Choice>
              <mc:Fallback>
                <p:oleObj name="Equation" r:id="rId15" imgW="3657600" imgH="5486400" progId="">
                  <p:embed/>
                  <p:pic>
                    <p:nvPicPr>
                      <p:cNvPr id="0" name="Object 36" descr="image6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84888" y="1268413"/>
                        <a:ext cx="485775" cy="728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79229"/>
                                        </p:tgtEl>
                                        <p:attrNameLst>
                                          <p:attrName>style.visibility</p:attrName>
                                        </p:attrNameLst>
                                      </p:cBhvr>
                                      <p:to>
                                        <p:strVal val="visible"/>
                                      </p:to>
                                    </p:set>
                                    <p:animEffect transition="in" filter="box(in)">
                                      <p:cBhvr>
                                        <p:cTn id="7" dur="500"/>
                                        <p:tgtEl>
                                          <p:spTgt spid="179229"/>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nodeType="clickEffect">
                                  <p:stCondLst>
                                    <p:cond delay="0"/>
                                  </p:stCondLst>
                                  <p:childTnLst>
                                    <p:set>
                                      <p:cBhvr>
                                        <p:cTn id="11" dur="1" fill="hold">
                                          <p:stCondLst>
                                            <p:cond delay="0"/>
                                          </p:stCondLst>
                                        </p:cTn>
                                        <p:tgtEl>
                                          <p:spTgt spid="179202"/>
                                        </p:tgtEl>
                                        <p:attrNameLst>
                                          <p:attrName>style.visibility</p:attrName>
                                        </p:attrNameLst>
                                      </p:cBhvr>
                                      <p:to>
                                        <p:strVal val="visible"/>
                                      </p:to>
                                    </p:set>
                                    <p:animEffect transition="in" filter="strips(upRight)">
                                      <p:cBhvr>
                                        <p:cTn id="12" dur="500"/>
                                        <p:tgtEl>
                                          <p:spTgt spid="179202"/>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3" fill="hold" grpId="0" nodeType="clickEffect">
                                  <p:stCondLst>
                                    <p:cond delay="0"/>
                                  </p:stCondLst>
                                  <p:childTnLst>
                                    <p:set>
                                      <p:cBhvr>
                                        <p:cTn id="16" dur="1" fill="hold">
                                          <p:stCondLst>
                                            <p:cond delay="0"/>
                                          </p:stCondLst>
                                        </p:cTn>
                                        <p:tgtEl>
                                          <p:spTgt spid="179228"/>
                                        </p:tgtEl>
                                        <p:attrNameLst>
                                          <p:attrName>style.visibility</p:attrName>
                                        </p:attrNameLst>
                                      </p:cBhvr>
                                      <p:to>
                                        <p:strVal val="visible"/>
                                      </p:to>
                                    </p:set>
                                    <p:animEffect transition="in" filter="strips(upRight)">
                                      <p:cBhvr>
                                        <p:cTn id="17" dur="500"/>
                                        <p:tgtEl>
                                          <p:spTgt spid="17922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79236"/>
                                        </p:tgtEl>
                                        <p:attrNameLst>
                                          <p:attrName>style.visibility</p:attrName>
                                        </p:attrNameLst>
                                      </p:cBhvr>
                                      <p:to>
                                        <p:strVal val="visible"/>
                                      </p:to>
                                    </p:set>
                                    <p:animEffect transition="in" filter="box(in)">
                                      <p:cBhvr>
                                        <p:cTn id="22" dur="500"/>
                                        <p:tgtEl>
                                          <p:spTgt spid="179236"/>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179235"/>
                                        </p:tgtEl>
                                        <p:attrNameLst>
                                          <p:attrName>style.visibility</p:attrName>
                                        </p:attrNameLst>
                                      </p:cBhvr>
                                      <p:to>
                                        <p:strVal val="visible"/>
                                      </p:to>
                                    </p:set>
                                    <p:animEffect transition="in" filter="box(in)">
                                      <p:cBhvr>
                                        <p:cTn id="25" dur="500"/>
                                        <p:tgtEl>
                                          <p:spTgt spid="179235"/>
                                        </p:tgtEl>
                                      </p:cBhvr>
                                    </p:animEffect>
                                  </p:childTnLst>
                                </p:cTn>
                              </p:par>
                              <p:par>
                                <p:cTn id="26" presetID="4" presetClass="entr" presetSubtype="16" fill="hold" nodeType="withEffect">
                                  <p:stCondLst>
                                    <p:cond delay="0"/>
                                  </p:stCondLst>
                                  <p:childTnLst>
                                    <p:set>
                                      <p:cBhvr>
                                        <p:cTn id="27" dur="1" fill="hold">
                                          <p:stCondLst>
                                            <p:cond delay="0"/>
                                          </p:stCondLst>
                                        </p:cTn>
                                        <p:tgtEl>
                                          <p:spTgt spid="179203"/>
                                        </p:tgtEl>
                                        <p:attrNameLst>
                                          <p:attrName>style.visibility</p:attrName>
                                        </p:attrNameLst>
                                      </p:cBhvr>
                                      <p:to>
                                        <p:strVal val="visible"/>
                                      </p:to>
                                    </p:set>
                                    <p:animEffect transition="in" filter="box(in)">
                                      <p:cBhvr>
                                        <p:cTn id="28" dur="500"/>
                                        <p:tgtEl>
                                          <p:spTgt spid="179203"/>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grpId="0" nodeType="clickEffect">
                                  <p:stCondLst>
                                    <p:cond delay="0"/>
                                  </p:stCondLst>
                                  <p:childTnLst>
                                    <p:set>
                                      <p:cBhvr>
                                        <p:cTn id="32" dur="1" fill="hold">
                                          <p:stCondLst>
                                            <p:cond delay="0"/>
                                          </p:stCondLst>
                                        </p:cTn>
                                        <p:tgtEl>
                                          <p:spTgt spid="179233"/>
                                        </p:tgtEl>
                                        <p:attrNameLst>
                                          <p:attrName>style.visibility</p:attrName>
                                        </p:attrNameLst>
                                      </p:cBhvr>
                                      <p:to>
                                        <p:strVal val="visible"/>
                                      </p:to>
                                    </p:set>
                                    <p:animEffect transition="in" filter="box(in)">
                                      <p:cBhvr>
                                        <p:cTn id="33" dur="500"/>
                                        <p:tgtEl>
                                          <p:spTgt spid="179233"/>
                                        </p:tgtEl>
                                      </p:cBhvr>
                                    </p:animEffect>
                                  </p:childTnLst>
                                </p:cTn>
                              </p:par>
                            </p:childTnLst>
                          </p:cTn>
                        </p:par>
                      </p:childTnLst>
                    </p:cTn>
                  </p:par>
                  <p:par>
                    <p:cTn id="34" fill="hold">
                      <p:stCondLst>
                        <p:cond delay="indefinite"/>
                      </p:stCondLst>
                      <p:childTnLst>
                        <p:par>
                          <p:cTn id="35" fill="hold">
                            <p:stCondLst>
                              <p:cond delay="0"/>
                            </p:stCondLst>
                            <p:childTnLst>
                              <p:par>
                                <p:cTn id="36" presetID="4" presetClass="entr" presetSubtype="16" fill="hold" grpId="0" nodeType="clickEffect">
                                  <p:stCondLst>
                                    <p:cond delay="0"/>
                                  </p:stCondLst>
                                  <p:childTnLst>
                                    <p:set>
                                      <p:cBhvr>
                                        <p:cTn id="37" dur="1" fill="hold">
                                          <p:stCondLst>
                                            <p:cond delay="0"/>
                                          </p:stCondLst>
                                        </p:cTn>
                                        <p:tgtEl>
                                          <p:spTgt spid="179234"/>
                                        </p:tgtEl>
                                        <p:attrNameLst>
                                          <p:attrName>style.visibility</p:attrName>
                                        </p:attrNameLst>
                                      </p:cBhvr>
                                      <p:to>
                                        <p:strVal val="visible"/>
                                      </p:to>
                                    </p:set>
                                    <p:animEffect transition="in" filter="box(in)">
                                      <p:cBhvr>
                                        <p:cTn id="38" dur="500"/>
                                        <p:tgtEl>
                                          <p:spTgt spid="179234"/>
                                        </p:tgtEl>
                                      </p:cBhvr>
                                    </p:animEffect>
                                  </p:childTnLst>
                                </p:cTn>
                              </p:par>
                            </p:childTnLst>
                          </p:cTn>
                        </p:par>
                      </p:childTnLst>
                    </p:cTn>
                  </p:par>
                  <p:par>
                    <p:cTn id="39" fill="hold">
                      <p:stCondLst>
                        <p:cond delay="indefinite"/>
                      </p:stCondLst>
                      <p:childTnLst>
                        <p:par>
                          <p:cTn id="40" fill="hold">
                            <p:stCondLst>
                              <p:cond delay="0"/>
                            </p:stCondLst>
                            <p:childTnLst>
                              <p:par>
                                <p:cTn id="41" presetID="18" presetClass="entr" presetSubtype="3" fill="hold" nodeType="clickEffect">
                                  <p:stCondLst>
                                    <p:cond delay="0"/>
                                  </p:stCondLst>
                                  <p:childTnLst>
                                    <p:set>
                                      <p:cBhvr>
                                        <p:cTn id="42" dur="1" fill="hold">
                                          <p:stCondLst>
                                            <p:cond delay="0"/>
                                          </p:stCondLst>
                                        </p:cTn>
                                        <p:tgtEl>
                                          <p:spTgt spid="179204"/>
                                        </p:tgtEl>
                                        <p:attrNameLst>
                                          <p:attrName>style.visibility</p:attrName>
                                        </p:attrNameLst>
                                      </p:cBhvr>
                                      <p:to>
                                        <p:strVal val="visible"/>
                                      </p:to>
                                    </p:set>
                                    <p:animEffect transition="in" filter="strips(upRight)">
                                      <p:cBhvr>
                                        <p:cTn id="43" dur="500"/>
                                        <p:tgtEl>
                                          <p:spTgt spid="179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28" grpId="0" autoUpdateAnimBg="0"/>
      <p:bldP spid="179233" grpId="0"/>
      <p:bldP spid="179234" grpId="0"/>
      <p:bldP spid="179235"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80226" name="Group 2"/>
          <p:cNvGrpSpPr/>
          <p:nvPr/>
        </p:nvGrpSpPr>
        <p:grpSpPr bwMode="auto">
          <a:xfrm>
            <a:off x="1758950" y="1604963"/>
            <a:ext cx="4973638" cy="3195637"/>
            <a:chOff x="2640" y="1117"/>
            <a:chExt cx="3133" cy="2013"/>
          </a:xfrm>
        </p:grpSpPr>
        <p:sp>
          <p:nvSpPr>
            <p:cNvPr id="180227" name="Text Box 3"/>
            <p:cNvSpPr txBox="1">
              <a:spLocks noChangeArrowheads="1"/>
            </p:cNvSpPr>
            <p:nvPr/>
          </p:nvSpPr>
          <p:spPr bwMode="auto">
            <a:xfrm>
              <a:off x="2640" y="1117"/>
              <a:ext cx="312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en-US" altLang="zh-CN" sz="3200" b="1">
                  <a:effectLst>
                    <a:outerShdw blurRad="38100" dist="38100" dir="2700000" algn="tl">
                      <a:srgbClr val="000000"/>
                    </a:outerShdw>
                  </a:effectLst>
                  <a:latin typeface="Times New Roman" panose="02020603050405020304" pitchFamily="18" charset="0"/>
                  <a:sym typeface="Symbol" panose="05050102010706020507" pitchFamily="18" charset="2"/>
                </a:rPr>
                <a:t>                            </a:t>
              </a:r>
            </a:p>
          </p:txBody>
        </p:sp>
        <p:sp>
          <p:nvSpPr>
            <p:cNvPr id="180228" name="Text Box 4"/>
            <p:cNvSpPr txBox="1">
              <a:spLocks noChangeArrowheads="1"/>
            </p:cNvSpPr>
            <p:nvPr/>
          </p:nvSpPr>
          <p:spPr bwMode="auto">
            <a:xfrm>
              <a:off x="2653" y="1469"/>
              <a:ext cx="312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en-US" altLang="zh-CN" sz="3200" b="1">
                  <a:effectLst>
                    <a:outerShdw blurRad="38100" dist="38100" dir="2700000" algn="tl">
                      <a:srgbClr val="000000"/>
                    </a:outerShdw>
                  </a:effectLst>
                  <a:latin typeface="Times New Roman" panose="02020603050405020304" pitchFamily="18" charset="0"/>
                  <a:sym typeface="Symbol" panose="05050102010706020507" pitchFamily="18" charset="2"/>
                </a:rPr>
                <a:t>                            </a:t>
              </a:r>
            </a:p>
          </p:txBody>
        </p:sp>
        <p:sp>
          <p:nvSpPr>
            <p:cNvPr id="180229" name="Text Box 5"/>
            <p:cNvSpPr txBox="1">
              <a:spLocks noChangeArrowheads="1"/>
            </p:cNvSpPr>
            <p:nvPr/>
          </p:nvSpPr>
          <p:spPr bwMode="auto">
            <a:xfrm>
              <a:off x="2653" y="1901"/>
              <a:ext cx="312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en-US" altLang="zh-CN" sz="3200" b="1">
                  <a:effectLst>
                    <a:outerShdw blurRad="38100" dist="38100" dir="2700000" algn="tl">
                      <a:srgbClr val="000000"/>
                    </a:outerShdw>
                  </a:effectLst>
                  <a:latin typeface="Times New Roman" panose="02020603050405020304" pitchFamily="18" charset="0"/>
                  <a:sym typeface="Symbol" panose="05050102010706020507" pitchFamily="18" charset="2"/>
                </a:rPr>
                <a:t>                            </a:t>
              </a:r>
            </a:p>
          </p:txBody>
        </p:sp>
        <p:sp>
          <p:nvSpPr>
            <p:cNvPr id="180230" name="Text Box 6"/>
            <p:cNvSpPr txBox="1">
              <a:spLocks noChangeArrowheads="1"/>
            </p:cNvSpPr>
            <p:nvPr/>
          </p:nvSpPr>
          <p:spPr bwMode="auto">
            <a:xfrm>
              <a:off x="2640" y="2341"/>
              <a:ext cx="312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en-US" altLang="zh-CN" sz="3200" b="1">
                  <a:effectLst>
                    <a:outerShdw blurRad="38100" dist="38100" dir="2700000" algn="tl">
                      <a:srgbClr val="000000"/>
                    </a:outerShdw>
                  </a:effectLst>
                  <a:latin typeface="Times New Roman" panose="02020603050405020304" pitchFamily="18" charset="0"/>
                  <a:sym typeface="Symbol" panose="05050102010706020507" pitchFamily="18" charset="2"/>
                </a:rPr>
                <a:t>                            </a:t>
              </a:r>
            </a:p>
          </p:txBody>
        </p:sp>
        <p:sp>
          <p:nvSpPr>
            <p:cNvPr id="180231" name="Text Box 7"/>
            <p:cNvSpPr txBox="1">
              <a:spLocks noChangeArrowheads="1"/>
            </p:cNvSpPr>
            <p:nvPr/>
          </p:nvSpPr>
          <p:spPr bwMode="auto">
            <a:xfrm>
              <a:off x="2653" y="2765"/>
              <a:ext cx="312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en-US" altLang="zh-CN" sz="3200" b="1">
                  <a:effectLst>
                    <a:outerShdw blurRad="38100" dist="38100" dir="2700000" algn="tl">
                      <a:srgbClr val="000000"/>
                    </a:outerShdw>
                  </a:effectLst>
                  <a:latin typeface="Times New Roman" panose="02020603050405020304" pitchFamily="18" charset="0"/>
                  <a:sym typeface="Symbol" panose="05050102010706020507" pitchFamily="18" charset="2"/>
                </a:rPr>
                <a:t>                            </a:t>
              </a:r>
            </a:p>
          </p:txBody>
        </p:sp>
      </p:grpSp>
      <p:sp>
        <p:nvSpPr>
          <p:cNvPr id="180232" name="Text Box 8"/>
          <p:cNvSpPr txBox="1">
            <a:spLocks noChangeArrowheads="1"/>
          </p:cNvSpPr>
          <p:nvPr/>
        </p:nvSpPr>
        <p:spPr bwMode="auto">
          <a:xfrm>
            <a:off x="755650" y="473075"/>
            <a:ext cx="54879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a:ea typeface="黑体" panose="02010609060101010101" pitchFamily="49" charset="-122"/>
              </a:rPr>
              <a:t>动生电动势产生的微观原因：</a:t>
            </a:r>
          </a:p>
        </p:txBody>
      </p:sp>
      <p:grpSp>
        <p:nvGrpSpPr>
          <p:cNvPr id="180233" name="Group 9"/>
          <p:cNvGrpSpPr/>
          <p:nvPr/>
        </p:nvGrpSpPr>
        <p:grpSpPr bwMode="auto">
          <a:xfrm>
            <a:off x="2749550" y="1749425"/>
            <a:ext cx="1606550" cy="2971800"/>
            <a:chOff x="1655" y="1253"/>
            <a:chExt cx="785" cy="1872"/>
          </a:xfrm>
        </p:grpSpPr>
        <p:sp>
          <p:nvSpPr>
            <p:cNvPr id="180234" name="Rectangle 10"/>
            <p:cNvSpPr>
              <a:spLocks noChangeArrowheads="1"/>
            </p:cNvSpPr>
            <p:nvPr/>
          </p:nvSpPr>
          <p:spPr bwMode="auto">
            <a:xfrm>
              <a:off x="1655" y="1253"/>
              <a:ext cx="204" cy="1872"/>
            </a:xfrm>
            <a:prstGeom prst="rect">
              <a:avLst/>
            </a:prstGeom>
            <a:gradFill rotWithShape="1">
              <a:gsLst>
                <a:gs pos="0">
                  <a:schemeClr val="folHlink"/>
                </a:gs>
                <a:gs pos="100000">
                  <a:schemeClr val="folHlink">
                    <a:gamma/>
                    <a:shade val="46275"/>
                    <a:invGamma/>
                  </a:schemeClr>
                </a:gs>
              </a:gsLst>
              <a:lin ang="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877" name="Line 11"/>
            <p:cNvSpPr>
              <a:spLocks noChangeShapeType="1"/>
            </p:cNvSpPr>
            <p:nvPr/>
          </p:nvSpPr>
          <p:spPr bwMode="auto">
            <a:xfrm>
              <a:off x="1864" y="2160"/>
              <a:ext cx="576" cy="0"/>
            </a:xfrm>
            <a:prstGeom prst="line">
              <a:avLst/>
            </a:prstGeom>
            <a:noFill/>
            <a:ln w="28575">
              <a:solidFill>
                <a:schemeClr val="hlink"/>
              </a:solidFill>
              <a:round/>
              <a:tailEnd type="stealth" w="med"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6878" name="Object 12"/>
            <p:cNvGraphicFramePr>
              <a:graphicFrameLocks noChangeAspect="1"/>
            </p:cNvGraphicFramePr>
            <p:nvPr/>
          </p:nvGraphicFramePr>
          <p:xfrm>
            <a:off x="2184" y="1864"/>
            <a:ext cx="242" cy="296"/>
          </p:xfrm>
          <a:graphic>
            <a:graphicData uri="http://schemas.openxmlformats.org/presentationml/2006/ole">
              <mc:AlternateContent xmlns:mc="http://schemas.openxmlformats.org/markup-compatibility/2006">
                <mc:Choice xmlns:v="urn:schemas-microsoft-com:vml" Requires="v">
                  <p:oleObj spid="_x0000_s54288" name="Equation" r:id="rId3" imgW="2743200" imgH="3352800" progId="">
                    <p:embed/>
                  </p:oleObj>
                </mc:Choice>
                <mc:Fallback>
                  <p:oleObj name="Equation" r:id="rId3" imgW="2743200" imgH="3352800" progId="">
                    <p:embed/>
                    <p:pic>
                      <p:nvPicPr>
                        <p:cNvPr id="0" name="Object 12" descr="image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4" y="1864"/>
                          <a:ext cx="242" cy="2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80237" name="Oval 13"/>
          <p:cNvSpPr>
            <a:spLocks noChangeArrowheads="1"/>
          </p:cNvSpPr>
          <p:nvPr/>
        </p:nvSpPr>
        <p:spPr bwMode="auto">
          <a:xfrm>
            <a:off x="2801938" y="3044825"/>
            <a:ext cx="287337" cy="268288"/>
          </a:xfrm>
          <a:prstGeom prst="ellipse">
            <a:avLst/>
          </a:prstGeom>
          <a:solidFill>
            <a:srgbClr val="3333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3200" b="1">
                <a:solidFill>
                  <a:srgbClr val="FFFF00"/>
                </a:solidFill>
                <a:latin typeface="Times New Roman" panose="02020603050405020304" pitchFamily="18" charset="0"/>
              </a:rPr>
              <a:t>-</a:t>
            </a:r>
          </a:p>
        </p:txBody>
      </p:sp>
      <p:graphicFrame>
        <p:nvGraphicFramePr>
          <p:cNvPr id="180238" name="Object 14"/>
          <p:cNvGraphicFramePr>
            <a:graphicFrameLocks noChangeAspect="1"/>
          </p:cNvGraphicFramePr>
          <p:nvPr/>
        </p:nvGraphicFramePr>
        <p:xfrm>
          <a:off x="1908175" y="5133975"/>
          <a:ext cx="2881313" cy="887413"/>
        </p:xfrm>
        <a:graphic>
          <a:graphicData uri="http://schemas.openxmlformats.org/presentationml/2006/ole">
            <mc:AlternateContent xmlns:mc="http://schemas.openxmlformats.org/markup-compatibility/2006">
              <mc:Choice xmlns:v="urn:schemas-microsoft-com:vml" Requires="v">
                <p:oleObj spid="_x0000_s54289" name="Equation" r:id="rId5" imgW="19812000" imgH="6096000" progId="">
                  <p:embed/>
                </p:oleObj>
              </mc:Choice>
              <mc:Fallback>
                <p:oleObj name="Equation" r:id="rId5" imgW="19812000" imgH="6096000" progId="">
                  <p:embed/>
                  <p:pic>
                    <p:nvPicPr>
                      <p:cNvPr id="0" name="Object 14" descr="image6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8175" y="5133975"/>
                        <a:ext cx="2881313" cy="887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80239" name="Group 15"/>
          <p:cNvGrpSpPr/>
          <p:nvPr/>
        </p:nvGrpSpPr>
        <p:grpSpPr bwMode="auto">
          <a:xfrm>
            <a:off x="2786063" y="3319463"/>
            <a:ext cx="447675" cy="1079500"/>
            <a:chOff x="4911" y="2387"/>
            <a:chExt cx="282" cy="680"/>
          </a:xfrm>
        </p:grpSpPr>
        <p:sp>
          <p:nvSpPr>
            <p:cNvPr id="36874" name="Line 16"/>
            <p:cNvSpPr>
              <a:spLocks noChangeShapeType="1"/>
            </p:cNvSpPr>
            <p:nvPr/>
          </p:nvSpPr>
          <p:spPr bwMode="auto">
            <a:xfrm>
              <a:off x="5012" y="2387"/>
              <a:ext cx="0" cy="409"/>
            </a:xfrm>
            <a:prstGeom prst="line">
              <a:avLst/>
            </a:prstGeom>
            <a:noFill/>
            <a:ln w="19050">
              <a:solidFill>
                <a:schemeClr val="tx1"/>
              </a:solidFill>
              <a:rou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6875" name="Object 17"/>
            <p:cNvGraphicFramePr>
              <a:graphicFrameLocks noChangeAspect="1"/>
            </p:cNvGraphicFramePr>
            <p:nvPr/>
          </p:nvGraphicFramePr>
          <p:xfrm>
            <a:off x="4911" y="2750"/>
            <a:ext cx="282" cy="317"/>
          </p:xfrm>
          <a:graphic>
            <a:graphicData uri="http://schemas.openxmlformats.org/presentationml/2006/ole">
              <mc:AlternateContent xmlns:mc="http://schemas.openxmlformats.org/markup-compatibility/2006">
                <mc:Choice xmlns:v="urn:schemas-microsoft-com:vml" Requires="v">
                  <p:oleObj spid="_x0000_s54290" name="Equation" r:id="rId7" imgW="4876800" imgH="5486400" progId="">
                    <p:embed/>
                  </p:oleObj>
                </mc:Choice>
                <mc:Fallback>
                  <p:oleObj name="Equation" r:id="rId7" imgW="4876800" imgH="5486400" progId="">
                    <p:embed/>
                    <p:pic>
                      <p:nvPicPr>
                        <p:cNvPr id="0" name="Object 17" descr="image6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11" y="2750"/>
                          <a:ext cx="282" cy="3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80242" name="Object 18"/>
          <p:cNvGraphicFramePr>
            <a:graphicFrameLocks noChangeAspect="1"/>
          </p:cNvGraphicFramePr>
          <p:nvPr/>
        </p:nvGraphicFramePr>
        <p:xfrm>
          <a:off x="2743200" y="4686300"/>
          <a:ext cx="427038" cy="469900"/>
        </p:xfrm>
        <a:graphic>
          <a:graphicData uri="http://schemas.openxmlformats.org/presentationml/2006/ole">
            <mc:AlternateContent xmlns:mc="http://schemas.openxmlformats.org/markup-compatibility/2006">
              <mc:Choice xmlns:v="urn:schemas-microsoft-com:vml" Requires="v">
                <p:oleObj spid="_x0000_s54291" name="Equation" r:id="rId9" imgW="3048000" imgH="3352800" progId="">
                  <p:embed/>
                </p:oleObj>
              </mc:Choice>
              <mc:Fallback>
                <p:oleObj name="Equation" r:id="rId9" imgW="3048000" imgH="3352800" progId="">
                  <p:embed/>
                  <p:pic>
                    <p:nvPicPr>
                      <p:cNvPr id="0" name="Object 18" descr="image6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43200" y="4686300"/>
                        <a:ext cx="427038"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43" name="Object 19"/>
          <p:cNvGraphicFramePr>
            <a:graphicFrameLocks noChangeAspect="1"/>
          </p:cNvGraphicFramePr>
          <p:nvPr/>
        </p:nvGraphicFramePr>
        <p:xfrm>
          <a:off x="2728913" y="1225550"/>
          <a:ext cx="427037" cy="598488"/>
        </p:xfrm>
        <a:graphic>
          <a:graphicData uri="http://schemas.openxmlformats.org/presentationml/2006/ole">
            <mc:AlternateContent xmlns:mc="http://schemas.openxmlformats.org/markup-compatibility/2006">
              <mc:Choice xmlns:v="urn:schemas-microsoft-com:vml" Requires="v">
                <p:oleObj spid="_x0000_s54292" name="Equation" r:id="rId11" imgW="3048000" imgH="4267200" progId="">
                  <p:embed/>
                </p:oleObj>
              </mc:Choice>
              <mc:Fallback>
                <p:oleObj name="Equation" r:id="rId11" imgW="3048000" imgH="4267200" progId="">
                  <p:embed/>
                  <p:pic>
                    <p:nvPicPr>
                      <p:cNvPr id="0" name="Object 19" descr="image7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28913" y="1225550"/>
                        <a:ext cx="427037" cy="598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80232"/>
                                        </p:tgtEl>
                                        <p:attrNameLst>
                                          <p:attrName>style.visibility</p:attrName>
                                        </p:attrNameLst>
                                      </p:cBhvr>
                                      <p:to>
                                        <p:strVal val="visible"/>
                                      </p:to>
                                    </p:set>
                                    <p:animEffect transition="in" filter="box(in)">
                                      <p:cBhvr>
                                        <p:cTn id="7" dur="500"/>
                                        <p:tgtEl>
                                          <p:spTgt spid="18023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80226"/>
                                        </p:tgtEl>
                                        <p:attrNameLst>
                                          <p:attrName>style.visibility</p:attrName>
                                        </p:attrNameLst>
                                      </p:cBhvr>
                                      <p:to>
                                        <p:strVal val="visible"/>
                                      </p:to>
                                    </p:set>
                                    <p:animEffect transition="in" filter="box(in)">
                                      <p:cBhvr>
                                        <p:cTn id="12" dur="500"/>
                                        <p:tgtEl>
                                          <p:spTgt spid="18022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80233"/>
                                        </p:tgtEl>
                                        <p:attrNameLst>
                                          <p:attrName>style.visibility</p:attrName>
                                        </p:attrNameLst>
                                      </p:cBhvr>
                                      <p:to>
                                        <p:strVal val="visible"/>
                                      </p:to>
                                    </p:set>
                                    <p:animEffect transition="in" filter="box(in)">
                                      <p:cBhvr>
                                        <p:cTn id="17" dur="500"/>
                                        <p:tgtEl>
                                          <p:spTgt spid="180233"/>
                                        </p:tgtEl>
                                      </p:cBhvr>
                                    </p:animEffect>
                                  </p:childTnLst>
                                </p:cTn>
                              </p:par>
                              <p:par>
                                <p:cTn id="18" presetID="4" presetClass="entr" presetSubtype="16" fill="hold" nodeType="withEffect">
                                  <p:stCondLst>
                                    <p:cond delay="0"/>
                                  </p:stCondLst>
                                  <p:childTnLst>
                                    <p:set>
                                      <p:cBhvr>
                                        <p:cTn id="19" dur="1" fill="hold">
                                          <p:stCondLst>
                                            <p:cond delay="0"/>
                                          </p:stCondLst>
                                        </p:cTn>
                                        <p:tgtEl>
                                          <p:spTgt spid="180243"/>
                                        </p:tgtEl>
                                        <p:attrNameLst>
                                          <p:attrName>style.visibility</p:attrName>
                                        </p:attrNameLst>
                                      </p:cBhvr>
                                      <p:to>
                                        <p:strVal val="visible"/>
                                      </p:to>
                                    </p:set>
                                    <p:animEffect transition="in" filter="box(in)">
                                      <p:cBhvr>
                                        <p:cTn id="20" dur="500"/>
                                        <p:tgtEl>
                                          <p:spTgt spid="180243"/>
                                        </p:tgtEl>
                                      </p:cBhvr>
                                    </p:animEffect>
                                  </p:childTnLst>
                                </p:cTn>
                              </p:par>
                              <p:par>
                                <p:cTn id="21" presetID="4" presetClass="entr" presetSubtype="16" fill="hold" nodeType="withEffect">
                                  <p:stCondLst>
                                    <p:cond delay="0"/>
                                  </p:stCondLst>
                                  <p:childTnLst>
                                    <p:set>
                                      <p:cBhvr>
                                        <p:cTn id="22" dur="1" fill="hold">
                                          <p:stCondLst>
                                            <p:cond delay="0"/>
                                          </p:stCondLst>
                                        </p:cTn>
                                        <p:tgtEl>
                                          <p:spTgt spid="180242"/>
                                        </p:tgtEl>
                                        <p:attrNameLst>
                                          <p:attrName>style.visibility</p:attrName>
                                        </p:attrNameLst>
                                      </p:cBhvr>
                                      <p:to>
                                        <p:strVal val="visible"/>
                                      </p:to>
                                    </p:set>
                                    <p:animEffect transition="in" filter="box(in)">
                                      <p:cBhvr>
                                        <p:cTn id="23" dur="500"/>
                                        <p:tgtEl>
                                          <p:spTgt spid="180242"/>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grpId="0" nodeType="clickEffect">
                                  <p:stCondLst>
                                    <p:cond delay="0"/>
                                  </p:stCondLst>
                                  <p:childTnLst>
                                    <p:set>
                                      <p:cBhvr>
                                        <p:cTn id="27" dur="1" fill="hold">
                                          <p:stCondLst>
                                            <p:cond delay="0"/>
                                          </p:stCondLst>
                                        </p:cTn>
                                        <p:tgtEl>
                                          <p:spTgt spid="180237"/>
                                        </p:tgtEl>
                                        <p:attrNameLst>
                                          <p:attrName>style.visibility</p:attrName>
                                        </p:attrNameLst>
                                      </p:cBhvr>
                                      <p:to>
                                        <p:strVal val="visible"/>
                                      </p:to>
                                    </p:set>
                                    <p:animEffect transition="in" filter="box(in)">
                                      <p:cBhvr>
                                        <p:cTn id="28" dur="500"/>
                                        <p:tgtEl>
                                          <p:spTgt spid="180237"/>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nodeType="clickEffect">
                                  <p:stCondLst>
                                    <p:cond delay="0"/>
                                  </p:stCondLst>
                                  <p:childTnLst>
                                    <p:set>
                                      <p:cBhvr>
                                        <p:cTn id="32" dur="1" fill="hold">
                                          <p:stCondLst>
                                            <p:cond delay="0"/>
                                          </p:stCondLst>
                                        </p:cTn>
                                        <p:tgtEl>
                                          <p:spTgt spid="180238"/>
                                        </p:tgtEl>
                                        <p:attrNameLst>
                                          <p:attrName>style.visibility</p:attrName>
                                        </p:attrNameLst>
                                      </p:cBhvr>
                                      <p:to>
                                        <p:strVal val="visible"/>
                                      </p:to>
                                    </p:set>
                                    <p:animEffect transition="in" filter="box(in)">
                                      <p:cBhvr>
                                        <p:cTn id="33" dur="500"/>
                                        <p:tgtEl>
                                          <p:spTgt spid="180238"/>
                                        </p:tgtEl>
                                      </p:cBhvr>
                                    </p:animEffect>
                                  </p:childTnLst>
                                </p:cTn>
                              </p:par>
                            </p:childTnLst>
                          </p:cTn>
                        </p:par>
                      </p:childTnLst>
                    </p:cTn>
                  </p:par>
                  <p:par>
                    <p:cTn id="34" fill="hold">
                      <p:stCondLst>
                        <p:cond delay="indefinite"/>
                      </p:stCondLst>
                      <p:childTnLst>
                        <p:par>
                          <p:cTn id="35" fill="hold">
                            <p:stCondLst>
                              <p:cond delay="0"/>
                            </p:stCondLst>
                            <p:childTnLst>
                              <p:par>
                                <p:cTn id="36" presetID="4" presetClass="entr" presetSubtype="16" fill="hold" nodeType="clickEffect">
                                  <p:stCondLst>
                                    <p:cond delay="0"/>
                                  </p:stCondLst>
                                  <p:childTnLst>
                                    <p:set>
                                      <p:cBhvr>
                                        <p:cTn id="37" dur="1" fill="hold">
                                          <p:stCondLst>
                                            <p:cond delay="0"/>
                                          </p:stCondLst>
                                        </p:cTn>
                                        <p:tgtEl>
                                          <p:spTgt spid="180239"/>
                                        </p:tgtEl>
                                        <p:attrNameLst>
                                          <p:attrName>style.visibility</p:attrName>
                                        </p:attrNameLst>
                                      </p:cBhvr>
                                      <p:to>
                                        <p:strVal val="visible"/>
                                      </p:to>
                                    </p:set>
                                    <p:animEffect transition="in" filter="box(in)">
                                      <p:cBhvr>
                                        <p:cTn id="38" dur="500"/>
                                        <p:tgtEl>
                                          <p:spTgt spid="180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32" grpId="0"/>
      <p:bldP spid="180237"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7890" name="Group 2"/>
          <p:cNvGrpSpPr/>
          <p:nvPr/>
        </p:nvGrpSpPr>
        <p:grpSpPr bwMode="auto">
          <a:xfrm>
            <a:off x="2046288" y="665163"/>
            <a:ext cx="4973637" cy="3195637"/>
            <a:chOff x="2640" y="1117"/>
            <a:chExt cx="3133" cy="2013"/>
          </a:xfrm>
        </p:grpSpPr>
        <p:sp>
          <p:nvSpPr>
            <p:cNvPr id="181251" name="Text Box 3"/>
            <p:cNvSpPr txBox="1">
              <a:spLocks noChangeArrowheads="1"/>
            </p:cNvSpPr>
            <p:nvPr/>
          </p:nvSpPr>
          <p:spPr bwMode="auto">
            <a:xfrm>
              <a:off x="2640" y="1117"/>
              <a:ext cx="312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en-US" altLang="zh-CN" sz="3200" b="1">
                  <a:effectLst>
                    <a:outerShdw blurRad="38100" dist="38100" dir="2700000" algn="tl">
                      <a:srgbClr val="000000"/>
                    </a:outerShdw>
                  </a:effectLst>
                  <a:latin typeface="Times New Roman" panose="02020603050405020304" pitchFamily="18" charset="0"/>
                  <a:sym typeface="Symbol" panose="05050102010706020507" pitchFamily="18" charset="2"/>
                </a:rPr>
                <a:t>                            </a:t>
              </a:r>
            </a:p>
          </p:txBody>
        </p:sp>
        <p:sp>
          <p:nvSpPr>
            <p:cNvPr id="181252" name="Text Box 4"/>
            <p:cNvSpPr txBox="1">
              <a:spLocks noChangeArrowheads="1"/>
            </p:cNvSpPr>
            <p:nvPr/>
          </p:nvSpPr>
          <p:spPr bwMode="auto">
            <a:xfrm>
              <a:off x="2653" y="1469"/>
              <a:ext cx="312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en-US" altLang="zh-CN" sz="3200" b="1">
                  <a:effectLst>
                    <a:outerShdw blurRad="38100" dist="38100" dir="2700000" algn="tl">
                      <a:srgbClr val="000000"/>
                    </a:outerShdw>
                  </a:effectLst>
                  <a:latin typeface="Times New Roman" panose="02020603050405020304" pitchFamily="18" charset="0"/>
                  <a:sym typeface="Symbol" panose="05050102010706020507" pitchFamily="18" charset="2"/>
                </a:rPr>
                <a:t>                            </a:t>
              </a:r>
            </a:p>
          </p:txBody>
        </p:sp>
        <p:sp>
          <p:nvSpPr>
            <p:cNvPr id="181253" name="Text Box 5"/>
            <p:cNvSpPr txBox="1">
              <a:spLocks noChangeArrowheads="1"/>
            </p:cNvSpPr>
            <p:nvPr/>
          </p:nvSpPr>
          <p:spPr bwMode="auto">
            <a:xfrm>
              <a:off x="2653" y="1901"/>
              <a:ext cx="312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en-US" altLang="zh-CN" sz="3200" b="1">
                  <a:effectLst>
                    <a:outerShdw blurRad="38100" dist="38100" dir="2700000" algn="tl">
                      <a:srgbClr val="000000"/>
                    </a:outerShdw>
                  </a:effectLst>
                  <a:latin typeface="Times New Roman" panose="02020603050405020304" pitchFamily="18" charset="0"/>
                  <a:sym typeface="Symbol" panose="05050102010706020507" pitchFamily="18" charset="2"/>
                </a:rPr>
                <a:t>                            </a:t>
              </a:r>
            </a:p>
          </p:txBody>
        </p:sp>
        <p:sp>
          <p:nvSpPr>
            <p:cNvPr id="181254" name="Text Box 6"/>
            <p:cNvSpPr txBox="1">
              <a:spLocks noChangeArrowheads="1"/>
            </p:cNvSpPr>
            <p:nvPr/>
          </p:nvSpPr>
          <p:spPr bwMode="auto">
            <a:xfrm>
              <a:off x="2640" y="2341"/>
              <a:ext cx="312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en-US" altLang="zh-CN" sz="3200" b="1">
                  <a:effectLst>
                    <a:outerShdw blurRad="38100" dist="38100" dir="2700000" algn="tl">
                      <a:srgbClr val="000000"/>
                    </a:outerShdw>
                  </a:effectLst>
                  <a:latin typeface="Times New Roman" panose="02020603050405020304" pitchFamily="18" charset="0"/>
                  <a:sym typeface="Symbol" panose="05050102010706020507" pitchFamily="18" charset="2"/>
                </a:rPr>
                <a:t>                            </a:t>
              </a:r>
            </a:p>
          </p:txBody>
        </p:sp>
        <p:sp>
          <p:nvSpPr>
            <p:cNvPr id="181255" name="Text Box 7"/>
            <p:cNvSpPr txBox="1">
              <a:spLocks noChangeArrowheads="1"/>
            </p:cNvSpPr>
            <p:nvPr/>
          </p:nvSpPr>
          <p:spPr bwMode="auto">
            <a:xfrm>
              <a:off x="2653" y="2765"/>
              <a:ext cx="312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en-US" altLang="zh-CN" sz="3200" b="1">
                  <a:effectLst>
                    <a:outerShdw blurRad="38100" dist="38100" dir="2700000" algn="tl">
                      <a:srgbClr val="000000"/>
                    </a:outerShdw>
                  </a:effectLst>
                  <a:latin typeface="Times New Roman" panose="02020603050405020304" pitchFamily="18" charset="0"/>
                  <a:sym typeface="Symbol" panose="05050102010706020507" pitchFamily="18" charset="2"/>
                </a:rPr>
                <a:t>                            </a:t>
              </a:r>
            </a:p>
          </p:txBody>
        </p:sp>
      </p:grpSp>
      <p:grpSp>
        <p:nvGrpSpPr>
          <p:cNvPr id="37891" name="Group 8"/>
          <p:cNvGrpSpPr/>
          <p:nvPr/>
        </p:nvGrpSpPr>
        <p:grpSpPr bwMode="auto">
          <a:xfrm>
            <a:off x="3036888" y="809625"/>
            <a:ext cx="1606550" cy="2971800"/>
            <a:chOff x="1655" y="1253"/>
            <a:chExt cx="785" cy="1872"/>
          </a:xfrm>
        </p:grpSpPr>
        <p:sp>
          <p:nvSpPr>
            <p:cNvPr id="181257" name="Rectangle 9"/>
            <p:cNvSpPr>
              <a:spLocks noChangeArrowheads="1"/>
            </p:cNvSpPr>
            <p:nvPr/>
          </p:nvSpPr>
          <p:spPr bwMode="auto">
            <a:xfrm>
              <a:off x="1655" y="1253"/>
              <a:ext cx="204" cy="1872"/>
            </a:xfrm>
            <a:prstGeom prst="rect">
              <a:avLst/>
            </a:prstGeom>
            <a:gradFill rotWithShape="1">
              <a:gsLst>
                <a:gs pos="0">
                  <a:schemeClr val="folHlink"/>
                </a:gs>
                <a:gs pos="100000">
                  <a:schemeClr val="folHlink">
                    <a:gamma/>
                    <a:shade val="46275"/>
                    <a:invGamma/>
                  </a:schemeClr>
                </a:gs>
              </a:gsLst>
              <a:lin ang="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7908" name="Line 10"/>
            <p:cNvSpPr>
              <a:spLocks noChangeShapeType="1"/>
            </p:cNvSpPr>
            <p:nvPr/>
          </p:nvSpPr>
          <p:spPr bwMode="auto">
            <a:xfrm>
              <a:off x="1864" y="2160"/>
              <a:ext cx="576" cy="0"/>
            </a:xfrm>
            <a:prstGeom prst="line">
              <a:avLst/>
            </a:prstGeom>
            <a:noFill/>
            <a:ln w="28575">
              <a:solidFill>
                <a:schemeClr val="hlink"/>
              </a:solidFill>
              <a:round/>
              <a:tailEnd type="stealth" w="med"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7909" name="Object 11"/>
            <p:cNvGraphicFramePr>
              <a:graphicFrameLocks noChangeAspect="1"/>
            </p:cNvGraphicFramePr>
            <p:nvPr/>
          </p:nvGraphicFramePr>
          <p:xfrm>
            <a:off x="2184" y="1864"/>
            <a:ext cx="242" cy="296"/>
          </p:xfrm>
          <a:graphic>
            <a:graphicData uri="http://schemas.openxmlformats.org/presentationml/2006/ole">
              <mc:AlternateContent xmlns:mc="http://schemas.openxmlformats.org/markup-compatibility/2006">
                <mc:Choice xmlns:v="urn:schemas-microsoft-com:vml" Requires="v">
                  <p:oleObj spid="_x0000_s55318" name="Equation" r:id="rId3" imgW="2743200" imgH="3352800" progId="">
                    <p:embed/>
                  </p:oleObj>
                </mc:Choice>
                <mc:Fallback>
                  <p:oleObj name="Equation" r:id="rId3" imgW="2743200" imgH="3352800" progId="">
                    <p:embed/>
                    <p:pic>
                      <p:nvPicPr>
                        <p:cNvPr id="0" name="Object 11" descr="image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4" y="1864"/>
                          <a:ext cx="242" cy="2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81260" name="Oval 12"/>
          <p:cNvSpPr>
            <a:spLocks noChangeArrowheads="1"/>
          </p:cNvSpPr>
          <p:nvPr/>
        </p:nvSpPr>
        <p:spPr bwMode="auto">
          <a:xfrm>
            <a:off x="3059113" y="809625"/>
            <a:ext cx="287337" cy="268288"/>
          </a:xfrm>
          <a:prstGeom prst="ellipse">
            <a:avLst/>
          </a:prstGeom>
          <a:solidFill>
            <a:srgbClr val="3333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3200" b="1">
                <a:solidFill>
                  <a:srgbClr val="FFFF00"/>
                </a:solidFill>
                <a:latin typeface="Times New Roman" panose="02020603050405020304" pitchFamily="18" charset="0"/>
              </a:rPr>
              <a:t>+</a:t>
            </a:r>
          </a:p>
        </p:txBody>
      </p:sp>
      <p:sp>
        <p:nvSpPr>
          <p:cNvPr id="181261" name="Oval 13"/>
          <p:cNvSpPr>
            <a:spLocks noChangeArrowheads="1"/>
          </p:cNvSpPr>
          <p:nvPr/>
        </p:nvSpPr>
        <p:spPr bwMode="auto">
          <a:xfrm>
            <a:off x="3059113" y="3473450"/>
            <a:ext cx="287337" cy="268288"/>
          </a:xfrm>
          <a:prstGeom prst="ellipse">
            <a:avLst/>
          </a:prstGeom>
          <a:solidFill>
            <a:srgbClr val="3333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3200" b="1">
                <a:solidFill>
                  <a:srgbClr val="FFFF00"/>
                </a:solidFill>
                <a:latin typeface="Times New Roman" panose="02020603050405020304" pitchFamily="18" charset="0"/>
              </a:rPr>
              <a:t>-</a:t>
            </a:r>
          </a:p>
        </p:txBody>
      </p:sp>
      <p:sp>
        <p:nvSpPr>
          <p:cNvPr id="181262" name="Oval 14"/>
          <p:cNvSpPr>
            <a:spLocks noChangeArrowheads="1"/>
          </p:cNvSpPr>
          <p:nvPr/>
        </p:nvSpPr>
        <p:spPr bwMode="auto">
          <a:xfrm>
            <a:off x="3059113" y="2178050"/>
            <a:ext cx="287337" cy="268288"/>
          </a:xfrm>
          <a:prstGeom prst="ellipse">
            <a:avLst/>
          </a:prstGeom>
          <a:solidFill>
            <a:srgbClr val="3333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3200" b="1">
                <a:solidFill>
                  <a:srgbClr val="FFFF00"/>
                </a:solidFill>
                <a:latin typeface="Times New Roman" panose="02020603050405020304" pitchFamily="18" charset="0"/>
              </a:rPr>
              <a:t>-</a:t>
            </a:r>
          </a:p>
        </p:txBody>
      </p:sp>
      <p:grpSp>
        <p:nvGrpSpPr>
          <p:cNvPr id="181263" name="Group 15"/>
          <p:cNvGrpSpPr/>
          <p:nvPr/>
        </p:nvGrpSpPr>
        <p:grpSpPr bwMode="auto">
          <a:xfrm>
            <a:off x="3059113" y="2452688"/>
            <a:ext cx="447675" cy="1079500"/>
            <a:chOff x="4911" y="2387"/>
            <a:chExt cx="282" cy="680"/>
          </a:xfrm>
        </p:grpSpPr>
        <p:sp>
          <p:nvSpPr>
            <p:cNvPr id="37905" name="Line 16"/>
            <p:cNvSpPr>
              <a:spLocks noChangeShapeType="1"/>
            </p:cNvSpPr>
            <p:nvPr/>
          </p:nvSpPr>
          <p:spPr bwMode="auto">
            <a:xfrm>
              <a:off x="5012" y="2387"/>
              <a:ext cx="0" cy="409"/>
            </a:xfrm>
            <a:prstGeom prst="line">
              <a:avLst/>
            </a:prstGeom>
            <a:noFill/>
            <a:ln w="19050">
              <a:solidFill>
                <a:schemeClr val="tx1"/>
              </a:solidFill>
              <a:rou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7906" name="Object 17"/>
            <p:cNvGraphicFramePr>
              <a:graphicFrameLocks noChangeAspect="1"/>
            </p:cNvGraphicFramePr>
            <p:nvPr/>
          </p:nvGraphicFramePr>
          <p:xfrm>
            <a:off x="4911" y="2750"/>
            <a:ext cx="282" cy="317"/>
          </p:xfrm>
          <a:graphic>
            <a:graphicData uri="http://schemas.openxmlformats.org/presentationml/2006/ole">
              <mc:AlternateContent xmlns:mc="http://schemas.openxmlformats.org/markup-compatibility/2006">
                <mc:Choice xmlns:v="urn:schemas-microsoft-com:vml" Requires="v">
                  <p:oleObj spid="_x0000_s55319" name="Equation" r:id="rId5" imgW="4876800" imgH="5486400" progId="">
                    <p:embed/>
                  </p:oleObj>
                </mc:Choice>
                <mc:Fallback>
                  <p:oleObj name="Equation" r:id="rId5" imgW="4876800" imgH="5486400" progId="">
                    <p:embed/>
                    <p:pic>
                      <p:nvPicPr>
                        <p:cNvPr id="0" name="Object 17" descr="image6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11" y="2750"/>
                          <a:ext cx="282" cy="3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81266" name="Group 18"/>
          <p:cNvGrpSpPr/>
          <p:nvPr/>
        </p:nvGrpSpPr>
        <p:grpSpPr bwMode="auto">
          <a:xfrm>
            <a:off x="2987675" y="1025525"/>
            <a:ext cx="455613" cy="1163638"/>
            <a:chOff x="4543" y="1700"/>
            <a:chExt cx="287" cy="733"/>
          </a:xfrm>
        </p:grpSpPr>
        <p:sp>
          <p:nvSpPr>
            <p:cNvPr id="37903" name="Line 19"/>
            <p:cNvSpPr>
              <a:spLocks noChangeShapeType="1"/>
            </p:cNvSpPr>
            <p:nvPr/>
          </p:nvSpPr>
          <p:spPr bwMode="auto">
            <a:xfrm flipV="1">
              <a:off x="4694" y="2024"/>
              <a:ext cx="0" cy="409"/>
            </a:xfrm>
            <a:prstGeom prst="line">
              <a:avLst/>
            </a:prstGeom>
            <a:noFill/>
            <a:ln w="19050">
              <a:solidFill>
                <a:schemeClr val="tx1"/>
              </a:solidFill>
              <a:rou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7904" name="Object 20"/>
            <p:cNvGraphicFramePr>
              <a:graphicFrameLocks noChangeAspect="1"/>
            </p:cNvGraphicFramePr>
            <p:nvPr/>
          </p:nvGraphicFramePr>
          <p:xfrm>
            <a:off x="4543" y="1700"/>
            <a:ext cx="287" cy="369"/>
          </p:xfrm>
          <a:graphic>
            <a:graphicData uri="http://schemas.openxmlformats.org/presentationml/2006/ole">
              <mc:AlternateContent xmlns:mc="http://schemas.openxmlformats.org/markup-compatibility/2006">
                <mc:Choice xmlns:v="urn:schemas-microsoft-com:vml" Requires="v">
                  <p:oleObj spid="_x0000_s55320" name="Equation" r:id="rId7" imgW="4267200" imgH="5486400" progId="">
                    <p:embed/>
                  </p:oleObj>
                </mc:Choice>
                <mc:Fallback>
                  <p:oleObj name="Equation" r:id="rId7" imgW="4267200" imgH="5486400" progId="">
                    <p:embed/>
                    <p:pic>
                      <p:nvPicPr>
                        <p:cNvPr id="0" name="Object 20" descr="image7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43" y="1700"/>
                          <a:ext cx="287" cy="3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81269" name="Object 21"/>
          <p:cNvGraphicFramePr>
            <a:graphicFrameLocks noChangeAspect="1"/>
          </p:cNvGraphicFramePr>
          <p:nvPr/>
        </p:nvGraphicFramePr>
        <p:xfrm>
          <a:off x="2212975" y="4149725"/>
          <a:ext cx="1873250" cy="795338"/>
        </p:xfrm>
        <a:graphic>
          <a:graphicData uri="http://schemas.openxmlformats.org/presentationml/2006/ole">
            <mc:AlternateContent xmlns:mc="http://schemas.openxmlformats.org/markup-compatibility/2006">
              <mc:Choice xmlns:v="urn:schemas-microsoft-com:vml" Requires="v">
                <p:oleObj spid="_x0000_s55321" name="Equation" r:id="rId9" imgW="14325600" imgH="6096000" progId="">
                  <p:embed/>
                </p:oleObj>
              </mc:Choice>
              <mc:Fallback>
                <p:oleObj name="Equation" r:id="rId9" imgW="14325600" imgH="6096000" progId="">
                  <p:embed/>
                  <p:pic>
                    <p:nvPicPr>
                      <p:cNvPr id="0" name="Object 21" descr="image7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12975" y="4149725"/>
                        <a:ext cx="1873250" cy="795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1270" name="Object 22"/>
          <p:cNvGraphicFramePr>
            <a:graphicFrameLocks noChangeAspect="1"/>
          </p:cNvGraphicFramePr>
          <p:nvPr/>
        </p:nvGraphicFramePr>
        <p:xfrm>
          <a:off x="5465763" y="4225925"/>
          <a:ext cx="1554162" cy="715963"/>
        </p:xfrm>
        <a:graphic>
          <a:graphicData uri="http://schemas.openxmlformats.org/presentationml/2006/ole">
            <mc:AlternateContent xmlns:mc="http://schemas.openxmlformats.org/markup-compatibility/2006">
              <mc:Choice xmlns:v="urn:schemas-microsoft-com:vml" Requires="v">
                <p:oleObj spid="_x0000_s55322" name="Equation" r:id="rId11" imgW="11887200" imgH="5486400" progId="">
                  <p:embed/>
                </p:oleObj>
              </mc:Choice>
              <mc:Fallback>
                <p:oleObj name="Equation" r:id="rId11" imgW="11887200" imgH="5486400" progId="">
                  <p:embed/>
                  <p:pic>
                    <p:nvPicPr>
                      <p:cNvPr id="0" name="Object 22" descr="image7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65763" y="4225925"/>
                        <a:ext cx="1554162" cy="715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1271" name="Text Box 23"/>
          <p:cNvSpPr txBox="1">
            <a:spLocks noChangeArrowheads="1"/>
          </p:cNvSpPr>
          <p:nvPr/>
        </p:nvSpPr>
        <p:spPr bwMode="auto">
          <a:xfrm>
            <a:off x="2032000" y="5010150"/>
            <a:ext cx="57800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a:ea typeface="黑体" panose="02010609060101010101" pitchFamily="49" charset="-122"/>
              </a:rPr>
              <a:t>导体两端出现确定的电势差</a:t>
            </a:r>
          </a:p>
        </p:txBody>
      </p:sp>
      <p:sp>
        <p:nvSpPr>
          <p:cNvPr id="181272" name="Text Box 24"/>
          <p:cNvSpPr txBox="1">
            <a:spLocks noChangeArrowheads="1"/>
          </p:cNvSpPr>
          <p:nvPr/>
        </p:nvSpPr>
        <p:spPr bwMode="auto">
          <a:xfrm>
            <a:off x="1403350" y="5729288"/>
            <a:ext cx="74168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a:solidFill>
                  <a:srgbClr val="FFFF00"/>
                </a:solidFill>
                <a:ea typeface="黑体" panose="02010609060101010101" pitchFamily="49" charset="-122"/>
              </a:rPr>
              <a:t>洛伦兹力：</a:t>
            </a:r>
            <a:r>
              <a:rPr lang="zh-CN" altLang="en-US" sz="3200" b="1">
                <a:ea typeface="黑体" panose="02010609060101010101" pitchFamily="49" charset="-122"/>
              </a:rPr>
              <a:t>产生动生电动势的非静电力</a:t>
            </a:r>
          </a:p>
        </p:txBody>
      </p:sp>
      <p:graphicFrame>
        <p:nvGraphicFramePr>
          <p:cNvPr id="37901" name="Object 25"/>
          <p:cNvGraphicFramePr>
            <a:graphicFrameLocks noChangeAspect="1"/>
          </p:cNvGraphicFramePr>
          <p:nvPr/>
        </p:nvGraphicFramePr>
        <p:xfrm>
          <a:off x="2992438" y="3721100"/>
          <a:ext cx="427037" cy="469900"/>
        </p:xfrm>
        <a:graphic>
          <a:graphicData uri="http://schemas.openxmlformats.org/presentationml/2006/ole">
            <mc:AlternateContent xmlns:mc="http://schemas.openxmlformats.org/markup-compatibility/2006">
              <mc:Choice xmlns:v="urn:schemas-microsoft-com:vml" Requires="v">
                <p:oleObj spid="_x0000_s55323" name="Equation" r:id="rId13" imgW="3048000" imgH="3352800" progId="">
                  <p:embed/>
                </p:oleObj>
              </mc:Choice>
              <mc:Fallback>
                <p:oleObj name="Equation" r:id="rId13" imgW="3048000" imgH="3352800" progId="">
                  <p:embed/>
                  <p:pic>
                    <p:nvPicPr>
                      <p:cNvPr id="0" name="Object 25" descr="image6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92438" y="3721100"/>
                        <a:ext cx="427037"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902" name="Object 26"/>
          <p:cNvGraphicFramePr>
            <a:graphicFrameLocks noChangeAspect="1"/>
          </p:cNvGraphicFramePr>
          <p:nvPr/>
        </p:nvGraphicFramePr>
        <p:xfrm>
          <a:off x="2978150" y="260350"/>
          <a:ext cx="427038" cy="598488"/>
        </p:xfrm>
        <a:graphic>
          <a:graphicData uri="http://schemas.openxmlformats.org/presentationml/2006/ole">
            <mc:AlternateContent xmlns:mc="http://schemas.openxmlformats.org/markup-compatibility/2006">
              <mc:Choice xmlns:v="urn:schemas-microsoft-com:vml" Requires="v">
                <p:oleObj spid="_x0000_s55324" name="Equation" r:id="rId15" imgW="3048000" imgH="4267200" progId="">
                  <p:embed/>
                </p:oleObj>
              </mc:Choice>
              <mc:Fallback>
                <p:oleObj name="Equation" r:id="rId15" imgW="3048000" imgH="4267200" progId="">
                  <p:embed/>
                  <p:pic>
                    <p:nvPicPr>
                      <p:cNvPr id="0" name="Object 26" descr="image7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78150" y="260350"/>
                        <a:ext cx="427038" cy="598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81261"/>
                                        </p:tgtEl>
                                        <p:attrNameLst>
                                          <p:attrName>style.visibility</p:attrName>
                                        </p:attrNameLst>
                                      </p:cBhvr>
                                      <p:to>
                                        <p:strVal val="visible"/>
                                      </p:to>
                                    </p:set>
                                    <p:animEffect transition="in" filter="box(in)">
                                      <p:cBhvr>
                                        <p:cTn id="7" dur="500"/>
                                        <p:tgtEl>
                                          <p:spTgt spid="18126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81260"/>
                                        </p:tgtEl>
                                        <p:attrNameLst>
                                          <p:attrName>style.visibility</p:attrName>
                                        </p:attrNameLst>
                                      </p:cBhvr>
                                      <p:to>
                                        <p:strVal val="visible"/>
                                      </p:to>
                                    </p:set>
                                    <p:animEffect transition="in" filter="box(in)">
                                      <p:cBhvr>
                                        <p:cTn id="12" dur="500"/>
                                        <p:tgtEl>
                                          <p:spTgt spid="181260"/>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81262"/>
                                        </p:tgtEl>
                                        <p:attrNameLst>
                                          <p:attrName>style.visibility</p:attrName>
                                        </p:attrNameLst>
                                      </p:cBhvr>
                                      <p:to>
                                        <p:strVal val="visible"/>
                                      </p:to>
                                    </p:set>
                                    <p:animEffect transition="in" filter="box(in)">
                                      <p:cBhvr>
                                        <p:cTn id="17" dur="500"/>
                                        <p:tgtEl>
                                          <p:spTgt spid="181262"/>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81263"/>
                                        </p:tgtEl>
                                        <p:attrNameLst>
                                          <p:attrName>style.visibility</p:attrName>
                                        </p:attrNameLst>
                                      </p:cBhvr>
                                      <p:to>
                                        <p:strVal val="visible"/>
                                      </p:to>
                                    </p:set>
                                    <p:animEffect transition="in" filter="box(in)">
                                      <p:cBhvr>
                                        <p:cTn id="22" dur="500"/>
                                        <p:tgtEl>
                                          <p:spTgt spid="181263"/>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181266"/>
                                        </p:tgtEl>
                                        <p:attrNameLst>
                                          <p:attrName>style.visibility</p:attrName>
                                        </p:attrNameLst>
                                      </p:cBhvr>
                                      <p:to>
                                        <p:strVal val="visible"/>
                                      </p:to>
                                    </p:set>
                                    <p:animEffect transition="in" filter="box(in)">
                                      <p:cBhvr>
                                        <p:cTn id="27" dur="500"/>
                                        <p:tgtEl>
                                          <p:spTgt spid="181266"/>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181269"/>
                                        </p:tgtEl>
                                        <p:attrNameLst>
                                          <p:attrName>style.visibility</p:attrName>
                                        </p:attrNameLst>
                                      </p:cBhvr>
                                      <p:to>
                                        <p:strVal val="visible"/>
                                      </p:to>
                                    </p:set>
                                    <p:animEffect transition="in" filter="box(in)">
                                      <p:cBhvr>
                                        <p:cTn id="32" dur="500"/>
                                        <p:tgtEl>
                                          <p:spTgt spid="181269"/>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181270"/>
                                        </p:tgtEl>
                                        <p:attrNameLst>
                                          <p:attrName>style.visibility</p:attrName>
                                        </p:attrNameLst>
                                      </p:cBhvr>
                                      <p:to>
                                        <p:strVal val="visible"/>
                                      </p:to>
                                    </p:set>
                                    <p:animEffect transition="in" filter="box(in)">
                                      <p:cBhvr>
                                        <p:cTn id="37" dur="500"/>
                                        <p:tgtEl>
                                          <p:spTgt spid="181270"/>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181271"/>
                                        </p:tgtEl>
                                        <p:attrNameLst>
                                          <p:attrName>style.visibility</p:attrName>
                                        </p:attrNameLst>
                                      </p:cBhvr>
                                      <p:to>
                                        <p:strVal val="visible"/>
                                      </p:to>
                                    </p:set>
                                    <p:animEffect transition="in" filter="box(in)">
                                      <p:cBhvr>
                                        <p:cTn id="42" dur="500"/>
                                        <p:tgtEl>
                                          <p:spTgt spid="181271"/>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181272"/>
                                        </p:tgtEl>
                                        <p:attrNameLst>
                                          <p:attrName>style.visibility</p:attrName>
                                        </p:attrNameLst>
                                      </p:cBhvr>
                                      <p:to>
                                        <p:strVal val="visible"/>
                                      </p:to>
                                    </p:set>
                                    <p:animEffect transition="in" filter="box(in)">
                                      <p:cBhvr>
                                        <p:cTn id="47" dur="500"/>
                                        <p:tgtEl>
                                          <p:spTgt spid="181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60" grpId="0" animBg="1"/>
      <p:bldP spid="181261" grpId="0" animBg="1"/>
      <p:bldP spid="181262" grpId="0" animBg="1"/>
      <p:bldP spid="181271" grpId="0"/>
      <p:bldP spid="181272" grpId="0"/>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2274" name="Text Box 2"/>
          <p:cNvSpPr txBox="1">
            <a:spLocks noChangeArrowheads="1"/>
          </p:cNvSpPr>
          <p:nvPr/>
        </p:nvSpPr>
        <p:spPr bwMode="auto">
          <a:xfrm>
            <a:off x="684213" y="1614488"/>
            <a:ext cx="72009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latin typeface="Times New Roman" panose="02020603050405020304" pitchFamily="18" charset="0"/>
                <a:ea typeface="黑体" panose="02010609060101010101" pitchFamily="49" charset="-122"/>
              </a:rPr>
              <a:t>运动导体内电子受到的非静电力：</a:t>
            </a:r>
          </a:p>
        </p:txBody>
      </p:sp>
      <p:graphicFrame>
        <p:nvGraphicFramePr>
          <p:cNvPr id="182275" name="Object 3"/>
          <p:cNvGraphicFramePr>
            <a:graphicFrameLocks noChangeAspect="1"/>
          </p:cNvGraphicFramePr>
          <p:nvPr/>
        </p:nvGraphicFramePr>
        <p:xfrm>
          <a:off x="2411413" y="2276475"/>
          <a:ext cx="2819400" cy="735013"/>
        </p:xfrm>
        <a:graphic>
          <a:graphicData uri="http://schemas.openxmlformats.org/presentationml/2006/ole">
            <mc:AlternateContent xmlns:mc="http://schemas.openxmlformats.org/markup-compatibility/2006">
              <mc:Choice xmlns:v="urn:schemas-microsoft-com:vml" Requires="v">
                <p:oleObj spid="_x0000_s56330" name="公式" r:id="rId3" imgW="735120" imgH="179280" progId="Equation.3">
                  <p:embed/>
                </p:oleObj>
              </mc:Choice>
              <mc:Fallback>
                <p:oleObj name="公式" r:id="rId3" imgW="735120" imgH="179280" progId="Equation.3">
                  <p:embed/>
                  <p:pic>
                    <p:nvPicPr>
                      <p:cNvPr id="0" name="Object 3" descr="image7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413" y="2276475"/>
                        <a:ext cx="2819400" cy="735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2276" name="Text Box 4"/>
          <p:cNvSpPr txBox="1">
            <a:spLocks noChangeArrowheads="1"/>
          </p:cNvSpPr>
          <p:nvPr/>
        </p:nvSpPr>
        <p:spPr bwMode="auto">
          <a:xfrm>
            <a:off x="827088" y="3249613"/>
            <a:ext cx="2743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latin typeface="Times New Roman" panose="02020603050405020304" pitchFamily="18" charset="0"/>
                <a:ea typeface="黑体" panose="02010609060101010101" pitchFamily="49" charset="-122"/>
              </a:rPr>
              <a:t>非静电性电场：</a:t>
            </a:r>
          </a:p>
        </p:txBody>
      </p:sp>
      <p:graphicFrame>
        <p:nvGraphicFramePr>
          <p:cNvPr id="182277" name="Object 5"/>
          <p:cNvGraphicFramePr>
            <a:graphicFrameLocks noChangeAspect="1"/>
          </p:cNvGraphicFramePr>
          <p:nvPr/>
        </p:nvGraphicFramePr>
        <p:xfrm>
          <a:off x="3563938" y="3213100"/>
          <a:ext cx="2087562" cy="757238"/>
        </p:xfrm>
        <a:graphic>
          <a:graphicData uri="http://schemas.openxmlformats.org/presentationml/2006/ole">
            <mc:AlternateContent xmlns:mc="http://schemas.openxmlformats.org/markup-compatibility/2006">
              <mc:Choice xmlns:v="urn:schemas-microsoft-com:vml" Requires="v">
                <p:oleObj spid="_x0000_s56331" name="Equation" r:id="rId5" imgW="547200" imgH="187560" progId="">
                  <p:embed/>
                </p:oleObj>
              </mc:Choice>
              <mc:Fallback>
                <p:oleObj name="Equation" r:id="rId5" imgW="547200" imgH="187560" progId="">
                  <p:embed/>
                  <p:pic>
                    <p:nvPicPr>
                      <p:cNvPr id="0" name="Object 5" descr="image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3938" y="3213100"/>
                        <a:ext cx="2087562" cy="757238"/>
                      </a:xfrm>
                      <a:prstGeom prst="rect">
                        <a:avLst/>
                      </a:prstGeom>
                      <a:noFill/>
                      <a:effectLst>
                        <a:outerShdw dist="28398" dir="1593903" algn="ctr" rotWithShape="0">
                          <a:srgbClr val="808080"/>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2278" name="Text Box 6"/>
          <p:cNvSpPr txBox="1">
            <a:spLocks noChangeArrowheads="1"/>
          </p:cNvSpPr>
          <p:nvPr/>
        </p:nvSpPr>
        <p:spPr bwMode="auto">
          <a:xfrm>
            <a:off x="725488" y="4510088"/>
            <a:ext cx="2438400" cy="579437"/>
          </a:xfrm>
          <a:prstGeom prst="rect">
            <a:avLst/>
          </a:prstGeom>
          <a:noFill/>
          <a:ln>
            <a:noFill/>
          </a:ln>
          <a:effectLst>
            <a:outerShdw dist="17961" dir="2700000" algn="ctr" rotWithShape="0">
              <a:schemeClr val="bg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3200" b="1">
                <a:solidFill>
                  <a:srgbClr val="FFFF00"/>
                </a:solidFill>
                <a:latin typeface="Times New Roman" panose="02020603050405020304" pitchFamily="18" charset="0"/>
                <a:ea typeface="黑体" panose="02010609060101010101" pitchFamily="49" charset="-122"/>
              </a:rPr>
              <a:t>动生电动势：</a:t>
            </a:r>
          </a:p>
        </p:txBody>
      </p:sp>
      <p:sp>
        <p:nvSpPr>
          <p:cNvPr id="182280" name="Text Box 8"/>
          <p:cNvSpPr txBox="1">
            <a:spLocks noChangeArrowheads="1"/>
          </p:cNvSpPr>
          <p:nvPr/>
        </p:nvSpPr>
        <p:spPr bwMode="auto">
          <a:xfrm>
            <a:off x="879475" y="579438"/>
            <a:ext cx="40528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ea typeface="黑体" panose="02010609060101010101" pitchFamily="49" charset="-122"/>
              </a:rPr>
              <a:t>电动势的定义：</a:t>
            </a:r>
          </a:p>
        </p:txBody>
      </p:sp>
      <p:graphicFrame>
        <p:nvGraphicFramePr>
          <p:cNvPr id="182281" name="Object 9"/>
          <p:cNvGraphicFramePr>
            <a:graphicFrameLocks noChangeAspect="1"/>
          </p:cNvGraphicFramePr>
          <p:nvPr/>
        </p:nvGraphicFramePr>
        <p:xfrm>
          <a:off x="3473450" y="415925"/>
          <a:ext cx="2486025" cy="995363"/>
        </p:xfrm>
        <a:graphic>
          <a:graphicData uri="http://schemas.openxmlformats.org/presentationml/2006/ole">
            <mc:AlternateContent xmlns:mc="http://schemas.openxmlformats.org/markup-compatibility/2006">
              <mc:Choice xmlns:v="urn:schemas-microsoft-com:vml" Requires="v">
                <p:oleObj spid="_x0000_s56332" name="Equation" r:id="rId7" imgW="19812000" imgH="7924800" progId="">
                  <p:embed/>
                </p:oleObj>
              </mc:Choice>
              <mc:Fallback>
                <p:oleObj name="Equation" r:id="rId7" imgW="19812000" imgH="7924800" progId="">
                  <p:embed/>
                  <p:pic>
                    <p:nvPicPr>
                      <p:cNvPr id="0" name="Object 9" descr="image7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73450" y="415925"/>
                        <a:ext cx="2486025" cy="995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2282" name="Text Box 10"/>
          <p:cNvSpPr txBox="1">
            <a:spLocks noChangeArrowheads="1"/>
          </p:cNvSpPr>
          <p:nvPr/>
        </p:nvSpPr>
        <p:spPr bwMode="auto">
          <a:xfrm>
            <a:off x="900113" y="5661025"/>
            <a:ext cx="67183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latin typeface="Times New Roman" panose="02020603050405020304" pitchFamily="18" charset="0"/>
                <a:ea typeface="黑体" panose="02010609060101010101" pitchFamily="49" charset="-122"/>
              </a:rPr>
              <a:t>注意：</a:t>
            </a:r>
            <a:r>
              <a:rPr lang="en-US" altLang="zh-CN" sz="2800" b="1" i="1">
                <a:latin typeface="Times New Roman" panose="02020603050405020304" pitchFamily="18" charset="0"/>
                <a:ea typeface="黑体" panose="02010609060101010101" pitchFamily="49" charset="-122"/>
              </a:rPr>
              <a:t>v</a:t>
            </a:r>
            <a:r>
              <a:rPr lang="zh-CN" altLang="en-US" sz="2800" b="1" i="1">
                <a:latin typeface="Times New Roman" panose="02020603050405020304" pitchFamily="18" charset="0"/>
                <a:ea typeface="黑体" panose="02010609060101010101" pitchFamily="49" charset="-122"/>
              </a:rPr>
              <a:t>、</a:t>
            </a:r>
            <a:r>
              <a:rPr lang="en-US" altLang="zh-CN" sz="2800" b="1" i="1">
                <a:latin typeface="Times New Roman" panose="02020603050405020304" pitchFamily="18" charset="0"/>
                <a:ea typeface="黑体" panose="02010609060101010101" pitchFamily="49" charset="-122"/>
              </a:rPr>
              <a:t>B</a:t>
            </a:r>
            <a:r>
              <a:rPr lang="zh-CN" altLang="en-US" sz="2800" b="1">
                <a:latin typeface="Times New Roman" panose="02020603050405020304" pitchFamily="18" charset="0"/>
                <a:ea typeface="黑体" panose="02010609060101010101" pitchFamily="49" charset="-122"/>
              </a:rPr>
              <a:t>是指微元</a:t>
            </a:r>
            <a:r>
              <a:rPr lang="en-US" altLang="zh-CN" sz="2800" b="1">
                <a:latin typeface="Times New Roman" panose="02020603050405020304" pitchFamily="18" charset="0"/>
                <a:ea typeface="黑体" panose="02010609060101010101" pitchFamily="49" charset="-122"/>
              </a:rPr>
              <a:t>d</a:t>
            </a:r>
            <a:r>
              <a:rPr lang="en-US" altLang="zh-CN" sz="2800" b="1" i="1">
                <a:latin typeface="Times New Roman" panose="02020603050405020304" pitchFamily="18" charset="0"/>
                <a:ea typeface="黑体" panose="02010609060101010101" pitchFamily="49" charset="-122"/>
              </a:rPr>
              <a:t>l</a:t>
            </a:r>
            <a:r>
              <a:rPr lang="zh-CN" altLang="en-US" sz="2800" b="1">
                <a:latin typeface="Times New Roman" panose="02020603050405020304" pitchFamily="18" charset="0"/>
                <a:ea typeface="黑体" panose="02010609060101010101" pitchFamily="49" charset="-122"/>
              </a:rPr>
              <a:t>所在处的速度和磁感应强度</a:t>
            </a:r>
          </a:p>
        </p:txBody>
      </p:sp>
      <mc:AlternateContent xmlns:mc="http://schemas.openxmlformats.org/markup-compatibility/2006" xmlns:a14="http://schemas.microsoft.com/office/drawing/2010/main">
        <mc:Choice Requires="a14">
          <p:sp>
            <p:nvSpPr>
              <p:cNvPr id="2" name="TextBox 1"/>
              <p:cNvSpPr txBox="1"/>
              <p:nvPr/>
            </p:nvSpPr>
            <p:spPr>
              <a:xfrm>
                <a:off x="3264694" y="4295485"/>
                <a:ext cx="3899594" cy="10777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zh-CN" altLang="en-US" sz="2800" i="1">
                              <a:latin typeface="Cambria Math" panose="02040503050406030204" pitchFamily="18" charset="0"/>
                            </a:rPr>
                          </m:ctrlPr>
                        </m:sSubPr>
                        <m:e>
                          <m:r>
                            <a:rPr lang="zh-CN" altLang="en-US" sz="2800" i="1">
                              <a:latin typeface="Cambria Math"/>
                            </a:rPr>
                            <m:t>𝜀</m:t>
                          </m:r>
                        </m:e>
                        <m:sub>
                          <m:r>
                            <a:rPr lang="zh-CN" altLang="en-US" sz="2800" i="1">
                              <a:latin typeface="Cambria Math"/>
                            </a:rPr>
                            <m:t>𝑖𝑎𝑏</m:t>
                          </m:r>
                        </m:sub>
                      </m:sSub>
                      <m:r>
                        <a:rPr lang="zh-CN" altLang="en-US" sz="2800">
                          <a:latin typeface="Cambria Math"/>
                        </a:rPr>
                        <m:t>=</m:t>
                      </m:r>
                      <m:nary>
                        <m:naryPr>
                          <m:limLoc m:val="subSup"/>
                          <m:grow m:val="on"/>
                          <m:ctrlPr>
                            <a:rPr lang="zh-CN" altLang="en-US" sz="2800" i="1">
                              <a:latin typeface="Cambria Math" panose="02040503050406030204" pitchFamily="18" charset="0"/>
                            </a:rPr>
                          </m:ctrlPr>
                        </m:naryPr>
                        <m:sub>
                          <m:r>
                            <a:rPr lang="zh-CN" altLang="en-US" sz="2800" i="1">
                              <a:latin typeface="Cambria Math"/>
                            </a:rPr>
                            <m:t>𝑎</m:t>
                          </m:r>
                        </m:sub>
                        <m:sup>
                          <m:r>
                            <a:rPr lang="zh-CN" altLang="en-US" sz="2800" i="1">
                              <a:latin typeface="Cambria Math"/>
                            </a:rPr>
                            <m:t>𝑏</m:t>
                          </m:r>
                        </m:sup>
                        <m:e>
                          <m:d>
                            <m:dPr>
                              <m:endChr m:val=""/>
                              <m:ctrlPr>
                                <a:rPr lang="zh-CN" altLang="en-US" sz="2800" i="1">
                                  <a:latin typeface="Cambria Math" panose="02040503050406030204" pitchFamily="18" charset="0"/>
                                </a:rPr>
                              </m:ctrlPr>
                            </m:dPr>
                            <m:e>
                              <m:groupChr>
                                <m:groupChrPr>
                                  <m:chr m:val="⇀"/>
                                  <m:pos m:val="top"/>
                                  <m:vertJc m:val="bot"/>
                                  <m:ctrlPr>
                                    <a:rPr lang="zh-CN" altLang="en-US" sz="2800" i="1">
                                      <a:latin typeface="Cambria Math" panose="02040503050406030204" pitchFamily="18" charset="0"/>
                                    </a:rPr>
                                  </m:ctrlPr>
                                </m:groupChrPr>
                                <m:e>
                                  <m:r>
                                    <a:rPr lang="zh-CN" altLang="en-US" sz="2800" i="1">
                                      <a:latin typeface="Cambria Math"/>
                                    </a:rPr>
                                    <m:t>𝑣</m:t>
                                  </m:r>
                                </m:e>
                              </m:groupChr>
                              <m:r>
                                <a:rPr lang="zh-CN" altLang="en-US" sz="2800">
                                  <a:latin typeface="Cambria Math"/>
                                </a:rPr>
                                <m:t>×</m:t>
                              </m:r>
                              <m:groupChr>
                                <m:groupChrPr>
                                  <m:chr m:val="⇀"/>
                                  <m:pos m:val="top"/>
                                  <m:vertJc m:val="bot"/>
                                  <m:ctrlPr>
                                    <a:rPr lang="zh-CN" altLang="en-US" sz="2800" i="1">
                                      <a:latin typeface="Cambria Math" panose="02040503050406030204" pitchFamily="18" charset="0"/>
                                    </a:rPr>
                                  </m:ctrlPr>
                                </m:groupChrPr>
                                <m:e>
                                  <m:r>
                                    <a:rPr lang="zh-CN" altLang="en-US" sz="2800" i="1">
                                      <a:latin typeface="Cambria Math"/>
                                    </a:rPr>
                                    <m:t>𝐵</m:t>
                                  </m:r>
                                </m:e>
                              </m:groupChr>
                              <m:r>
                                <a:rPr lang="zh-CN" altLang="en-US" sz="2800">
                                  <a:latin typeface="Cambria Math"/>
                                </a:rPr>
                                <m:t>)⋅</m:t>
                              </m:r>
                              <m:r>
                                <a:rPr lang="zh-CN" altLang="en-US" sz="2800" b="1">
                                  <a:latin typeface="Cambria Math"/>
                                </a:rPr>
                                <m:t>𝐝</m:t>
                              </m:r>
                              <m:groupChr>
                                <m:groupChrPr>
                                  <m:chr m:val="⇀"/>
                                  <m:pos m:val="top"/>
                                  <m:vertJc m:val="bot"/>
                                  <m:ctrlPr>
                                    <a:rPr lang="zh-CN" altLang="en-US" sz="2800" b="1" i="1">
                                      <a:latin typeface="Cambria Math" panose="02040503050406030204" pitchFamily="18" charset="0"/>
                                    </a:rPr>
                                  </m:ctrlPr>
                                </m:groupChrPr>
                                <m:e>
                                  <m:r>
                                    <a:rPr lang="zh-CN" altLang="en-US" sz="2800" i="1">
                                      <a:latin typeface="Cambria Math"/>
                                    </a:rPr>
                                    <m:t>𝑙</m:t>
                                  </m:r>
                                </m:e>
                              </m:groupChr>
                            </m:e>
                          </m:d>
                        </m:e>
                      </m:nary>
                    </m:oMath>
                  </m:oMathPara>
                </a14:m>
                <a:endParaRPr lang="zh-CN" altLang="en-US"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3264694" y="4295485"/>
                <a:ext cx="3899594" cy="1077731"/>
              </a:xfrm>
              <a:prstGeom prst="rect">
                <a:avLst/>
              </a:prstGeom>
              <a:blipFill rotWithShape="1">
                <a:blip r:embed="rId9" cstate="print"/>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82280"/>
                                        </p:tgtEl>
                                        <p:attrNameLst>
                                          <p:attrName>style.visibility</p:attrName>
                                        </p:attrNameLst>
                                      </p:cBhvr>
                                      <p:to>
                                        <p:strVal val="visible"/>
                                      </p:to>
                                    </p:set>
                                    <p:animEffect transition="in" filter="box(in)">
                                      <p:cBhvr>
                                        <p:cTn id="7" dur="500"/>
                                        <p:tgtEl>
                                          <p:spTgt spid="18228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82281"/>
                                        </p:tgtEl>
                                        <p:attrNameLst>
                                          <p:attrName>style.visibility</p:attrName>
                                        </p:attrNameLst>
                                      </p:cBhvr>
                                      <p:to>
                                        <p:strVal val="visible"/>
                                      </p:to>
                                    </p:set>
                                    <p:animEffect transition="in" filter="box(in)">
                                      <p:cBhvr>
                                        <p:cTn id="12" dur="500"/>
                                        <p:tgtEl>
                                          <p:spTgt spid="18228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182274"/>
                                        </p:tgtEl>
                                        <p:attrNameLst>
                                          <p:attrName>style.visibility</p:attrName>
                                        </p:attrNameLst>
                                      </p:cBhvr>
                                      <p:to>
                                        <p:strVal val="visible"/>
                                      </p:to>
                                    </p:set>
                                    <p:animEffect transition="in" filter="blinds(vertical)">
                                      <p:cBhvr>
                                        <p:cTn id="17" dur="500"/>
                                        <p:tgtEl>
                                          <p:spTgt spid="182274"/>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3" fill="hold" nodeType="clickEffect">
                                  <p:stCondLst>
                                    <p:cond delay="0"/>
                                  </p:stCondLst>
                                  <p:childTnLst>
                                    <p:set>
                                      <p:cBhvr>
                                        <p:cTn id="21" dur="1" fill="hold">
                                          <p:stCondLst>
                                            <p:cond delay="0"/>
                                          </p:stCondLst>
                                        </p:cTn>
                                        <p:tgtEl>
                                          <p:spTgt spid="182275"/>
                                        </p:tgtEl>
                                        <p:attrNameLst>
                                          <p:attrName>style.visibility</p:attrName>
                                        </p:attrNameLst>
                                      </p:cBhvr>
                                      <p:to>
                                        <p:strVal val="visible"/>
                                      </p:to>
                                    </p:set>
                                    <p:animEffect transition="in" filter="strips(upRight)">
                                      <p:cBhvr>
                                        <p:cTn id="22" dur="500"/>
                                        <p:tgtEl>
                                          <p:spTgt spid="182275"/>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3" fill="hold" grpId="0" nodeType="clickEffect">
                                  <p:stCondLst>
                                    <p:cond delay="0"/>
                                  </p:stCondLst>
                                  <p:childTnLst>
                                    <p:set>
                                      <p:cBhvr>
                                        <p:cTn id="26" dur="1" fill="hold">
                                          <p:stCondLst>
                                            <p:cond delay="0"/>
                                          </p:stCondLst>
                                        </p:cTn>
                                        <p:tgtEl>
                                          <p:spTgt spid="182276"/>
                                        </p:tgtEl>
                                        <p:attrNameLst>
                                          <p:attrName>style.visibility</p:attrName>
                                        </p:attrNameLst>
                                      </p:cBhvr>
                                      <p:to>
                                        <p:strVal val="visible"/>
                                      </p:to>
                                    </p:set>
                                    <p:animEffect transition="in" filter="strips(upRight)">
                                      <p:cBhvr>
                                        <p:cTn id="27" dur="500"/>
                                        <p:tgtEl>
                                          <p:spTgt spid="182276"/>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3" fill="hold" nodeType="clickEffect">
                                  <p:stCondLst>
                                    <p:cond delay="0"/>
                                  </p:stCondLst>
                                  <p:childTnLst>
                                    <p:set>
                                      <p:cBhvr>
                                        <p:cTn id="31" dur="1" fill="hold">
                                          <p:stCondLst>
                                            <p:cond delay="0"/>
                                          </p:stCondLst>
                                        </p:cTn>
                                        <p:tgtEl>
                                          <p:spTgt spid="182277"/>
                                        </p:tgtEl>
                                        <p:attrNameLst>
                                          <p:attrName>style.visibility</p:attrName>
                                        </p:attrNameLst>
                                      </p:cBhvr>
                                      <p:to>
                                        <p:strVal val="visible"/>
                                      </p:to>
                                    </p:set>
                                    <p:animEffect transition="in" filter="strips(upRight)">
                                      <p:cBhvr>
                                        <p:cTn id="32" dur="500"/>
                                        <p:tgtEl>
                                          <p:spTgt spid="182277"/>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3" fill="hold" grpId="0" nodeType="clickEffect">
                                  <p:stCondLst>
                                    <p:cond delay="0"/>
                                  </p:stCondLst>
                                  <p:childTnLst>
                                    <p:set>
                                      <p:cBhvr>
                                        <p:cTn id="36" dur="1" fill="hold">
                                          <p:stCondLst>
                                            <p:cond delay="0"/>
                                          </p:stCondLst>
                                        </p:cTn>
                                        <p:tgtEl>
                                          <p:spTgt spid="182278"/>
                                        </p:tgtEl>
                                        <p:attrNameLst>
                                          <p:attrName>style.visibility</p:attrName>
                                        </p:attrNameLst>
                                      </p:cBhvr>
                                      <p:to>
                                        <p:strVal val="visible"/>
                                      </p:to>
                                    </p:set>
                                    <p:animEffect transition="in" filter="strips(upRight)">
                                      <p:cBhvr>
                                        <p:cTn id="37" dur="500"/>
                                        <p:tgtEl>
                                          <p:spTgt spid="182278"/>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barn(inVertical)">
                                      <p:cBhvr>
                                        <p:cTn id="42" dur="500"/>
                                        <p:tgtEl>
                                          <p:spTgt spid="2"/>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182282"/>
                                        </p:tgtEl>
                                        <p:attrNameLst>
                                          <p:attrName>style.visibility</p:attrName>
                                        </p:attrNameLst>
                                      </p:cBhvr>
                                      <p:to>
                                        <p:strVal val="visible"/>
                                      </p:to>
                                    </p:set>
                                    <p:animEffect transition="in" filter="box(in)">
                                      <p:cBhvr>
                                        <p:cTn id="47" dur="500"/>
                                        <p:tgtEl>
                                          <p:spTgt spid="182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74" grpId="0" autoUpdateAnimBg="0"/>
      <p:bldP spid="182276" grpId="0" autoUpdateAnimBg="0"/>
      <p:bldP spid="182278" grpId="0" autoUpdateAnimBg="0"/>
      <p:bldP spid="182280" grpId="0"/>
      <p:bldP spid="182282" grpId="0"/>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9938" name="Group 2"/>
          <p:cNvGrpSpPr/>
          <p:nvPr/>
        </p:nvGrpSpPr>
        <p:grpSpPr bwMode="auto">
          <a:xfrm>
            <a:off x="250825" y="90488"/>
            <a:ext cx="3455988" cy="2546350"/>
            <a:chOff x="1474" y="58"/>
            <a:chExt cx="2177" cy="1604"/>
          </a:xfrm>
        </p:grpSpPr>
        <p:sp>
          <p:nvSpPr>
            <p:cNvPr id="39951" name="Rectangle 3"/>
            <p:cNvSpPr>
              <a:spLocks noChangeArrowheads="1"/>
            </p:cNvSpPr>
            <p:nvPr/>
          </p:nvSpPr>
          <p:spPr bwMode="auto">
            <a:xfrm>
              <a:off x="1474" y="73"/>
              <a:ext cx="2177" cy="1543"/>
            </a:xfrm>
            <a:prstGeom prst="rect">
              <a:avLst/>
            </a:prstGeom>
            <a:solidFill>
              <a:srgbClr val="0066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952" name="Freeform 4"/>
            <p:cNvSpPr/>
            <p:nvPr/>
          </p:nvSpPr>
          <p:spPr bwMode="auto">
            <a:xfrm>
              <a:off x="1831" y="353"/>
              <a:ext cx="1463" cy="940"/>
            </a:xfrm>
            <a:custGeom>
              <a:avLst/>
              <a:gdLst>
                <a:gd name="T0" fmla="*/ 1463 w 2400"/>
                <a:gd name="T1" fmla="*/ 0 h 1488"/>
                <a:gd name="T2" fmla="*/ 0 w 2400"/>
                <a:gd name="T3" fmla="*/ 0 h 1488"/>
                <a:gd name="T4" fmla="*/ 0 w 2400"/>
                <a:gd name="T5" fmla="*/ 940 h 1488"/>
                <a:gd name="T6" fmla="*/ 1463 w 2400"/>
                <a:gd name="T7" fmla="*/ 940 h 14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00" h="1488">
                  <a:moveTo>
                    <a:pt x="2400" y="0"/>
                  </a:moveTo>
                  <a:lnTo>
                    <a:pt x="0" y="0"/>
                  </a:lnTo>
                  <a:lnTo>
                    <a:pt x="0" y="1488"/>
                  </a:lnTo>
                  <a:lnTo>
                    <a:pt x="2400" y="1488"/>
                  </a:lnTo>
                </a:path>
              </a:pathLst>
            </a:custGeom>
            <a:noFill/>
            <a:ln w="28575" cmpd="sng">
              <a:solidFill>
                <a:srgbClr val="FFFF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9953" name="Object 5"/>
            <p:cNvGraphicFramePr>
              <a:graphicFrameLocks noChangeAspect="1"/>
            </p:cNvGraphicFramePr>
            <p:nvPr/>
          </p:nvGraphicFramePr>
          <p:xfrm>
            <a:off x="2084" y="738"/>
            <a:ext cx="116" cy="229"/>
          </p:xfrm>
          <a:graphic>
            <a:graphicData uri="http://schemas.openxmlformats.org/presentationml/2006/ole">
              <mc:AlternateContent xmlns:mc="http://schemas.openxmlformats.org/markup-compatibility/2006">
                <mc:Choice xmlns:v="urn:schemas-microsoft-com:vml" Requires="v">
                  <p:oleObj spid="_x0000_s57354" name="公式" r:id="rId4" imgW="57240" imgH="138600" progId="Equation.3">
                    <p:embed/>
                  </p:oleObj>
                </mc:Choice>
                <mc:Fallback>
                  <p:oleObj name="公式" r:id="rId4" imgW="57240" imgH="138600" progId="Equation.3">
                    <p:embed/>
                    <p:pic>
                      <p:nvPicPr>
                        <p:cNvPr id="0" name="Object 5" descr="image7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4" y="738"/>
                          <a:ext cx="116" cy="2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9954" name="Text Box 6"/>
            <p:cNvSpPr txBox="1">
              <a:spLocks noChangeArrowheads="1"/>
            </p:cNvSpPr>
            <p:nvPr/>
          </p:nvSpPr>
          <p:spPr bwMode="auto">
            <a:xfrm>
              <a:off x="1616" y="143"/>
              <a:ext cx="203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sym typeface="Symbol" panose="05050102010706020507" pitchFamily="18" charset="2"/>
                </a:rPr>
                <a:t>                        </a:t>
              </a:r>
            </a:p>
          </p:txBody>
        </p:sp>
        <p:sp>
          <p:nvSpPr>
            <p:cNvPr id="39955" name="Text Box 7"/>
            <p:cNvSpPr txBox="1">
              <a:spLocks noChangeArrowheads="1"/>
            </p:cNvSpPr>
            <p:nvPr/>
          </p:nvSpPr>
          <p:spPr bwMode="auto">
            <a:xfrm>
              <a:off x="1616" y="423"/>
              <a:ext cx="203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sym typeface="Symbol" panose="05050102010706020507" pitchFamily="18" charset="2"/>
                </a:rPr>
                <a:t>                            </a:t>
              </a:r>
            </a:p>
          </p:txBody>
        </p:sp>
        <p:sp>
          <p:nvSpPr>
            <p:cNvPr id="39956" name="Text Box 8"/>
            <p:cNvSpPr txBox="1">
              <a:spLocks noChangeArrowheads="1"/>
            </p:cNvSpPr>
            <p:nvPr/>
          </p:nvSpPr>
          <p:spPr bwMode="auto">
            <a:xfrm>
              <a:off x="1610" y="727"/>
              <a:ext cx="19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sym typeface="Symbol" panose="05050102010706020507" pitchFamily="18" charset="2"/>
                </a:rPr>
                <a:t>                        </a:t>
              </a:r>
            </a:p>
          </p:txBody>
        </p:sp>
        <p:sp>
          <p:nvSpPr>
            <p:cNvPr id="39957" name="Text Box 9"/>
            <p:cNvSpPr txBox="1">
              <a:spLocks noChangeArrowheads="1"/>
            </p:cNvSpPr>
            <p:nvPr/>
          </p:nvSpPr>
          <p:spPr bwMode="auto">
            <a:xfrm>
              <a:off x="1616" y="974"/>
              <a:ext cx="19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sym typeface="Symbol" panose="05050102010706020507" pitchFamily="18" charset="2"/>
                </a:rPr>
                <a:t>                        </a:t>
              </a:r>
            </a:p>
          </p:txBody>
        </p:sp>
        <p:sp>
          <p:nvSpPr>
            <p:cNvPr id="39958" name="Text Box 10"/>
            <p:cNvSpPr txBox="1">
              <a:spLocks noChangeArrowheads="1"/>
            </p:cNvSpPr>
            <p:nvPr/>
          </p:nvSpPr>
          <p:spPr bwMode="auto">
            <a:xfrm>
              <a:off x="1616" y="1229"/>
              <a:ext cx="196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sym typeface="Symbol" panose="05050102010706020507" pitchFamily="18" charset="2"/>
                </a:rPr>
                <a:t>                        </a:t>
              </a:r>
            </a:p>
          </p:txBody>
        </p:sp>
        <p:sp>
          <p:nvSpPr>
            <p:cNvPr id="183307" name="Rectangle 11"/>
            <p:cNvSpPr>
              <a:spLocks noChangeArrowheads="1"/>
            </p:cNvSpPr>
            <p:nvPr/>
          </p:nvSpPr>
          <p:spPr bwMode="auto">
            <a:xfrm>
              <a:off x="2901" y="319"/>
              <a:ext cx="107" cy="1016"/>
            </a:xfrm>
            <a:prstGeom prst="rect">
              <a:avLst/>
            </a:prstGeom>
            <a:gradFill rotWithShape="1">
              <a:gsLst>
                <a:gs pos="0">
                  <a:schemeClr val="folHlink"/>
                </a:gs>
                <a:gs pos="100000">
                  <a:schemeClr val="folHlink">
                    <a:gamma/>
                    <a:shade val="46275"/>
                    <a:invGamma/>
                  </a:schemeClr>
                </a:gs>
              </a:gsLst>
              <a:lin ang="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9960" name="Rectangle 12"/>
            <p:cNvSpPr>
              <a:spLocks noChangeArrowheads="1"/>
            </p:cNvSpPr>
            <p:nvPr/>
          </p:nvSpPr>
          <p:spPr bwMode="auto">
            <a:xfrm>
              <a:off x="2875" y="58"/>
              <a:ext cx="2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i="1">
                  <a:latin typeface="Times New Roman" panose="02020603050405020304" pitchFamily="18" charset="0"/>
                  <a:ea typeface="幼圆" panose="02010509060101010101" pitchFamily="49" charset="-122"/>
                </a:rPr>
                <a:t>b</a:t>
              </a:r>
              <a:r>
                <a:rPr kumimoji="1" lang="en-US" altLang="zh-CN" sz="2400" i="1">
                  <a:solidFill>
                    <a:srgbClr val="99FF33"/>
                  </a:solidFill>
                  <a:latin typeface="Times New Roman" panose="02020603050405020304" pitchFamily="18" charset="0"/>
                  <a:ea typeface="幼圆" panose="02010509060101010101" pitchFamily="49" charset="-122"/>
                </a:rPr>
                <a:t> </a:t>
              </a:r>
            </a:p>
          </p:txBody>
        </p:sp>
        <p:sp>
          <p:nvSpPr>
            <p:cNvPr id="39961" name="Rectangle 13"/>
            <p:cNvSpPr>
              <a:spLocks noChangeArrowheads="1"/>
            </p:cNvSpPr>
            <p:nvPr/>
          </p:nvSpPr>
          <p:spPr bwMode="auto">
            <a:xfrm>
              <a:off x="2901" y="126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i="1">
                  <a:latin typeface="Times New Roman" panose="02020603050405020304" pitchFamily="18" charset="0"/>
                  <a:ea typeface="幼圆" panose="02010509060101010101" pitchFamily="49" charset="-122"/>
                </a:rPr>
                <a:t>a</a:t>
              </a:r>
            </a:p>
          </p:txBody>
        </p:sp>
        <p:sp>
          <p:nvSpPr>
            <p:cNvPr id="39962" name="Line 14"/>
            <p:cNvSpPr>
              <a:spLocks noChangeShapeType="1"/>
            </p:cNvSpPr>
            <p:nvPr/>
          </p:nvSpPr>
          <p:spPr bwMode="auto">
            <a:xfrm>
              <a:off x="3008" y="914"/>
              <a:ext cx="250" cy="0"/>
            </a:xfrm>
            <a:prstGeom prst="line">
              <a:avLst/>
            </a:prstGeom>
            <a:noFill/>
            <a:ln w="28575">
              <a:solidFill>
                <a:schemeClr val="hlink"/>
              </a:solidFill>
              <a:round/>
              <a:tailEnd type="stealth" w="med"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39963" name="Rectangle 15"/>
            <p:cNvSpPr>
              <a:spLocks noChangeArrowheads="1"/>
            </p:cNvSpPr>
            <p:nvPr/>
          </p:nvSpPr>
          <p:spPr bwMode="auto">
            <a:xfrm>
              <a:off x="3226" y="706"/>
              <a:ext cx="24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3200" i="1">
                  <a:latin typeface="Book Antiqua" panose="02040602050305030304" pitchFamily="18" charset="0"/>
                  <a:ea typeface="幼圆" panose="02010509060101010101" pitchFamily="49" charset="-122"/>
                </a:rPr>
                <a:t>v</a:t>
              </a:r>
            </a:p>
          </p:txBody>
        </p:sp>
        <p:sp>
          <p:nvSpPr>
            <p:cNvPr id="39964" name="Line 16"/>
            <p:cNvSpPr>
              <a:spLocks noChangeShapeType="1"/>
            </p:cNvSpPr>
            <p:nvPr/>
          </p:nvSpPr>
          <p:spPr bwMode="auto">
            <a:xfrm flipV="1">
              <a:off x="2154" y="353"/>
              <a:ext cx="0" cy="316"/>
            </a:xfrm>
            <a:prstGeom prst="line">
              <a:avLst/>
            </a:prstGeom>
            <a:noFill/>
            <a:ln w="9525">
              <a:solidFill>
                <a:schemeClr val="tx1"/>
              </a:solidFill>
              <a:rou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65" name="Line 17"/>
            <p:cNvSpPr>
              <a:spLocks noChangeShapeType="1"/>
            </p:cNvSpPr>
            <p:nvPr/>
          </p:nvSpPr>
          <p:spPr bwMode="auto">
            <a:xfrm>
              <a:off x="2154" y="1019"/>
              <a:ext cx="0" cy="281"/>
            </a:xfrm>
            <a:prstGeom prst="line">
              <a:avLst/>
            </a:prstGeom>
            <a:noFill/>
            <a:ln w="9525">
              <a:solidFill>
                <a:schemeClr val="tx1"/>
              </a:solidFill>
              <a:rou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9966" name="Group 18"/>
            <p:cNvGrpSpPr/>
            <p:nvPr/>
          </p:nvGrpSpPr>
          <p:grpSpPr bwMode="auto">
            <a:xfrm>
              <a:off x="1831" y="1335"/>
              <a:ext cx="1103" cy="207"/>
              <a:chOff x="2640" y="2256"/>
              <a:chExt cx="1584" cy="336"/>
            </a:xfrm>
          </p:grpSpPr>
          <p:sp>
            <p:nvSpPr>
              <p:cNvPr id="39970" name="Line 19"/>
              <p:cNvSpPr>
                <a:spLocks noChangeShapeType="1"/>
              </p:cNvSpPr>
              <p:nvPr/>
            </p:nvSpPr>
            <p:spPr bwMode="auto">
              <a:xfrm>
                <a:off x="4224" y="2304"/>
                <a:ext cx="0" cy="288"/>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1" name="Line 20"/>
              <p:cNvSpPr>
                <a:spLocks noChangeShapeType="1"/>
              </p:cNvSpPr>
              <p:nvPr/>
            </p:nvSpPr>
            <p:spPr bwMode="auto">
              <a:xfrm>
                <a:off x="2640" y="2256"/>
                <a:ext cx="0" cy="288"/>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9967" name="Rectangle 21"/>
            <p:cNvSpPr>
              <a:spLocks noChangeArrowheads="1"/>
            </p:cNvSpPr>
            <p:nvPr/>
          </p:nvSpPr>
          <p:spPr bwMode="auto">
            <a:xfrm>
              <a:off x="2331" y="1335"/>
              <a:ext cx="21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i="1">
                  <a:latin typeface="Times New Roman" panose="02020603050405020304" pitchFamily="18" charset="0"/>
                  <a:ea typeface="幼圆" panose="02010509060101010101" pitchFamily="49" charset="-122"/>
                </a:rPr>
                <a:t>x</a:t>
              </a:r>
            </a:p>
          </p:txBody>
        </p:sp>
        <p:sp>
          <p:nvSpPr>
            <p:cNvPr id="39968" name="Line 22"/>
            <p:cNvSpPr>
              <a:spLocks noChangeShapeType="1"/>
            </p:cNvSpPr>
            <p:nvPr/>
          </p:nvSpPr>
          <p:spPr bwMode="auto">
            <a:xfrm flipH="1">
              <a:off x="1831" y="1475"/>
              <a:ext cx="357" cy="0"/>
            </a:xfrm>
            <a:prstGeom prst="line">
              <a:avLst/>
            </a:prstGeom>
            <a:noFill/>
            <a:ln w="9525">
              <a:solidFill>
                <a:schemeClr val="tx1"/>
              </a:solidFill>
              <a:rou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69" name="Line 23"/>
            <p:cNvSpPr>
              <a:spLocks noChangeShapeType="1"/>
            </p:cNvSpPr>
            <p:nvPr/>
          </p:nvSpPr>
          <p:spPr bwMode="auto">
            <a:xfrm>
              <a:off x="2580" y="1475"/>
              <a:ext cx="357" cy="0"/>
            </a:xfrm>
            <a:prstGeom prst="line">
              <a:avLst/>
            </a:prstGeom>
            <a:noFill/>
            <a:ln w="9525">
              <a:solidFill>
                <a:schemeClr val="tx1"/>
              </a:solidFill>
              <a:rou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183321" name="Object 25"/>
          <p:cNvGraphicFramePr>
            <a:graphicFrameLocks noChangeAspect="1"/>
          </p:cNvGraphicFramePr>
          <p:nvPr/>
        </p:nvGraphicFramePr>
        <p:xfrm>
          <a:off x="5035620" y="3160059"/>
          <a:ext cx="2298700" cy="892828"/>
        </p:xfrm>
        <a:graphic>
          <a:graphicData uri="http://schemas.openxmlformats.org/presentationml/2006/ole">
            <mc:AlternateContent xmlns:mc="http://schemas.openxmlformats.org/markup-compatibility/2006">
              <mc:Choice xmlns:v="urn:schemas-microsoft-com:vml" Requires="v">
                <p:oleObj spid="_x0000_s57355" name="Equation" r:id="rId6" imgW="20421600" imgH="7924800" progId="">
                  <p:embed/>
                </p:oleObj>
              </mc:Choice>
              <mc:Fallback>
                <p:oleObj name="Equation" r:id="rId6" imgW="20421600" imgH="7924800" progId="">
                  <p:embed/>
                  <p:pic>
                    <p:nvPicPr>
                      <p:cNvPr id="0" name="Object 25" descr="image7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35620" y="3160059"/>
                        <a:ext cx="2298700" cy="8928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3322" name="Object 26"/>
          <p:cNvGraphicFramePr>
            <a:graphicFrameLocks noChangeAspect="1"/>
          </p:cNvGraphicFramePr>
          <p:nvPr/>
        </p:nvGraphicFramePr>
        <p:xfrm>
          <a:off x="4211960" y="4753198"/>
          <a:ext cx="2344738" cy="908050"/>
        </p:xfrm>
        <a:graphic>
          <a:graphicData uri="http://schemas.openxmlformats.org/presentationml/2006/ole">
            <mc:AlternateContent xmlns:mc="http://schemas.openxmlformats.org/markup-compatibility/2006">
              <mc:Choice xmlns:v="urn:schemas-microsoft-com:vml" Requires="v">
                <p:oleObj spid="_x0000_s57356" name="Equation" r:id="rId8" imgW="20421600" imgH="7924800" progId="">
                  <p:embed/>
                </p:oleObj>
              </mc:Choice>
              <mc:Fallback>
                <p:oleObj name="Equation" r:id="rId8" imgW="20421600" imgH="7924800" progId="">
                  <p:embed/>
                  <p:pic>
                    <p:nvPicPr>
                      <p:cNvPr id="0" name="Object 26" descr="image7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11960" y="4753198"/>
                        <a:ext cx="2344738" cy="908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3325" name="Text Box 29"/>
          <p:cNvSpPr txBox="1">
            <a:spLocks noChangeArrowheads="1"/>
          </p:cNvSpPr>
          <p:nvPr/>
        </p:nvSpPr>
        <p:spPr bwMode="auto">
          <a:xfrm>
            <a:off x="3916288" y="309565"/>
            <a:ext cx="47005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ea typeface="黑体" panose="02010609060101010101" pitchFamily="49" charset="-122"/>
              </a:rPr>
              <a:t>动生电动势解题步骤：</a:t>
            </a:r>
          </a:p>
        </p:txBody>
      </p:sp>
      <p:sp>
        <p:nvSpPr>
          <p:cNvPr id="183326" name="Text Box 30"/>
          <p:cNvSpPr txBox="1">
            <a:spLocks noChangeArrowheads="1"/>
          </p:cNvSpPr>
          <p:nvPr/>
        </p:nvSpPr>
        <p:spPr bwMode="auto">
          <a:xfrm>
            <a:off x="3898970" y="938213"/>
            <a:ext cx="53276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latin typeface="Times New Roman" panose="02020603050405020304" pitchFamily="18" charset="0"/>
                <a:ea typeface="黑体" panose="02010609060101010101" pitchFamily="49" charset="-122"/>
              </a:rPr>
              <a:t>(1) </a:t>
            </a:r>
            <a:r>
              <a:rPr lang="zh-CN" altLang="en-US" sz="2800" b="1" dirty="0">
                <a:ea typeface="黑体" panose="02010609060101010101" pitchFamily="49" charset="-122"/>
              </a:rPr>
              <a:t>写出动生电动势表达式</a:t>
            </a:r>
          </a:p>
        </p:txBody>
      </p:sp>
      <p:sp>
        <p:nvSpPr>
          <p:cNvPr id="183330" name="Text Box 34"/>
          <p:cNvSpPr txBox="1">
            <a:spLocks noChangeArrowheads="1"/>
          </p:cNvSpPr>
          <p:nvPr/>
        </p:nvSpPr>
        <p:spPr bwMode="auto">
          <a:xfrm>
            <a:off x="3706813" y="2636839"/>
            <a:ext cx="514826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latin typeface="Times New Roman" panose="02020603050405020304" pitchFamily="18" charset="0"/>
                <a:ea typeface="黑体" panose="02010609060101010101" pitchFamily="49" charset="-122"/>
              </a:rPr>
              <a:t>(2) </a:t>
            </a:r>
            <a:r>
              <a:rPr lang="zh-CN" altLang="en-US" sz="2800" b="1" dirty="0">
                <a:ea typeface="黑体" panose="02010609060101010101" pitchFamily="49" charset="-122"/>
              </a:rPr>
              <a:t>将矢量运算</a:t>
            </a:r>
            <a:r>
              <a:rPr lang="zh-CN" altLang="en-US" sz="2800" b="1" dirty="0">
                <a:latin typeface="Times New Roman" panose="02020603050405020304" pitchFamily="18" charset="0"/>
                <a:ea typeface="黑体" panose="02010609060101010101" pitchFamily="49" charset="-122"/>
              </a:rPr>
              <a:t>化为</a:t>
            </a:r>
            <a:r>
              <a:rPr lang="zh-CN" altLang="en-US" sz="2800" b="1" dirty="0">
                <a:ea typeface="黑体" panose="02010609060101010101" pitchFamily="49" charset="-122"/>
              </a:rPr>
              <a:t>标量运算</a:t>
            </a:r>
          </a:p>
        </p:txBody>
      </p:sp>
      <p:sp>
        <p:nvSpPr>
          <p:cNvPr id="183331" name="Text Box 35"/>
          <p:cNvSpPr txBox="1">
            <a:spLocks noChangeArrowheads="1"/>
          </p:cNvSpPr>
          <p:nvPr/>
        </p:nvSpPr>
        <p:spPr bwMode="auto">
          <a:xfrm>
            <a:off x="568489" y="5715253"/>
            <a:ext cx="846800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latin typeface="Times New Roman" panose="02020603050405020304" pitchFamily="18" charset="0"/>
                <a:ea typeface="黑体" panose="02010609060101010101" pitchFamily="49" charset="-122"/>
              </a:rPr>
              <a:t>(4) </a:t>
            </a:r>
            <a:r>
              <a:rPr lang="zh-CN" altLang="en-US" sz="2800" b="1" dirty="0">
                <a:latin typeface="Times New Roman" panose="02020603050405020304" pitchFamily="18" charset="0"/>
                <a:ea typeface="黑体" panose="02010609060101010101" pitchFamily="49" charset="-122"/>
              </a:rPr>
              <a:t>若结果大于零，则电动势方向从</a:t>
            </a:r>
            <a:r>
              <a:rPr lang="en-US" altLang="zh-CN" sz="2800" b="1" dirty="0">
                <a:latin typeface="Times New Roman" panose="02020603050405020304" pitchFamily="18" charset="0"/>
                <a:ea typeface="黑体" panose="02010609060101010101" pitchFamily="49" charset="-122"/>
              </a:rPr>
              <a:t>a</a:t>
            </a:r>
            <a:r>
              <a:rPr lang="zh-CN" altLang="en-US" sz="2800" b="1" dirty="0">
                <a:latin typeface="Times New Roman" panose="02020603050405020304" pitchFamily="18" charset="0"/>
                <a:ea typeface="黑体" panose="02010609060101010101" pitchFamily="49" charset="-122"/>
              </a:rPr>
              <a:t>到</a:t>
            </a:r>
            <a:r>
              <a:rPr lang="en-US" altLang="zh-CN" sz="2800" b="1" dirty="0">
                <a:latin typeface="Times New Roman" panose="02020603050405020304" pitchFamily="18" charset="0"/>
                <a:ea typeface="黑体" panose="02010609060101010101" pitchFamily="49" charset="-122"/>
              </a:rPr>
              <a:t>b;</a:t>
            </a:r>
            <a:r>
              <a:rPr lang="zh-CN" altLang="en-US" sz="2800" b="1" dirty="0">
                <a:latin typeface="Times New Roman" panose="02020603050405020304" pitchFamily="18" charset="0"/>
                <a:ea typeface="黑体" panose="02010609060101010101" pitchFamily="49" charset="-122"/>
              </a:rPr>
              <a:t>反正则从</a:t>
            </a:r>
            <a:r>
              <a:rPr lang="en-US" altLang="zh-CN" sz="2800" b="1" dirty="0">
                <a:latin typeface="Times New Roman" panose="02020603050405020304" pitchFamily="18" charset="0"/>
                <a:ea typeface="黑体" panose="02010609060101010101" pitchFamily="49" charset="-122"/>
              </a:rPr>
              <a:t>b</a:t>
            </a:r>
            <a:r>
              <a:rPr lang="zh-CN" altLang="en-US" sz="2800" b="1" dirty="0">
                <a:latin typeface="Times New Roman" panose="02020603050405020304" pitchFamily="18" charset="0"/>
                <a:ea typeface="黑体" panose="02010609060101010101" pitchFamily="49" charset="-122"/>
              </a:rPr>
              <a:t>到</a:t>
            </a:r>
            <a:r>
              <a:rPr lang="en-US" altLang="zh-CN" sz="2800" b="1" dirty="0">
                <a:latin typeface="Times New Roman" panose="02020603050405020304" pitchFamily="18" charset="0"/>
                <a:ea typeface="黑体" panose="02010609060101010101" pitchFamily="49" charset="-122"/>
              </a:rPr>
              <a:t>a</a:t>
            </a:r>
            <a:endParaRPr lang="zh-CN" altLang="en-US" sz="2800" b="1" dirty="0">
              <a:ea typeface="黑体" panose="02010609060101010101" pitchFamily="49" charset="-122"/>
            </a:endParaRPr>
          </a:p>
        </p:txBody>
      </p:sp>
      <mc:AlternateContent xmlns:mc="http://schemas.openxmlformats.org/markup-compatibility/2006" xmlns:a14="http://schemas.microsoft.com/office/drawing/2010/main">
        <mc:Choice Requires="a14">
          <p:sp>
            <p:nvSpPr>
              <p:cNvPr id="36" name="TextBox 35"/>
              <p:cNvSpPr txBox="1"/>
              <p:nvPr/>
            </p:nvSpPr>
            <p:spPr>
              <a:xfrm>
                <a:off x="4272806" y="1523298"/>
                <a:ext cx="3899594" cy="10777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zh-CN" altLang="en-US" sz="2800" i="1">
                              <a:latin typeface="Cambria Math" panose="02040503050406030204" pitchFamily="18" charset="0"/>
                            </a:rPr>
                          </m:ctrlPr>
                        </m:sSubPr>
                        <m:e>
                          <m:r>
                            <a:rPr lang="zh-CN" altLang="en-US" sz="2800" i="1">
                              <a:latin typeface="Cambria Math"/>
                            </a:rPr>
                            <m:t>𝜀</m:t>
                          </m:r>
                        </m:e>
                        <m:sub>
                          <m:r>
                            <a:rPr lang="zh-CN" altLang="en-US" sz="2800" i="1">
                              <a:latin typeface="Cambria Math"/>
                            </a:rPr>
                            <m:t>𝑖𝑎𝑏</m:t>
                          </m:r>
                        </m:sub>
                      </m:sSub>
                      <m:r>
                        <a:rPr lang="zh-CN" altLang="en-US" sz="2800">
                          <a:latin typeface="Cambria Math"/>
                        </a:rPr>
                        <m:t>=</m:t>
                      </m:r>
                      <m:nary>
                        <m:naryPr>
                          <m:limLoc m:val="subSup"/>
                          <m:grow m:val="on"/>
                          <m:ctrlPr>
                            <a:rPr lang="zh-CN" altLang="en-US" sz="2800" i="1">
                              <a:latin typeface="Cambria Math" panose="02040503050406030204" pitchFamily="18" charset="0"/>
                            </a:rPr>
                          </m:ctrlPr>
                        </m:naryPr>
                        <m:sub>
                          <m:r>
                            <a:rPr lang="zh-CN" altLang="en-US" sz="2800" i="1">
                              <a:latin typeface="Cambria Math"/>
                            </a:rPr>
                            <m:t>𝑎</m:t>
                          </m:r>
                        </m:sub>
                        <m:sup>
                          <m:r>
                            <a:rPr lang="zh-CN" altLang="en-US" sz="2800" i="1">
                              <a:latin typeface="Cambria Math"/>
                            </a:rPr>
                            <m:t>𝑏</m:t>
                          </m:r>
                        </m:sup>
                        <m:e>
                          <m:d>
                            <m:dPr>
                              <m:endChr m:val=""/>
                              <m:ctrlPr>
                                <a:rPr lang="zh-CN" altLang="en-US" sz="2800" i="1">
                                  <a:latin typeface="Cambria Math" panose="02040503050406030204" pitchFamily="18" charset="0"/>
                                </a:rPr>
                              </m:ctrlPr>
                            </m:dPr>
                            <m:e>
                              <m:groupChr>
                                <m:groupChrPr>
                                  <m:chr m:val="⇀"/>
                                  <m:pos m:val="top"/>
                                  <m:vertJc m:val="bot"/>
                                  <m:ctrlPr>
                                    <a:rPr lang="zh-CN" altLang="en-US" sz="2800" i="1">
                                      <a:latin typeface="Cambria Math" panose="02040503050406030204" pitchFamily="18" charset="0"/>
                                    </a:rPr>
                                  </m:ctrlPr>
                                </m:groupChrPr>
                                <m:e>
                                  <m:r>
                                    <a:rPr lang="zh-CN" altLang="en-US" sz="2800" i="1">
                                      <a:latin typeface="Cambria Math"/>
                                    </a:rPr>
                                    <m:t>𝑣</m:t>
                                  </m:r>
                                </m:e>
                              </m:groupChr>
                              <m:r>
                                <a:rPr lang="zh-CN" altLang="en-US" sz="2800">
                                  <a:latin typeface="Cambria Math"/>
                                </a:rPr>
                                <m:t>×</m:t>
                              </m:r>
                              <m:groupChr>
                                <m:groupChrPr>
                                  <m:chr m:val="⇀"/>
                                  <m:pos m:val="top"/>
                                  <m:vertJc m:val="bot"/>
                                  <m:ctrlPr>
                                    <a:rPr lang="zh-CN" altLang="en-US" sz="2800" i="1">
                                      <a:latin typeface="Cambria Math" panose="02040503050406030204" pitchFamily="18" charset="0"/>
                                    </a:rPr>
                                  </m:ctrlPr>
                                </m:groupChrPr>
                                <m:e>
                                  <m:r>
                                    <a:rPr lang="zh-CN" altLang="en-US" sz="2800" i="1">
                                      <a:latin typeface="Cambria Math"/>
                                    </a:rPr>
                                    <m:t>𝐵</m:t>
                                  </m:r>
                                </m:e>
                              </m:groupChr>
                              <m:r>
                                <a:rPr lang="zh-CN" altLang="en-US" sz="2800">
                                  <a:latin typeface="Cambria Math"/>
                                </a:rPr>
                                <m:t>)⋅</m:t>
                              </m:r>
                              <m:r>
                                <a:rPr lang="zh-CN" altLang="en-US" sz="2800" b="1">
                                  <a:latin typeface="Cambria Math"/>
                                </a:rPr>
                                <m:t>𝐝</m:t>
                              </m:r>
                              <m:groupChr>
                                <m:groupChrPr>
                                  <m:chr m:val="⇀"/>
                                  <m:pos m:val="top"/>
                                  <m:vertJc m:val="bot"/>
                                  <m:ctrlPr>
                                    <a:rPr lang="zh-CN" altLang="en-US" sz="2800" b="1" i="1">
                                      <a:latin typeface="Cambria Math" panose="02040503050406030204" pitchFamily="18" charset="0"/>
                                    </a:rPr>
                                  </m:ctrlPr>
                                </m:groupChrPr>
                                <m:e>
                                  <m:r>
                                    <a:rPr lang="zh-CN" altLang="en-US" sz="2800" i="1">
                                      <a:latin typeface="Cambria Math"/>
                                    </a:rPr>
                                    <m:t>𝑙</m:t>
                                  </m:r>
                                </m:e>
                              </m:groupChr>
                            </m:e>
                          </m:d>
                        </m:e>
                      </m:nary>
                    </m:oMath>
                  </m:oMathPara>
                </a14:m>
                <a:endParaRPr lang="zh-CN" altLang="en-US" sz="2800" dirty="0"/>
              </a:p>
            </p:txBody>
          </p:sp>
        </mc:Choice>
        <mc:Fallback xmlns="">
          <p:sp>
            <p:nvSpPr>
              <p:cNvPr id="36" name="TextBox 35"/>
              <p:cNvSpPr txBox="1">
                <a:spLocks noRot="1" noChangeAspect="1" noMove="1" noResize="1" noEditPoints="1" noAdjustHandles="1" noChangeArrowheads="1" noChangeShapeType="1" noTextEdit="1"/>
              </p:cNvSpPr>
              <p:nvPr/>
            </p:nvSpPr>
            <p:spPr>
              <a:xfrm>
                <a:off x="4272806" y="1523298"/>
                <a:ext cx="3899594" cy="1077731"/>
              </a:xfrm>
              <a:prstGeom prst="rect">
                <a:avLst/>
              </a:prstGeom>
              <a:blipFill rotWithShape="1">
                <a:blip r:embed="rId10" cstate="print"/>
                <a:stretch>
                  <a:fillRect/>
                </a:stretch>
              </a:blipFill>
            </p:spPr>
            <p:txBody>
              <a:bodyPr/>
              <a:lstStyle/>
              <a:p>
                <a:r>
                  <a:rPr lang="zh-CN" altLang="en-US">
                    <a:noFill/>
                  </a:rPr>
                  <a:t> </a:t>
                </a:r>
              </a:p>
            </p:txBody>
          </p:sp>
        </mc:Fallback>
      </mc:AlternateContent>
      <p:sp>
        <p:nvSpPr>
          <p:cNvPr id="2" name="矩形 1"/>
          <p:cNvSpPr/>
          <p:nvPr/>
        </p:nvSpPr>
        <p:spPr>
          <a:xfrm>
            <a:off x="438720" y="4005064"/>
            <a:ext cx="8150151" cy="954107"/>
          </a:xfrm>
          <a:prstGeom prst="rect">
            <a:avLst/>
          </a:prstGeom>
        </p:spPr>
        <p:txBody>
          <a:bodyPr wrap="square">
            <a:spAutoFit/>
          </a:bodyPr>
          <a:lstStyle/>
          <a:p>
            <a:r>
              <a:rPr lang="zh-CN" altLang="en-US" sz="2800" b="1" dirty="0">
                <a:ea typeface="黑体" panose="02010609060101010101" pitchFamily="49" charset="-122"/>
              </a:rPr>
              <a:t>（</a:t>
            </a:r>
            <a:r>
              <a:rPr lang="en-US" altLang="zh-CN" sz="2800" b="1" dirty="0">
                <a:ea typeface="黑体" panose="02010609060101010101" pitchFamily="49" charset="-122"/>
              </a:rPr>
              <a:t>3</a:t>
            </a:r>
            <a:r>
              <a:rPr lang="zh-CN" altLang="en-US" sz="2800" b="1" dirty="0">
                <a:ea typeface="黑体" panose="02010609060101010101" pitchFamily="49" charset="-122"/>
              </a:rPr>
              <a:t>）取</a:t>
            </a:r>
            <a:r>
              <a:rPr lang="en-US" altLang="zh-CN" sz="2800" b="1" dirty="0">
                <a:ea typeface="黑体" panose="02010609060101010101" pitchFamily="49" charset="-122"/>
              </a:rPr>
              <a:t>a</a:t>
            </a:r>
            <a:r>
              <a:rPr lang="zh-CN" altLang="en-US" sz="2800" b="1" dirty="0">
                <a:ea typeface="黑体" panose="02010609060101010101" pitchFamily="49" charset="-122"/>
              </a:rPr>
              <a:t>为位移原点，写出积分的上下限，并通过积分求出电动势的大小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83325"/>
                                        </p:tgtEl>
                                        <p:attrNameLst>
                                          <p:attrName>style.visibility</p:attrName>
                                        </p:attrNameLst>
                                      </p:cBhvr>
                                      <p:to>
                                        <p:strVal val="visible"/>
                                      </p:to>
                                    </p:set>
                                    <p:animEffect transition="in" filter="box(in)">
                                      <p:cBhvr>
                                        <p:cTn id="7" dur="500"/>
                                        <p:tgtEl>
                                          <p:spTgt spid="18332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83326"/>
                                        </p:tgtEl>
                                        <p:attrNameLst>
                                          <p:attrName>style.visibility</p:attrName>
                                        </p:attrNameLst>
                                      </p:cBhvr>
                                      <p:to>
                                        <p:strVal val="visible"/>
                                      </p:to>
                                    </p:set>
                                    <p:animEffect transition="in" filter="box(in)">
                                      <p:cBhvr>
                                        <p:cTn id="12" dur="500"/>
                                        <p:tgtEl>
                                          <p:spTgt spid="18332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barn(inVertical)">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83330"/>
                                        </p:tgtEl>
                                        <p:attrNameLst>
                                          <p:attrName>style.visibility</p:attrName>
                                        </p:attrNameLst>
                                      </p:cBhvr>
                                      <p:to>
                                        <p:strVal val="visible"/>
                                      </p:to>
                                    </p:set>
                                    <p:animEffect transition="in" filter="box(in)">
                                      <p:cBhvr>
                                        <p:cTn id="22" dur="500"/>
                                        <p:tgtEl>
                                          <p:spTgt spid="183330"/>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183321"/>
                                        </p:tgtEl>
                                        <p:attrNameLst>
                                          <p:attrName>style.visibility</p:attrName>
                                        </p:attrNameLst>
                                      </p:cBhvr>
                                      <p:to>
                                        <p:strVal val="visible"/>
                                      </p:to>
                                    </p:set>
                                    <p:animEffect transition="in" filter="box(in)">
                                      <p:cBhvr>
                                        <p:cTn id="27" dur="500"/>
                                        <p:tgtEl>
                                          <p:spTgt spid="183321"/>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arn(inVertical)">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3" fill="hold" nodeType="clickEffect">
                                  <p:stCondLst>
                                    <p:cond delay="0"/>
                                  </p:stCondLst>
                                  <p:childTnLst>
                                    <p:set>
                                      <p:cBhvr>
                                        <p:cTn id="36" dur="1" fill="hold">
                                          <p:stCondLst>
                                            <p:cond delay="0"/>
                                          </p:stCondLst>
                                        </p:cTn>
                                        <p:tgtEl>
                                          <p:spTgt spid="183322"/>
                                        </p:tgtEl>
                                        <p:attrNameLst>
                                          <p:attrName>style.visibility</p:attrName>
                                        </p:attrNameLst>
                                      </p:cBhvr>
                                      <p:to>
                                        <p:strVal val="visible"/>
                                      </p:to>
                                    </p:set>
                                    <p:animEffect transition="in" filter="strips(upRight)">
                                      <p:cBhvr>
                                        <p:cTn id="37" dur="500"/>
                                        <p:tgtEl>
                                          <p:spTgt spid="183322"/>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183331"/>
                                        </p:tgtEl>
                                        <p:attrNameLst>
                                          <p:attrName>style.visibility</p:attrName>
                                        </p:attrNameLst>
                                      </p:cBhvr>
                                      <p:to>
                                        <p:strVal val="visible"/>
                                      </p:to>
                                    </p:set>
                                    <p:animEffect transition="in" filter="box(in)">
                                      <p:cBhvr>
                                        <p:cTn id="42" dur="500"/>
                                        <p:tgtEl>
                                          <p:spTgt spid="183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325" grpId="0"/>
      <p:bldP spid="183326" grpId="0"/>
      <p:bldP spid="183330" grpId="0"/>
      <p:bldP spid="183331" grpId="0"/>
      <p:bldP spid="36" grpId="0" animBg="1"/>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381000" y="373063"/>
            <a:ext cx="8382000" cy="163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kumimoji="1" lang="zh-CN" altLang="en-US" sz="2800" b="1">
                <a:solidFill>
                  <a:srgbClr val="FFFF00"/>
                </a:solidFill>
                <a:latin typeface="Times New Roman" panose="02020603050405020304" pitchFamily="18" charset="0"/>
              </a:rPr>
              <a:t>例</a:t>
            </a:r>
            <a:r>
              <a:rPr kumimoji="1" lang="en-US" altLang="zh-CN" sz="2800" b="1">
                <a:solidFill>
                  <a:srgbClr val="FFFF00"/>
                </a:solidFill>
                <a:latin typeface="Times New Roman" panose="02020603050405020304" pitchFamily="18" charset="0"/>
              </a:rPr>
              <a:t>1.</a:t>
            </a:r>
            <a:r>
              <a:rPr kumimoji="1" lang="en-US" altLang="zh-CN" sz="2800" b="1">
                <a:latin typeface="Times New Roman" panose="02020603050405020304" pitchFamily="18" charset="0"/>
              </a:rPr>
              <a:t> </a:t>
            </a:r>
            <a:r>
              <a:rPr kumimoji="1" lang="zh-CN" altLang="en-US" sz="2800" b="1">
                <a:latin typeface="Times New Roman" panose="02020603050405020304" pitchFamily="18" charset="0"/>
              </a:rPr>
              <a:t>一根长为</a:t>
            </a:r>
            <a:r>
              <a:rPr kumimoji="1" lang="en-US" altLang="zh-CN" sz="2800" b="1" i="1">
                <a:latin typeface="Times New Roman" panose="02020603050405020304" pitchFamily="18" charset="0"/>
              </a:rPr>
              <a:t>L</a:t>
            </a:r>
            <a:r>
              <a:rPr kumimoji="1" lang="zh-CN" altLang="en-US" sz="2800" b="1">
                <a:latin typeface="Times New Roman" panose="02020603050405020304" pitchFamily="18" charset="0"/>
              </a:rPr>
              <a:t>的铜棒，在均匀磁场</a:t>
            </a:r>
            <a:r>
              <a:rPr kumimoji="1" lang="en-US" altLang="zh-CN" sz="2800" b="1" i="1">
                <a:latin typeface="Times New Roman" panose="02020603050405020304" pitchFamily="18" charset="0"/>
              </a:rPr>
              <a:t>B</a:t>
            </a:r>
            <a:r>
              <a:rPr kumimoji="1" lang="zh-CN" altLang="en-US" sz="2800" b="1">
                <a:latin typeface="Times New Roman" panose="02020603050405020304" pitchFamily="18" charset="0"/>
              </a:rPr>
              <a:t>中以角速度</a:t>
            </a:r>
            <a:r>
              <a:rPr kumimoji="1" lang="zh-CN" altLang="en-US" sz="2800" b="1" i="1">
                <a:latin typeface="Times New Roman" panose="02020603050405020304" pitchFamily="18" charset="0"/>
                <a:sym typeface="Symbol" panose="05050102010706020507" pitchFamily="18" charset="2"/>
              </a:rPr>
              <a:t></a:t>
            </a:r>
            <a:r>
              <a:rPr kumimoji="1" lang="zh-CN" altLang="en-US" sz="2800" b="1">
                <a:latin typeface="Times New Roman" panose="02020603050405020304" pitchFamily="18" charset="0"/>
                <a:sym typeface="Symbol" panose="05050102010706020507" pitchFamily="18" charset="2"/>
              </a:rPr>
              <a:t>在与磁场方向垂直的平面上作匀速转动。求棒的两端的感应电动势。</a:t>
            </a:r>
            <a:endParaRPr kumimoji="1" lang="zh-CN" altLang="en-US" sz="2800" b="1">
              <a:latin typeface="Times New Roman" panose="02020603050405020304" pitchFamily="18" charset="0"/>
            </a:endParaRPr>
          </a:p>
        </p:txBody>
      </p:sp>
      <p:sp>
        <p:nvSpPr>
          <p:cNvPr id="184323" name="Text Box 3"/>
          <p:cNvSpPr txBox="1">
            <a:spLocks noChangeArrowheads="1"/>
          </p:cNvSpPr>
          <p:nvPr/>
        </p:nvSpPr>
        <p:spPr bwMode="auto">
          <a:xfrm>
            <a:off x="468313" y="1989138"/>
            <a:ext cx="35988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zh-CN" altLang="en-US" sz="2800" b="1">
                <a:solidFill>
                  <a:srgbClr val="FFFF00"/>
                </a:solidFill>
                <a:effectLst>
                  <a:outerShdw blurRad="38100" dist="38100" dir="2700000" algn="tl">
                    <a:srgbClr val="000000"/>
                  </a:outerShdw>
                </a:effectLst>
                <a:latin typeface="Times New Roman" panose="02020603050405020304" pitchFamily="18" charset="0"/>
              </a:rPr>
              <a:t>解：法一</a:t>
            </a:r>
          </a:p>
        </p:txBody>
      </p:sp>
      <p:sp>
        <p:nvSpPr>
          <p:cNvPr id="184324" name="Rectangle 4"/>
          <p:cNvSpPr>
            <a:spLocks noChangeArrowheads="1"/>
          </p:cNvSpPr>
          <p:nvPr/>
        </p:nvSpPr>
        <p:spPr bwMode="auto">
          <a:xfrm>
            <a:off x="6705600" y="914400"/>
            <a:ext cx="2730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kumimoji="1" lang="en-US" altLang="zh-CN" sz="2800" b="1">
                <a:solidFill>
                  <a:srgbClr val="FF9933"/>
                </a:solidFill>
                <a:effectLst>
                  <a:outerShdw blurRad="38100" dist="38100" dir="2700000" algn="tl">
                    <a:srgbClr val="000000"/>
                  </a:outerShdw>
                </a:effectLst>
                <a:latin typeface="Times New Roman" panose="02020603050405020304" pitchFamily="18" charset="0"/>
                <a:ea typeface="幼圆" panose="02010509060101010101" pitchFamily="49" charset="-122"/>
              </a:rPr>
              <a:t> </a:t>
            </a:r>
          </a:p>
        </p:txBody>
      </p:sp>
      <p:sp>
        <p:nvSpPr>
          <p:cNvPr id="40967" name="Text Box 7"/>
          <p:cNvSpPr txBox="1">
            <a:spLocks noChangeArrowheads="1"/>
          </p:cNvSpPr>
          <p:nvPr/>
        </p:nvSpPr>
        <p:spPr bwMode="auto">
          <a:xfrm>
            <a:off x="4765675" y="1981200"/>
            <a:ext cx="434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kumimoji="1" lang="zh-CN" altLang="zh-CN" sz="2400">
              <a:latin typeface="Times New Roman" panose="02020603050405020304" pitchFamily="18" charset="0"/>
            </a:endParaRPr>
          </a:p>
        </p:txBody>
      </p:sp>
      <p:grpSp>
        <p:nvGrpSpPr>
          <p:cNvPr id="40968" name="Group 8"/>
          <p:cNvGrpSpPr/>
          <p:nvPr/>
        </p:nvGrpSpPr>
        <p:grpSpPr bwMode="auto">
          <a:xfrm>
            <a:off x="4356100" y="1916113"/>
            <a:ext cx="4311650" cy="3997325"/>
            <a:chOff x="2426" y="1207"/>
            <a:chExt cx="2716" cy="2518"/>
          </a:xfrm>
        </p:grpSpPr>
        <p:grpSp>
          <p:nvGrpSpPr>
            <p:cNvPr id="40977" name="Group 9"/>
            <p:cNvGrpSpPr/>
            <p:nvPr/>
          </p:nvGrpSpPr>
          <p:grpSpPr bwMode="auto">
            <a:xfrm>
              <a:off x="2426" y="1207"/>
              <a:ext cx="2716" cy="2518"/>
              <a:chOff x="2426" y="1207"/>
              <a:chExt cx="2716" cy="2518"/>
            </a:xfrm>
          </p:grpSpPr>
          <p:grpSp>
            <p:nvGrpSpPr>
              <p:cNvPr id="40981" name="Group 10"/>
              <p:cNvGrpSpPr/>
              <p:nvPr/>
            </p:nvGrpSpPr>
            <p:grpSpPr bwMode="auto">
              <a:xfrm>
                <a:off x="2426" y="1207"/>
                <a:ext cx="2716" cy="2518"/>
                <a:chOff x="2400" y="1200"/>
                <a:chExt cx="2716" cy="2518"/>
              </a:xfrm>
            </p:grpSpPr>
            <p:grpSp>
              <p:nvGrpSpPr>
                <p:cNvPr id="40985" name="Group 11"/>
                <p:cNvGrpSpPr/>
                <p:nvPr/>
              </p:nvGrpSpPr>
              <p:grpSpPr bwMode="auto">
                <a:xfrm>
                  <a:off x="2400" y="1200"/>
                  <a:ext cx="2668" cy="2055"/>
                  <a:chOff x="2400" y="768"/>
                  <a:chExt cx="2668" cy="2055"/>
                </a:xfrm>
              </p:grpSpPr>
              <p:sp>
                <p:nvSpPr>
                  <p:cNvPr id="184332" name="Text Box 12"/>
                  <p:cNvSpPr txBox="1">
                    <a:spLocks noChangeArrowheads="1"/>
                  </p:cNvSpPr>
                  <p:nvPr/>
                </p:nvSpPr>
                <p:spPr bwMode="auto">
                  <a:xfrm>
                    <a:off x="2400" y="768"/>
                    <a:ext cx="266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kumimoji="1" lang="en-US" altLang="zh-CN" sz="2800" b="1">
                        <a:effectLst>
                          <a:outerShdw blurRad="38100" dist="38100" dir="2700000" algn="tl">
                            <a:srgbClr val="000000"/>
                          </a:outerShdw>
                        </a:effectLst>
                        <a:latin typeface="Times New Roman" panose="02020603050405020304" pitchFamily="18" charset="0"/>
                        <a:sym typeface="Symbol" panose="05050102010706020507" pitchFamily="18" charset="2"/>
                      </a:rPr>
                      <a:t>                            </a:t>
                    </a:r>
                  </a:p>
                </p:txBody>
              </p:sp>
              <p:sp>
                <p:nvSpPr>
                  <p:cNvPr id="184333" name="Text Box 13"/>
                  <p:cNvSpPr txBox="1">
                    <a:spLocks noChangeArrowheads="1"/>
                  </p:cNvSpPr>
                  <p:nvPr/>
                </p:nvSpPr>
                <p:spPr bwMode="auto">
                  <a:xfrm>
                    <a:off x="2400" y="1200"/>
                    <a:ext cx="266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kumimoji="1" lang="en-US" altLang="zh-CN" sz="2800" b="1">
                        <a:effectLst>
                          <a:outerShdw blurRad="38100" dist="38100" dir="2700000" algn="tl">
                            <a:srgbClr val="000000"/>
                          </a:outerShdw>
                        </a:effectLst>
                        <a:latin typeface="Times New Roman" panose="02020603050405020304" pitchFamily="18" charset="0"/>
                        <a:sym typeface="Symbol" panose="05050102010706020507" pitchFamily="18" charset="2"/>
                      </a:rPr>
                      <a:t>                            </a:t>
                    </a:r>
                  </a:p>
                </p:txBody>
              </p:sp>
              <p:sp>
                <p:nvSpPr>
                  <p:cNvPr id="184334" name="Text Box 14"/>
                  <p:cNvSpPr txBox="1">
                    <a:spLocks noChangeArrowheads="1"/>
                  </p:cNvSpPr>
                  <p:nvPr/>
                </p:nvSpPr>
                <p:spPr bwMode="auto">
                  <a:xfrm>
                    <a:off x="2400" y="1632"/>
                    <a:ext cx="263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kumimoji="1" lang="en-US" altLang="zh-CN" sz="2800" b="1">
                        <a:effectLst>
                          <a:outerShdw blurRad="38100" dist="38100" dir="2700000" algn="tl">
                            <a:srgbClr val="000000"/>
                          </a:outerShdw>
                        </a:effectLst>
                        <a:latin typeface="Times New Roman" panose="02020603050405020304" pitchFamily="18" charset="0"/>
                        <a:sym typeface="Symbol" panose="05050102010706020507" pitchFamily="18" charset="2"/>
                      </a:rPr>
                      <a:t>                          </a:t>
                    </a:r>
                    <a:r>
                      <a:rPr kumimoji="1" lang="en-US" altLang="zh-CN" sz="2400" b="1">
                        <a:effectLst>
                          <a:outerShdw blurRad="38100" dist="38100" dir="2700000" algn="tl">
                            <a:srgbClr val="000000"/>
                          </a:outerShdw>
                        </a:effectLst>
                        <a:sym typeface="Symbol" panose="05050102010706020507" pitchFamily="18" charset="2"/>
                      </a:rPr>
                      <a:t></a:t>
                    </a:r>
                    <a:r>
                      <a:rPr kumimoji="1" lang="en-US" altLang="zh-CN" sz="2400" b="1">
                        <a:effectLst>
                          <a:outerShdw blurRad="38100" dist="38100" dir="2700000" algn="tl">
                            <a:srgbClr val="000000"/>
                          </a:outerShdw>
                        </a:effectLst>
                        <a:latin typeface="Times New Roman" panose="02020603050405020304" pitchFamily="18" charset="0"/>
                        <a:sym typeface="Symbol" panose="05050102010706020507" pitchFamily="18" charset="2"/>
                      </a:rPr>
                      <a:t> </a:t>
                    </a:r>
                    <a:r>
                      <a:rPr kumimoji="1" lang="en-US" altLang="zh-CN" sz="2800" b="1">
                        <a:effectLst>
                          <a:outerShdw blurRad="38100" dist="38100" dir="2700000" algn="tl">
                            <a:srgbClr val="000000"/>
                          </a:outerShdw>
                        </a:effectLst>
                        <a:latin typeface="Times New Roman" panose="02020603050405020304" pitchFamily="18" charset="0"/>
                        <a:sym typeface="Symbol" panose="05050102010706020507" pitchFamily="18" charset="2"/>
                      </a:rPr>
                      <a:t>   </a:t>
                    </a:r>
                  </a:p>
                </p:txBody>
              </p:sp>
              <p:sp>
                <p:nvSpPr>
                  <p:cNvPr id="184335" name="Text Box 15"/>
                  <p:cNvSpPr txBox="1">
                    <a:spLocks noChangeArrowheads="1"/>
                  </p:cNvSpPr>
                  <p:nvPr/>
                </p:nvSpPr>
                <p:spPr bwMode="auto">
                  <a:xfrm>
                    <a:off x="2400" y="2064"/>
                    <a:ext cx="266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kumimoji="1" lang="en-US" altLang="zh-CN" sz="2800" b="1" dirty="0">
                        <a:effectLst>
                          <a:outerShdw blurRad="38100" dist="38100" dir="2700000" algn="tl">
                            <a:srgbClr val="000000"/>
                          </a:outerShdw>
                        </a:effectLst>
                        <a:latin typeface="Times New Roman" panose="02020603050405020304" pitchFamily="18" charset="0"/>
                        <a:sym typeface="Symbol" panose="05050102010706020507" pitchFamily="18" charset="2"/>
                      </a:rPr>
                      <a:t>                            </a:t>
                    </a:r>
                  </a:p>
                </p:txBody>
              </p:sp>
              <p:sp>
                <p:nvSpPr>
                  <p:cNvPr id="184336" name="Text Box 16"/>
                  <p:cNvSpPr txBox="1">
                    <a:spLocks noChangeArrowheads="1"/>
                  </p:cNvSpPr>
                  <p:nvPr/>
                </p:nvSpPr>
                <p:spPr bwMode="auto">
                  <a:xfrm>
                    <a:off x="2400" y="2496"/>
                    <a:ext cx="266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kumimoji="1" lang="en-US" altLang="zh-CN" sz="2800" b="1">
                        <a:effectLst>
                          <a:outerShdw blurRad="38100" dist="38100" dir="2700000" algn="tl">
                            <a:srgbClr val="000000"/>
                          </a:outerShdw>
                        </a:effectLst>
                        <a:latin typeface="Times New Roman" panose="02020603050405020304" pitchFamily="18" charset="0"/>
                        <a:sym typeface="Symbol" panose="05050102010706020507" pitchFamily="18" charset="2"/>
                      </a:rPr>
                      <a:t>                            </a:t>
                    </a:r>
                  </a:p>
                </p:txBody>
              </p:sp>
            </p:grpSp>
            <p:sp>
              <p:nvSpPr>
                <p:cNvPr id="184337" name="Rectangle 17"/>
                <p:cNvSpPr>
                  <a:spLocks noChangeArrowheads="1"/>
                </p:cNvSpPr>
                <p:nvPr/>
              </p:nvSpPr>
              <p:spPr bwMode="auto">
                <a:xfrm>
                  <a:off x="2448" y="3391"/>
                  <a:ext cx="266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kumimoji="1" lang="en-US" altLang="zh-CN" sz="2800" b="1">
                      <a:effectLst>
                        <a:outerShdw blurRad="38100" dist="38100" dir="2700000" algn="tl">
                          <a:srgbClr val="000000"/>
                        </a:outerShdw>
                      </a:effectLst>
                      <a:latin typeface="Times New Roman" panose="02020603050405020304" pitchFamily="18" charset="0"/>
                      <a:sym typeface="Symbol" panose="05050102010706020507" pitchFamily="18" charset="2"/>
                    </a:rPr>
                    <a:t>                            </a:t>
                  </a:r>
                </a:p>
              </p:txBody>
            </p:sp>
          </p:grpSp>
          <p:sp>
            <p:nvSpPr>
              <p:cNvPr id="40982" name="Rectangle 18"/>
              <p:cNvSpPr>
                <a:spLocks noChangeArrowheads="1"/>
              </p:cNvSpPr>
              <p:nvPr/>
            </p:nvSpPr>
            <p:spPr bwMode="auto">
              <a:xfrm>
                <a:off x="4288" y="1218"/>
                <a:ext cx="27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i="1">
                    <a:latin typeface="Times New Roman" panose="02020603050405020304" pitchFamily="18" charset="0"/>
                    <a:ea typeface="幼圆" panose="02010509060101010101" pitchFamily="49" charset="-122"/>
                    <a:sym typeface="Symbol" panose="05050102010706020507" pitchFamily="18" charset="2"/>
                  </a:rPr>
                  <a:t></a:t>
                </a:r>
              </a:p>
            </p:txBody>
          </p:sp>
          <p:sp>
            <p:nvSpPr>
              <p:cNvPr id="40983" name="Rectangle 19"/>
              <p:cNvSpPr>
                <a:spLocks noChangeAspect="1" noChangeArrowheads="1"/>
              </p:cNvSpPr>
              <p:nvPr/>
            </p:nvSpPr>
            <p:spPr bwMode="auto">
              <a:xfrm rot="-2438764">
                <a:off x="3562" y="2078"/>
                <a:ext cx="1087" cy="82"/>
              </a:xfrm>
              <a:prstGeom prst="rect">
                <a:avLst/>
              </a:prstGeom>
              <a:gradFill rotWithShape="0">
                <a:gsLst>
                  <a:gs pos="0">
                    <a:srgbClr val="FFCCCC"/>
                  </a:gs>
                  <a:gs pos="100000">
                    <a:srgbClr val="594747"/>
                  </a:gs>
                </a:gsLst>
                <a:lin ang="27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984" name="Arc 20"/>
              <p:cNvSpPr/>
              <p:nvPr/>
            </p:nvSpPr>
            <p:spPr bwMode="auto">
              <a:xfrm>
                <a:off x="3651" y="1545"/>
                <a:ext cx="1094" cy="887"/>
              </a:xfrm>
              <a:custGeom>
                <a:avLst/>
                <a:gdLst>
                  <a:gd name="T0" fmla="*/ 763 w 19286"/>
                  <a:gd name="T1" fmla="*/ 0 h 16899"/>
                  <a:gd name="T2" fmla="*/ 1094 w 19286"/>
                  <a:gd name="T3" fmla="*/ 376 h 16899"/>
                  <a:gd name="T4" fmla="*/ 0 w 19286"/>
                  <a:gd name="T5" fmla="*/ 887 h 16899"/>
                  <a:gd name="T6" fmla="*/ 0 60000 65536"/>
                  <a:gd name="T7" fmla="*/ 0 60000 65536"/>
                  <a:gd name="T8" fmla="*/ 0 60000 65536"/>
                </a:gdLst>
                <a:ahLst/>
                <a:cxnLst>
                  <a:cxn ang="T6">
                    <a:pos x="T0" y="T1"/>
                  </a:cxn>
                  <a:cxn ang="T7">
                    <a:pos x="T2" y="T3"/>
                  </a:cxn>
                  <a:cxn ang="T8">
                    <a:pos x="T4" y="T5"/>
                  </a:cxn>
                </a:cxnLst>
                <a:rect l="0" t="0" r="r" b="b"/>
                <a:pathLst>
                  <a:path w="19286" h="16899" fill="none" extrusionOk="0">
                    <a:moveTo>
                      <a:pt x="13453" y="-1"/>
                    </a:moveTo>
                    <a:cubicBezTo>
                      <a:pt x="15892" y="1941"/>
                      <a:pt x="17882" y="4388"/>
                      <a:pt x="19286" y="7172"/>
                    </a:cubicBezTo>
                  </a:path>
                  <a:path w="19286" h="16899" stroke="0" extrusionOk="0">
                    <a:moveTo>
                      <a:pt x="13453" y="-1"/>
                    </a:moveTo>
                    <a:cubicBezTo>
                      <a:pt x="15892" y="1941"/>
                      <a:pt x="17882" y="4388"/>
                      <a:pt x="19286" y="7172"/>
                    </a:cubicBezTo>
                    <a:lnTo>
                      <a:pt x="0" y="16899"/>
                    </a:lnTo>
                    <a:lnTo>
                      <a:pt x="13453" y="-1"/>
                    </a:lnTo>
                    <a:close/>
                  </a:path>
                </a:pathLst>
              </a:custGeom>
              <a:noFill/>
              <a:ln w="9525">
                <a:solidFill>
                  <a:schemeClr val="tx1"/>
                </a:solidFill>
                <a:round/>
                <a:head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0978" name="Oval 21"/>
            <p:cNvSpPr>
              <a:spLocks noChangeArrowheads="1"/>
            </p:cNvSpPr>
            <p:nvPr/>
          </p:nvSpPr>
          <p:spPr bwMode="auto">
            <a:xfrm>
              <a:off x="2653" y="1389"/>
              <a:ext cx="2113" cy="2112"/>
            </a:xfrm>
            <a:prstGeom prst="ellipse">
              <a:avLst/>
            </a:prstGeom>
            <a:noFill/>
            <a:ln w="19050">
              <a:solidFill>
                <a:srgbClr val="FFFF00"/>
              </a:solidFill>
              <a:prstDash val="dash"/>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979" name="Rectangle 22"/>
            <p:cNvSpPr>
              <a:spLocks noChangeArrowheads="1"/>
            </p:cNvSpPr>
            <p:nvPr/>
          </p:nvSpPr>
          <p:spPr bwMode="auto">
            <a:xfrm>
              <a:off x="4241" y="1525"/>
              <a:ext cx="25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800" i="1">
                  <a:latin typeface="Times New Roman" panose="02020603050405020304" pitchFamily="18" charset="0"/>
                  <a:ea typeface="幼圆" panose="02010509060101010101" pitchFamily="49" charset="-122"/>
                </a:rPr>
                <a:t>A</a:t>
              </a:r>
            </a:p>
          </p:txBody>
        </p:sp>
        <p:sp>
          <p:nvSpPr>
            <p:cNvPr id="40980" name="Rectangle 23"/>
            <p:cNvSpPr>
              <a:spLocks noChangeAspect="1" noChangeArrowheads="1"/>
            </p:cNvSpPr>
            <p:nvPr/>
          </p:nvSpPr>
          <p:spPr bwMode="auto">
            <a:xfrm>
              <a:off x="3526" y="2377"/>
              <a:ext cx="21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i="1">
                  <a:latin typeface="Times New Roman" panose="02020603050405020304" pitchFamily="18" charset="0"/>
                  <a:ea typeface="幼圆" panose="02010509060101010101" pitchFamily="49" charset="-122"/>
                </a:rPr>
                <a:t>C</a:t>
              </a:r>
            </a:p>
          </p:txBody>
        </p:sp>
      </p:grpSp>
      <p:sp>
        <p:nvSpPr>
          <p:cNvPr id="184344" name="Rectangle 24"/>
          <p:cNvSpPr>
            <a:spLocks noChangeAspect="1" noChangeArrowheads="1"/>
          </p:cNvSpPr>
          <p:nvPr/>
        </p:nvSpPr>
        <p:spPr bwMode="auto">
          <a:xfrm rot="-2410655">
            <a:off x="6804025" y="3379788"/>
            <a:ext cx="220663" cy="136525"/>
          </a:xfrm>
          <a:prstGeom prst="rect">
            <a:avLst/>
          </a:prstGeom>
          <a:gradFill rotWithShape="0">
            <a:gsLst>
              <a:gs pos="0">
                <a:srgbClr val="FFFF00"/>
              </a:gs>
              <a:gs pos="100000">
                <a:srgbClr val="000000"/>
              </a:gs>
            </a:gsLst>
            <a:lin ang="27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4345" name="Rectangle 25"/>
          <p:cNvSpPr>
            <a:spLocks noChangeAspect="1" noChangeArrowheads="1"/>
          </p:cNvSpPr>
          <p:nvPr/>
        </p:nvSpPr>
        <p:spPr bwMode="auto">
          <a:xfrm>
            <a:off x="6228184" y="3269927"/>
            <a:ext cx="2825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i="1" dirty="0">
                <a:latin typeface="Times New Roman" panose="02020603050405020304" pitchFamily="18" charset="0"/>
                <a:ea typeface="幼圆" panose="02010509060101010101" pitchFamily="49" charset="-122"/>
              </a:rPr>
              <a:t>l</a:t>
            </a:r>
          </a:p>
        </p:txBody>
      </p:sp>
      <p:sp>
        <p:nvSpPr>
          <p:cNvPr id="184346" name="Rectangle 26"/>
          <p:cNvSpPr>
            <a:spLocks noChangeAspect="1" noChangeArrowheads="1"/>
          </p:cNvSpPr>
          <p:nvPr/>
        </p:nvSpPr>
        <p:spPr bwMode="auto">
          <a:xfrm>
            <a:off x="6804025" y="3500438"/>
            <a:ext cx="4603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a:latin typeface="Times New Roman" panose="02020603050405020304" pitchFamily="18" charset="0"/>
                <a:ea typeface="幼圆" panose="02010509060101010101" pitchFamily="49" charset="-122"/>
              </a:rPr>
              <a:t>d</a:t>
            </a:r>
            <a:r>
              <a:rPr kumimoji="1" lang="en-US" altLang="zh-CN" sz="2800" i="1">
                <a:latin typeface="Times New Roman" panose="02020603050405020304" pitchFamily="18" charset="0"/>
                <a:ea typeface="幼圆" panose="02010509060101010101" pitchFamily="49" charset="-122"/>
              </a:rPr>
              <a:t>l</a:t>
            </a:r>
          </a:p>
        </p:txBody>
      </p:sp>
      <p:sp>
        <p:nvSpPr>
          <p:cNvPr id="184347" name="Line 27"/>
          <p:cNvSpPr>
            <a:spLocks noChangeAspect="1" noChangeShapeType="1"/>
          </p:cNvSpPr>
          <p:nvPr/>
        </p:nvSpPr>
        <p:spPr bwMode="auto">
          <a:xfrm flipH="1">
            <a:off x="6242039" y="3586871"/>
            <a:ext cx="260350" cy="219075"/>
          </a:xfrm>
          <a:prstGeom prst="line">
            <a:avLst/>
          </a:prstGeom>
          <a:noFill/>
          <a:ln w="9525">
            <a:solidFill>
              <a:schemeClr val="tx1"/>
            </a:solidFill>
            <a:rou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348" name="Line 28"/>
          <p:cNvSpPr>
            <a:spLocks noChangeAspect="1" noChangeShapeType="1"/>
          </p:cNvSpPr>
          <p:nvPr/>
        </p:nvSpPr>
        <p:spPr bwMode="auto">
          <a:xfrm flipV="1">
            <a:off x="6515390" y="3371128"/>
            <a:ext cx="203200" cy="203200"/>
          </a:xfrm>
          <a:prstGeom prst="line">
            <a:avLst/>
          </a:prstGeom>
          <a:noFill/>
          <a:ln w="9525">
            <a:solidFill>
              <a:schemeClr val="tx1"/>
            </a:solidFill>
            <a:rou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349" name="Text Box 29"/>
          <p:cNvSpPr txBox="1">
            <a:spLocks noChangeArrowheads="1"/>
          </p:cNvSpPr>
          <p:nvPr/>
        </p:nvSpPr>
        <p:spPr bwMode="auto">
          <a:xfrm>
            <a:off x="395288" y="2570163"/>
            <a:ext cx="39084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rgbClr val="FFFF00"/>
                </a:solidFill>
              </a:rPr>
              <a:t>动生电动势的公式求解</a:t>
            </a:r>
          </a:p>
        </p:txBody>
      </p:sp>
      <p:graphicFrame>
        <p:nvGraphicFramePr>
          <p:cNvPr id="184351" name="Object 31"/>
          <p:cNvGraphicFramePr>
            <a:graphicFrameLocks noChangeAspect="1"/>
          </p:cNvGraphicFramePr>
          <p:nvPr/>
        </p:nvGraphicFramePr>
        <p:xfrm>
          <a:off x="151606" y="3922248"/>
          <a:ext cx="2116138" cy="1011237"/>
        </p:xfrm>
        <a:graphic>
          <a:graphicData uri="http://schemas.openxmlformats.org/presentationml/2006/ole">
            <mc:AlternateContent xmlns:mc="http://schemas.openxmlformats.org/markup-compatibility/2006">
              <mc:Choice xmlns:v="urn:schemas-microsoft-com:vml" Requires="v">
                <p:oleObj spid="_x0000_s58384" name="Equation" r:id="rId4" imgW="16764000" imgH="7924800" progId="">
                  <p:embed/>
                </p:oleObj>
              </mc:Choice>
              <mc:Fallback>
                <p:oleObj name="Equation" r:id="rId4" imgW="16764000" imgH="7924800" progId="">
                  <p:embed/>
                  <p:pic>
                    <p:nvPicPr>
                      <p:cNvPr id="0" name="Object 31" descr="image8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606" y="3922248"/>
                        <a:ext cx="2116138" cy="1011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2" name="TextBox 1"/>
              <p:cNvSpPr txBox="1"/>
              <p:nvPr/>
            </p:nvSpPr>
            <p:spPr>
              <a:xfrm>
                <a:off x="611560" y="3068960"/>
                <a:ext cx="3430426" cy="9248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zh-CN" altLang="en-US" sz="2400" i="1" smtClean="0">
                              <a:latin typeface="Cambria Math" panose="02040503050406030204" pitchFamily="18" charset="0"/>
                            </a:rPr>
                          </m:ctrlPr>
                        </m:sSubPr>
                        <m:e>
                          <m:r>
                            <a:rPr lang="zh-CN" altLang="en-US" sz="2400" i="1">
                              <a:latin typeface="Cambria Math"/>
                            </a:rPr>
                            <m:t>𝜀</m:t>
                          </m:r>
                        </m:e>
                        <m:sub>
                          <m:r>
                            <a:rPr lang="zh-CN" altLang="en-US" sz="2400" i="1">
                              <a:latin typeface="Cambria Math"/>
                            </a:rPr>
                            <m:t>𝑖</m:t>
                          </m:r>
                          <m:r>
                            <a:rPr lang="en-US" altLang="zh-CN" sz="2400" b="0" i="1" smtClean="0">
                              <a:latin typeface="Cambria Math"/>
                            </a:rPr>
                            <m:t>𝐶𝐴</m:t>
                          </m:r>
                        </m:sub>
                      </m:sSub>
                      <m:r>
                        <a:rPr lang="zh-CN" altLang="en-US" sz="2400">
                          <a:latin typeface="Cambria Math"/>
                        </a:rPr>
                        <m:t>=</m:t>
                      </m:r>
                      <m:nary>
                        <m:naryPr>
                          <m:limLoc m:val="subSup"/>
                          <m:grow m:val="on"/>
                          <m:ctrlPr>
                            <a:rPr lang="zh-CN" altLang="en-US" sz="2400" i="1">
                              <a:latin typeface="Cambria Math" panose="02040503050406030204" pitchFamily="18" charset="0"/>
                            </a:rPr>
                          </m:ctrlPr>
                        </m:naryPr>
                        <m:sub>
                          <m:r>
                            <a:rPr lang="en-US" altLang="zh-CN" sz="2400" b="0" i="1" smtClean="0">
                              <a:latin typeface="Cambria Math"/>
                            </a:rPr>
                            <m:t>𝐶</m:t>
                          </m:r>
                        </m:sub>
                        <m:sup>
                          <m:r>
                            <a:rPr lang="en-US" altLang="zh-CN" sz="2400" b="0" i="1" smtClean="0">
                              <a:latin typeface="Cambria Math"/>
                            </a:rPr>
                            <m:t>𝐴</m:t>
                          </m:r>
                        </m:sup>
                        <m:e>
                          <m:d>
                            <m:dPr>
                              <m:endChr m:val=""/>
                              <m:ctrlPr>
                                <a:rPr lang="zh-CN" altLang="en-US" sz="2400" i="1">
                                  <a:latin typeface="Cambria Math" panose="02040503050406030204" pitchFamily="18" charset="0"/>
                                </a:rPr>
                              </m:ctrlPr>
                            </m:dPr>
                            <m:e>
                              <m:groupChr>
                                <m:groupChrPr>
                                  <m:chr m:val="⇀"/>
                                  <m:pos m:val="top"/>
                                  <m:vertJc m:val="bot"/>
                                  <m:ctrlPr>
                                    <a:rPr lang="zh-CN" altLang="en-US" sz="2400" i="1">
                                      <a:latin typeface="Cambria Math" panose="02040503050406030204" pitchFamily="18" charset="0"/>
                                    </a:rPr>
                                  </m:ctrlPr>
                                </m:groupChrPr>
                                <m:e>
                                  <m:r>
                                    <a:rPr lang="zh-CN" altLang="en-US" sz="2400" i="1">
                                      <a:latin typeface="Cambria Math"/>
                                    </a:rPr>
                                    <m:t>𝑣</m:t>
                                  </m:r>
                                </m:e>
                              </m:groupChr>
                              <m:r>
                                <a:rPr lang="zh-CN" altLang="en-US" sz="2400">
                                  <a:latin typeface="Cambria Math"/>
                                </a:rPr>
                                <m:t>×</m:t>
                              </m:r>
                              <m:groupChr>
                                <m:groupChrPr>
                                  <m:chr m:val="⇀"/>
                                  <m:pos m:val="top"/>
                                  <m:vertJc m:val="bot"/>
                                  <m:ctrlPr>
                                    <a:rPr lang="zh-CN" altLang="en-US" sz="2400" i="1">
                                      <a:latin typeface="Cambria Math" panose="02040503050406030204" pitchFamily="18" charset="0"/>
                                    </a:rPr>
                                  </m:ctrlPr>
                                </m:groupChrPr>
                                <m:e>
                                  <m:r>
                                    <a:rPr lang="zh-CN" altLang="en-US" sz="2400" i="1">
                                      <a:latin typeface="Cambria Math"/>
                                    </a:rPr>
                                    <m:t>𝐵</m:t>
                                  </m:r>
                                </m:e>
                              </m:groupChr>
                              <m:r>
                                <a:rPr lang="zh-CN" altLang="en-US" sz="2400">
                                  <a:latin typeface="Cambria Math"/>
                                </a:rPr>
                                <m:t>)⋅</m:t>
                              </m:r>
                              <m:r>
                                <a:rPr lang="zh-CN" altLang="en-US" sz="2400" b="1">
                                  <a:latin typeface="Cambria Math"/>
                                </a:rPr>
                                <m:t>𝐝</m:t>
                              </m:r>
                              <m:groupChr>
                                <m:groupChrPr>
                                  <m:chr m:val="⇀"/>
                                  <m:pos m:val="top"/>
                                  <m:vertJc m:val="bot"/>
                                  <m:ctrlPr>
                                    <a:rPr lang="zh-CN" altLang="en-US" sz="2400" b="1" i="1">
                                      <a:latin typeface="Cambria Math" panose="02040503050406030204" pitchFamily="18" charset="0"/>
                                    </a:rPr>
                                  </m:ctrlPr>
                                </m:groupChrPr>
                                <m:e>
                                  <m:r>
                                    <a:rPr lang="zh-CN" altLang="en-US" sz="2400" i="1">
                                      <a:latin typeface="Cambria Math"/>
                                    </a:rPr>
                                    <m:t>𝑙</m:t>
                                  </m:r>
                                </m:e>
                              </m:groupChr>
                            </m:e>
                          </m:d>
                        </m:e>
                      </m:nary>
                    </m:oMath>
                  </m:oMathPara>
                </a14:m>
                <a:endParaRPr lang="zh-CN" altLang="en-US" sz="2400" dirty="0"/>
              </a:p>
            </p:txBody>
          </p:sp>
        </mc:Choice>
        <mc:Fallback xmlns="">
          <p:sp>
            <p:nvSpPr>
              <p:cNvPr id="2" name="TextBox 1"/>
              <p:cNvSpPr txBox="1">
                <a:spLocks noRot="1" noChangeAspect="1" noMove="1" noResize="1" noEditPoints="1" noAdjustHandles="1" noChangeArrowheads="1" noChangeShapeType="1" noTextEdit="1"/>
              </p:cNvSpPr>
              <p:nvPr/>
            </p:nvSpPr>
            <p:spPr>
              <a:xfrm>
                <a:off x="611560" y="3068960"/>
                <a:ext cx="3430426" cy="924869"/>
              </a:xfrm>
              <a:prstGeom prst="rect">
                <a:avLst/>
              </a:prstGeom>
              <a:blipFill rotWithShape="1">
                <a:blip r:embed="rId6" cstate="print"/>
                <a:stretch>
                  <a:fillRect/>
                </a:stretch>
              </a:blipFill>
            </p:spPr>
            <p:txBody>
              <a:bodyPr/>
              <a:lstStyle/>
              <a:p>
                <a:r>
                  <a:rPr lang="zh-CN" altLang="en-US">
                    <a:noFill/>
                  </a:rPr>
                  <a:t> </a:t>
                </a:r>
              </a:p>
            </p:txBody>
          </p:sp>
        </mc:Fallback>
      </mc:AlternateContent>
      <p:graphicFrame>
        <p:nvGraphicFramePr>
          <p:cNvPr id="3" name="对象 2"/>
          <p:cNvGraphicFramePr>
            <a:graphicFrameLocks noChangeAspect="1"/>
          </p:cNvGraphicFramePr>
          <p:nvPr/>
        </p:nvGraphicFramePr>
        <p:xfrm>
          <a:off x="2263699" y="3881438"/>
          <a:ext cx="2116137" cy="1011237"/>
        </p:xfrm>
        <a:graphic>
          <a:graphicData uri="http://schemas.openxmlformats.org/presentationml/2006/ole">
            <mc:AlternateContent xmlns:mc="http://schemas.openxmlformats.org/markup-compatibility/2006">
              <mc:Choice xmlns:v="urn:schemas-microsoft-com:vml" Requires="v">
                <p:oleObj spid="_x0000_s58385" name="Equation" r:id="rId7" imgW="16764000" imgH="7924800" progId="">
                  <p:embed/>
                </p:oleObj>
              </mc:Choice>
              <mc:Fallback>
                <p:oleObj name="Equation" r:id="rId7" imgW="16764000" imgH="7924800" progId="">
                  <p:embed/>
                  <p:pic>
                    <p:nvPicPr>
                      <p:cNvPr id="0" name="Picture 4" descr="image8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63699" y="3881438"/>
                        <a:ext cx="2116137" cy="1011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对象 3"/>
          <p:cNvGraphicFramePr>
            <a:graphicFrameLocks noChangeAspect="1"/>
          </p:cNvGraphicFramePr>
          <p:nvPr/>
        </p:nvGraphicFramePr>
        <p:xfrm>
          <a:off x="175543" y="4868863"/>
          <a:ext cx="2092201" cy="916597"/>
        </p:xfrm>
        <a:graphic>
          <a:graphicData uri="http://schemas.openxmlformats.org/presentationml/2006/ole">
            <mc:AlternateContent xmlns:mc="http://schemas.openxmlformats.org/markup-compatibility/2006">
              <mc:Choice xmlns:v="urn:schemas-microsoft-com:vml" Requires="v">
                <p:oleObj spid="_x0000_s58386" name="Equation" r:id="rId9" imgW="18288000" imgH="7924800" progId="">
                  <p:embed/>
                </p:oleObj>
              </mc:Choice>
              <mc:Fallback>
                <p:oleObj name="Equation" r:id="rId9" imgW="18288000" imgH="7924800" progId="">
                  <p:embed/>
                  <p:pic>
                    <p:nvPicPr>
                      <p:cNvPr id="0" name="对象 2" descr="image8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5543" y="4868863"/>
                        <a:ext cx="2092201" cy="9165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对象 4"/>
          <p:cNvGraphicFramePr>
            <a:graphicFrameLocks noChangeAspect="1"/>
          </p:cNvGraphicFramePr>
          <p:nvPr/>
        </p:nvGraphicFramePr>
        <p:xfrm>
          <a:off x="2365376" y="4830763"/>
          <a:ext cx="1701800" cy="987812"/>
        </p:xfrm>
        <a:graphic>
          <a:graphicData uri="http://schemas.openxmlformats.org/presentationml/2006/ole">
            <mc:AlternateContent xmlns:mc="http://schemas.openxmlformats.org/markup-compatibility/2006">
              <mc:Choice xmlns:v="urn:schemas-microsoft-com:vml" Requires="v">
                <p:oleObj spid="_x0000_s58387" name="Equation" r:id="rId11" imgW="16764000" imgH="9448800" progId="">
                  <p:embed/>
                </p:oleObj>
              </mc:Choice>
              <mc:Fallback>
                <p:oleObj name="Equation" r:id="rId11" imgW="16764000" imgH="9448800" progId="">
                  <p:embed/>
                  <p:pic>
                    <p:nvPicPr>
                      <p:cNvPr id="0" name="Object 3" descr="image8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65376" y="4830763"/>
                        <a:ext cx="1701800" cy="987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对象 5"/>
          <p:cNvGraphicFramePr>
            <a:graphicFrameLocks noChangeAspect="1"/>
          </p:cNvGraphicFramePr>
          <p:nvPr/>
        </p:nvGraphicFramePr>
        <p:xfrm>
          <a:off x="468313" y="6021288"/>
          <a:ext cx="2192337" cy="488950"/>
        </p:xfrm>
        <a:graphic>
          <a:graphicData uri="http://schemas.openxmlformats.org/presentationml/2006/ole">
            <mc:AlternateContent xmlns:mc="http://schemas.openxmlformats.org/markup-compatibility/2006">
              <mc:Choice xmlns:v="urn:schemas-microsoft-com:vml" Requires="v">
                <p:oleObj spid="_x0000_s58388" name="Equation" r:id="rId13" imgW="759960" imgH="146880" progId="">
                  <p:embed/>
                </p:oleObj>
              </mc:Choice>
              <mc:Fallback>
                <p:oleObj name="Equation" r:id="rId13" imgW="759960" imgH="146880" progId="">
                  <p:embed/>
                  <p:pic>
                    <p:nvPicPr>
                      <p:cNvPr id="0" name="Object 26" descr="image8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8313" y="6021288"/>
                        <a:ext cx="2192337"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grpId="0" nodeType="clickEffect">
                                  <p:stCondLst>
                                    <p:cond delay="0"/>
                                  </p:stCondLst>
                                  <p:childTnLst>
                                    <p:set>
                                      <p:cBhvr>
                                        <p:cTn id="6" dur="1" fill="hold">
                                          <p:stCondLst>
                                            <p:cond delay="0"/>
                                          </p:stCondLst>
                                        </p:cTn>
                                        <p:tgtEl>
                                          <p:spTgt spid="184323"/>
                                        </p:tgtEl>
                                        <p:attrNameLst>
                                          <p:attrName>style.visibility</p:attrName>
                                        </p:attrNameLst>
                                      </p:cBhvr>
                                      <p:to>
                                        <p:strVal val="visible"/>
                                      </p:to>
                                    </p:set>
                                    <p:anim calcmode="lin" valueType="num">
                                      <p:cBhvr>
                                        <p:cTn id="7" dur="500" fill="hold"/>
                                        <p:tgtEl>
                                          <p:spTgt spid="184323"/>
                                        </p:tgtEl>
                                        <p:attrNameLst>
                                          <p:attrName>ppt_w</p:attrName>
                                        </p:attrNameLst>
                                      </p:cBhvr>
                                      <p:tavLst>
                                        <p:tav tm="0">
                                          <p:val>
                                            <p:strVal val="4/3*#ppt_w"/>
                                          </p:val>
                                        </p:tav>
                                        <p:tav tm="100000">
                                          <p:val>
                                            <p:strVal val="#ppt_w"/>
                                          </p:val>
                                        </p:tav>
                                      </p:tavLst>
                                    </p:anim>
                                    <p:anim calcmode="lin" valueType="num">
                                      <p:cBhvr>
                                        <p:cTn id="8" dur="500" fill="hold"/>
                                        <p:tgtEl>
                                          <p:spTgt spid="184323"/>
                                        </p:tgtEl>
                                        <p:attrNameLst>
                                          <p:attrName>ppt_h</p:attrName>
                                        </p:attrNameLst>
                                      </p:cBhvr>
                                      <p:tavLst>
                                        <p:tav tm="0">
                                          <p:val>
                                            <p:strVal val="4/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184349"/>
                                        </p:tgtEl>
                                        <p:attrNameLst>
                                          <p:attrName>style.visibility</p:attrName>
                                        </p:attrNameLst>
                                      </p:cBhvr>
                                      <p:to>
                                        <p:strVal val="visible"/>
                                      </p:to>
                                    </p:set>
                                    <p:animEffect transition="in" filter="box(in)">
                                      <p:cBhvr>
                                        <p:cTn id="13" dur="500"/>
                                        <p:tgtEl>
                                          <p:spTgt spid="184349"/>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arn(inVertical)">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3" fill="hold" nodeType="clickEffect">
                                  <p:stCondLst>
                                    <p:cond delay="0"/>
                                  </p:stCondLst>
                                  <p:childTnLst>
                                    <p:set>
                                      <p:cBhvr>
                                        <p:cTn id="22" dur="1" fill="hold">
                                          <p:stCondLst>
                                            <p:cond delay="0"/>
                                          </p:stCondLst>
                                        </p:cTn>
                                        <p:tgtEl>
                                          <p:spTgt spid="184351"/>
                                        </p:tgtEl>
                                        <p:attrNameLst>
                                          <p:attrName>style.visibility</p:attrName>
                                        </p:attrNameLst>
                                      </p:cBhvr>
                                      <p:to>
                                        <p:strVal val="visible"/>
                                      </p:to>
                                    </p:set>
                                    <p:animEffect transition="in" filter="strips(upRight)">
                                      <p:cBhvr>
                                        <p:cTn id="23" dur="500"/>
                                        <p:tgtEl>
                                          <p:spTgt spid="184351"/>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grpId="0" nodeType="clickEffect">
                                  <p:stCondLst>
                                    <p:cond delay="0"/>
                                  </p:stCondLst>
                                  <p:childTnLst>
                                    <p:set>
                                      <p:cBhvr>
                                        <p:cTn id="27" dur="1" fill="hold">
                                          <p:stCondLst>
                                            <p:cond delay="0"/>
                                          </p:stCondLst>
                                        </p:cTn>
                                        <p:tgtEl>
                                          <p:spTgt spid="184344"/>
                                        </p:tgtEl>
                                        <p:attrNameLst>
                                          <p:attrName>style.visibility</p:attrName>
                                        </p:attrNameLst>
                                      </p:cBhvr>
                                      <p:to>
                                        <p:strVal val="visible"/>
                                      </p:to>
                                    </p:set>
                                    <p:animEffect transition="in" filter="box(in)">
                                      <p:cBhvr>
                                        <p:cTn id="28" dur="500"/>
                                        <p:tgtEl>
                                          <p:spTgt spid="184344"/>
                                        </p:tgtEl>
                                      </p:cBhvr>
                                    </p:animEffect>
                                  </p:childTnLst>
                                </p:cTn>
                              </p:par>
                              <p:par>
                                <p:cTn id="29" presetID="4" presetClass="entr" presetSubtype="16" fill="hold" grpId="0" nodeType="withEffect">
                                  <p:stCondLst>
                                    <p:cond delay="0"/>
                                  </p:stCondLst>
                                  <p:childTnLst>
                                    <p:set>
                                      <p:cBhvr>
                                        <p:cTn id="30" dur="1" fill="hold">
                                          <p:stCondLst>
                                            <p:cond delay="0"/>
                                          </p:stCondLst>
                                        </p:cTn>
                                        <p:tgtEl>
                                          <p:spTgt spid="184346"/>
                                        </p:tgtEl>
                                        <p:attrNameLst>
                                          <p:attrName>style.visibility</p:attrName>
                                        </p:attrNameLst>
                                      </p:cBhvr>
                                      <p:to>
                                        <p:strVal val="visible"/>
                                      </p:to>
                                    </p:set>
                                    <p:animEffect transition="in" filter="box(in)">
                                      <p:cBhvr>
                                        <p:cTn id="31" dur="500"/>
                                        <p:tgtEl>
                                          <p:spTgt spid="184346"/>
                                        </p:tgtEl>
                                      </p:cBhvr>
                                    </p:animEffect>
                                  </p:childTnLst>
                                </p:cTn>
                              </p:par>
                              <p:par>
                                <p:cTn id="32" presetID="4" presetClass="entr" presetSubtype="16" fill="hold" grpId="0" nodeType="withEffect">
                                  <p:stCondLst>
                                    <p:cond delay="0"/>
                                  </p:stCondLst>
                                  <p:childTnLst>
                                    <p:set>
                                      <p:cBhvr>
                                        <p:cTn id="33" dur="1" fill="hold">
                                          <p:stCondLst>
                                            <p:cond delay="0"/>
                                          </p:stCondLst>
                                        </p:cTn>
                                        <p:tgtEl>
                                          <p:spTgt spid="184347"/>
                                        </p:tgtEl>
                                        <p:attrNameLst>
                                          <p:attrName>style.visibility</p:attrName>
                                        </p:attrNameLst>
                                      </p:cBhvr>
                                      <p:to>
                                        <p:strVal val="visible"/>
                                      </p:to>
                                    </p:set>
                                    <p:animEffect transition="in" filter="box(in)">
                                      <p:cBhvr>
                                        <p:cTn id="34" dur="500"/>
                                        <p:tgtEl>
                                          <p:spTgt spid="184347"/>
                                        </p:tgtEl>
                                      </p:cBhvr>
                                    </p:animEffect>
                                  </p:childTnLst>
                                </p:cTn>
                              </p:par>
                              <p:par>
                                <p:cTn id="35" presetID="4" presetClass="entr" presetSubtype="16" fill="hold" grpId="0" nodeType="withEffect">
                                  <p:stCondLst>
                                    <p:cond delay="0"/>
                                  </p:stCondLst>
                                  <p:childTnLst>
                                    <p:set>
                                      <p:cBhvr>
                                        <p:cTn id="36" dur="1" fill="hold">
                                          <p:stCondLst>
                                            <p:cond delay="0"/>
                                          </p:stCondLst>
                                        </p:cTn>
                                        <p:tgtEl>
                                          <p:spTgt spid="184348"/>
                                        </p:tgtEl>
                                        <p:attrNameLst>
                                          <p:attrName>style.visibility</p:attrName>
                                        </p:attrNameLst>
                                      </p:cBhvr>
                                      <p:to>
                                        <p:strVal val="visible"/>
                                      </p:to>
                                    </p:set>
                                    <p:animEffect transition="in" filter="box(in)">
                                      <p:cBhvr>
                                        <p:cTn id="37" dur="500"/>
                                        <p:tgtEl>
                                          <p:spTgt spid="184348"/>
                                        </p:tgtEl>
                                      </p:cBhvr>
                                    </p:animEffect>
                                  </p:childTnLst>
                                </p:cTn>
                              </p:par>
                              <p:par>
                                <p:cTn id="38" presetID="4" presetClass="entr" presetSubtype="16" fill="hold" grpId="0" nodeType="withEffect">
                                  <p:stCondLst>
                                    <p:cond delay="0"/>
                                  </p:stCondLst>
                                  <p:childTnLst>
                                    <p:set>
                                      <p:cBhvr>
                                        <p:cTn id="39" dur="1" fill="hold">
                                          <p:stCondLst>
                                            <p:cond delay="0"/>
                                          </p:stCondLst>
                                        </p:cTn>
                                        <p:tgtEl>
                                          <p:spTgt spid="184345"/>
                                        </p:tgtEl>
                                        <p:attrNameLst>
                                          <p:attrName>style.visibility</p:attrName>
                                        </p:attrNameLst>
                                      </p:cBhvr>
                                      <p:to>
                                        <p:strVal val="visible"/>
                                      </p:to>
                                    </p:set>
                                    <p:animEffect transition="in" filter="box(in)">
                                      <p:cBhvr>
                                        <p:cTn id="40" dur="500"/>
                                        <p:tgtEl>
                                          <p:spTgt spid="184345"/>
                                        </p:tgtEl>
                                      </p:cBhvr>
                                    </p:animEffect>
                                  </p:childTnLst>
                                </p:cTn>
                              </p:par>
                            </p:childTnLst>
                          </p:cTn>
                        </p:par>
                      </p:childTnLst>
                    </p:cTn>
                  </p:par>
                  <p:par>
                    <p:cTn id="41" fill="hold">
                      <p:stCondLst>
                        <p:cond delay="indefinite"/>
                      </p:stCondLst>
                      <p:childTnLst>
                        <p:par>
                          <p:cTn id="42" fill="hold">
                            <p:stCondLst>
                              <p:cond delay="0"/>
                            </p:stCondLst>
                            <p:childTnLst>
                              <p:par>
                                <p:cTn id="43" presetID="18" presetClass="entr" presetSubtype="3"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strips(upRight)">
                                      <p:cBhvr>
                                        <p:cTn id="45" dur="500"/>
                                        <p:tgtEl>
                                          <p:spTgt spid="3"/>
                                        </p:tgtEl>
                                      </p:cBhvr>
                                    </p:animEffect>
                                  </p:childTnLst>
                                </p:cTn>
                              </p:par>
                            </p:childTnLst>
                          </p:cTn>
                        </p:par>
                      </p:childTnLst>
                    </p:cTn>
                  </p:par>
                  <p:par>
                    <p:cTn id="46" fill="hold">
                      <p:stCondLst>
                        <p:cond delay="indefinite"/>
                      </p:stCondLst>
                      <p:childTnLst>
                        <p:par>
                          <p:cTn id="47" fill="hold">
                            <p:stCondLst>
                              <p:cond delay="0"/>
                            </p:stCondLst>
                            <p:childTnLst>
                              <p:par>
                                <p:cTn id="48" presetID="18" presetClass="entr" presetSubtype="3" fill="hold" nodeType="click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strips(upRight)">
                                      <p:cBhvr>
                                        <p:cTn id="50" dur="500"/>
                                        <p:tgtEl>
                                          <p:spTgt spid="4"/>
                                        </p:tgtEl>
                                      </p:cBhvr>
                                    </p:animEffect>
                                  </p:childTnLst>
                                </p:cTn>
                              </p:par>
                            </p:childTnLst>
                          </p:cTn>
                        </p:par>
                      </p:childTnLst>
                    </p:cTn>
                  </p:par>
                  <p:par>
                    <p:cTn id="51" fill="hold">
                      <p:stCondLst>
                        <p:cond delay="indefinite"/>
                      </p:stCondLst>
                      <p:childTnLst>
                        <p:par>
                          <p:cTn id="52" fill="hold">
                            <p:stCondLst>
                              <p:cond delay="0"/>
                            </p:stCondLst>
                            <p:childTnLst>
                              <p:par>
                                <p:cTn id="53" presetID="18" presetClass="entr" presetSubtype="3" fill="hold" nodeType="click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strips(upRight)">
                                      <p:cBhvr>
                                        <p:cTn id="55" dur="500"/>
                                        <p:tgtEl>
                                          <p:spTgt spid="5"/>
                                        </p:tgtEl>
                                      </p:cBhvr>
                                    </p:animEffect>
                                  </p:childTnLst>
                                </p:cTn>
                              </p:par>
                            </p:childTnLst>
                          </p:cTn>
                        </p:par>
                      </p:childTnLst>
                    </p:cTn>
                  </p:par>
                  <p:par>
                    <p:cTn id="56" fill="hold">
                      <p:stCondLst>
                        <p:cond delay="indefinite"/>
                      </p:stCondLst>
                      <p:childTnLst>
                        <p:par>
                          <p:cTn id="57" fill="hold">
                            <p:stCondLst>
                              <p:cond delay="0"/>
                            </p:stCondLst>
                            <p:childTnLst>
                              <p:par>
                                <p:cTn id="58" presetID="18" presetClass="entr" presetSubtype="3" fill="hold" nodeType="click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strips(upRight)">
                                      <p:cBhvr>
                                        <p:cTn id="6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3" grpId="0" autoUpdateAnimBg="0"/>
      <p:bldP spid="184344" grpId="0" animBg="1"/>
      <p:bldP spid="184345" grpId="0"/>
      <p:bldP spid="184346" grpId="0"/>
      <p:bldP spid="184347" grpId="0" animBg="1"/>
      <p:bldP spid="184348" grpId="0" animBg="1"/>
      <p:bldP spid="184349" grpId="0"/>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6370" name="Text Box 2"/>
          <p:cNvSpPr txBox="1">
            <a:spLocks noChangeArrowheads="1"/>
          </p:cNvSpPr>
          <p:nvPr/>
        </p:nvSpPr>
        <p:spPr bwMode="auto">
          <a:xfrm>
            <a:off x="533400" y="457200"/>
            <a:ext cx="4759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3200" b="1">
                <a:solidFill>
                  <a:srgbClr val="FFFF00"/>
                </a:solidFill>
                <a:latin typeface="Times New Roman" panose="02020603050405020304" pitchFamily="18" charset="0"/>
                <a:ea typeface="黑体" panose="02010609060101010101" pitchFamily="49" charset="-122"/>
              </a:rPr>
              <a:t>法二：电磁感应定律</a:t>
            </a:r>
            <a:endParaRPr kumimoji="1" lang="zh-CN" altLang="en-US" sz="3200">
              <a:solidFill>
                <a:srgbClr val="FFFF00"/>
              </a:solidFill>
              <a:latin typeface="Times New Roman" panose="02020603050405020304" pitchFamily="18" charset="0"/>
              <a:ea typeface="黑体" panose="02010609060101010101" pitchFamily="49" charset="-122"/>
            </a:endParaRPr>
          </a:p>
        </p:txBody>
      </p:sp>
      <p:graphicFrame>
        <p:nvGraphicFramePr>
          <p:cNvPr id="186371" name="Object 3"/>
          <p:cNvGraphicFramePr>
            <a:graphicFrameLocks noChangeAspect="1"/>
          </p:cNvGraphicFramePr>
          <p:nvPr/>
        </p:nvGraphicFramePr>
        <p:xfrm>
          <a:off x="611188" y="1916113"/>
          <a:ext cx="3249612" cy="1157287"/>
        </p:xfrm>
        <a:graphic>
          <a:graphicData uri="http://schemas.openxmlformats.org/presentationml/2006/ole">
            <mc:AlternateContent xmlns:mc="http://schemas.openxmlformats.org/markup-compatibility/2006">
              <mc:Choice xmlns:v="urn:schemas-microsoft-com:vml" Requires="v">
                <p:oleObj spid="_x0000_s60444" name="Equation" r:id="rId4" imgW="1004760" imgH="342720" progId="">
                  <p:embed/>
                </p:oleObj>
              </mc:Choice>
              <mc:Fallback>
                <p:oleObj name="Equation" r:id="rId4" imgW="1004760" imgH="342720" progId="">
                  <p:embed/>
                  <p:pic>
                    <p:nvPicPr>
                      <p:cNvPr id="0" name="Object 3" descr="image8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88" y="1916113"/>
                        <a:ext cx="3249612" cy="1157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6372" name="Object 4"/>
          <p:cNvGraphicFramePr>
            <a:graphicFrameLocks noChangeAspect="1"/>
          </p:cNvGraphicFramePr>
          <p:nvPr/>
        </p:nvGraphicFramePr>
        <p:xfrm>
          <a:off x="539750" y="4797425"/>
          <a:ext cx="4191000" cy="1106488"/>
        </p:xfrm>
        <a:graphic>
          <a:graphicData uri="http://schemas.openxmlformats.org/presentationml/2006/ole">
            <mc:AlternateContent xmlns:mc="http://schemas.openxmlformats.org/markup-compatibility/2006">
              <mc:Choice xmlns:v="urn:schemas-microsoft-com:vml" Requires="v">
                <p:oleObj spid="_x0000_s60445" name="公式" r:id="rId6" imgW="1258200" imgH="318240" progId="Equation.3">
                  <p:embed/>
                </p:oleObj>
              </mc:Choice>
              <mc:Fallback>
                <p:oleObj name="公式" r:id="rId6" imgW="1258200" imgH="318240" progId="Equation.3">
                  <p:embed/>
                  <p:pic>
                    <p:nvPicPr>
                      <p:cNvPr id="0" name="Object 4" descr="image8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750" y="4797425"/>
                        <a:ext cx="4191000" cy="1106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6373" name="Object 5"/>
          <p:cNvGraphicFramePr>
            <a:graphicFrameLocks noChangeAspect="1"/>
          </p:cNvGraphicFramePr>
          <p:nvPr/>
        </p:nvGraphicFramePr>
        <p:xfrm>
          <a:off x="684213" y="3789363"/>
          <a:ext cx="3276600" cy="1169987"/>
        </p:xfrm>
        <a:graphic>
          <a:graphicData uri="http://schemas.openxmlformats.org/presentationml/2006/ole">
            <mc:AlternateContent xmlns:mc="http://schemas.openxmlformats.org/markup-compatibility/2006">
              <mc:Choice xmlns:v="urn:schemas-microsoft-com:vml" Requires="v">
                <p:oleObj spid="_x0000_s60446" name="Equation" r:id="rId8" imgW="923040" imgH="318240" progId="">
                  <p:embed/>
                </p:oleObj>
              </mc:Choice>
              <mc:Fallback>
                <p:oleObj name="Equation" r:id="rId8" imgW="923040" imgH="318240" progId="">
                  <p:embed/>
                  <p:pic>
                    <p:nvPicPr>
                      <p:cNvPr id="0" name="Object 5" descr="image8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4213" y="3789363"/>
                        <a:ext cx="3276600" cy="1169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6374" name="Object 6"/>
          <p:cNvGraphicFramePr>
            <a:graphicFrameLocks noChangeAspect="1"/>
          </p:cNvGraphicFramePr>
          <p:nvPr/>
        </p:nvGraphicFramePr>
        <p:xfrm>
          <a:off x="4949825" y="4868863"/>
          <a:ext cx="2003425" cy="1106487"/>
        </p:xfrm>
        <a:graphic>
          <a:graphicData uri="http://schemas.openxmlformats.org/presentationml/2006/ole">
            <mc:AlternateContent xmlns:mc="http://schemas.openxmlformats.org/markup-compatibility/2006">
              <mc:Choice xmlns:v="urn:schemas-microsoft-com:vml" Requires="v">
                <p:oleObj spid="_x0000_s60447" name="Equation" r:id="rId10" imgW="596520" imgH="318240" progId="">
                  <p:embed/>
                </p:oleObj>
              </mc:Choice>
              <mc:Fallback>
                <p:oleObj name="Equation" r:id="rId10" imgW="596520" imgH="318240" progId="">
                  <p:embed/>
                  <p:pic>
                    <p:nvPicPr>
                      <p:cNvPr id="0" name="Object 6" descr="image8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49825" y="4868863"/>
                        <a:ext cx="2003425" cy="1106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86375" name="Group 7"/>
          <p:cNvGrpSpPr/>
          <p:nvPr/>
        </p:nvGrpSpPr>
        <p:grpSpPr bwMode="auto">
          <a:xfrm>
            <a:off x="4706938" y="620713"/>
            <a:ext cx="4014787" cy="3641725"/>
            <a:chOff x="2835" y="482"/>
            <a:chExt cx="2529" cy="2294"/>
          </a:xfrm>
        </p:grpSpPr>
        <p:grpSp>
          <p:nvGrpSpPr>
            <p:cNvPr id="43020" name="Group 8"/>
            <p:cNvGrpSpPr/>
            <p:nvPr/>
          </p:nvGrpSpPr>
          <p:grpSpPr bwMode="auto">
            <a:xfrm>
              <a:off x="2835" y="482"/>
              <a:ext cx="2309" cy="2294"/>
              <a:chOff x="2971" y="482"/>
              <a:chExt cx="2309" cy="2294"/>
            </a:xfrm>
          </p:grpSpPr>
          <p:sp>
            <p:nvSpPr>
              <p:cNvPr id="43024" name="Line 9"/>
              <p:cNvSpPr>
                <a:spLocks noChangeShapeType="1"/>
              </p:cNvSpPr>
              <p:nvPr/>
            </p:nvSpPr>
            <p:spPr bwMode="auto">
              <a:xfrm>
                <a:off x="4128" y="1705"/>
                <a:ext cx="115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5" name="Arc 10"/>
              <p:cNvSpPr/>
              <p:nvPr/>
            </p:nvSpPr>
            <p:spPr bwMode="auto">
              <a:xfrm>
                <a:off x="4080" y="1008"/>
                <a:ext cx="1200" cy="706"/>
              </a:xfrm>
              <a:custGeom>
                <a:avLst/>
                <a:gdLst>
                  <a:gd name="T0" fmla="*/ 922 w 21600"/>
                  <a:gd name="T1" fmla="*/ 0 h 13816"/>
                  <a:gd name="T2" fmla="*/ 1200 w 21600"/>
                  <a:gd name="T3" fmla="*/ 706 h 13816"/>
                  <a:gd name="T4" fmla="*/ 0 w 21600"/>
                  <a:gd name="T5" fmla="*/ 706 h 13816"/>
                  <a:gd name="T6" fmla="*/ 0 60000 65536"/>
                  <a:gd name="T7" fmla="*/ 0 60000 65536"/>
                  <a:gd name="T8" fmla="*/ 0 60000 65536"/>
                </a:gdLst>
                <a:ahLst/>
                <a:cxnLst>
                  <a:cxn ang="T6">
                    <a:pos x="T0" y="T1"/>
                  </a:cxn>
                  <a:cxn ang="T7">
                    <a:pos x="T2" y="T3"/>
                  </a:cxn>
                  <a:cxn ang="T8">
                    <a:pos x="T4" y="T5"/>
                  </a:cxn>
                </a:cxnLst>
                <a:rect l="0" t="0" r="r" b="b"/>
                <a:pathLst>
                  <a:path w="21600" h="13816" fill="none" extrusionOk="0">
                    <a:moveTo>
                      <a:pt x="16603" y="0"/>
                    </a:moveTo>
                    <a:cubicBezTo>
                      <a:pt x="19832" y="3880"/>
                      <a:pt x="21600" y="8768"/>
                      <a:pt x="21600" y="13816"/>
                    </a:cubicBezTo>
                  </a:path>
                  <a:path w="21600" h="13816" stroke="0" extrusionOk="0">
                    <a:moveTo>
                      <a:pt x="16603" y="0"/>
                    </a:moveTo>
                    <a:cubicBezTo>
                      <a:pt x="19832" y="3880"/>
                      <a:pt x="21600" y="8768"/>
                      <a:pt x="21600" y="13816"/>
                    </a:cubicBezTo>
                    <a:lnTo>
                      <a:pt x="0" y="13816"/>
                    </a:lnTo>
                    <a:lnTo>
                      <a:pt x="16603" y="0"/>
                    </a:lnTo>
                    <a:close/>
                  </a:path>
                </a:pathLst>
              </a:custGeom>
              <a:noFill/>
              <a:ln w="9525">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6" name="Rectangle 11"/>
              <p:cNvSpPr>
                <a:spLocks noChangeArrowheads="1"/>
              </p:cNvSpPr>
              <p:nvPr/>
            </p:nvSpPr>
            <p:spPr bwMode="auto">
              <a:xfrm>
                <a:off x="4848" y="1296"/>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i="1">
                    <a:latin typeface="Times New Roman" panose="02020603050405020304" pitchFamily="18" charset="0"/>
                    <a:ea typeface="幼圆" panose="02010509060101010101" pitchFamily="49" charset="-122"/>
                  </a:rPr>
                  <a:t>S</a:t>
                </a:r>
              </a:p>
            </p:txBody>
          </p:sp>
          <p:sp>
            <p:nvSpPr>
              <p:cNvPr id="43027" name="Rectangle 12"/>
              <p:cNvSpPr>
                <a:spLocks noChangeArrowheads="1"/>
              </p:cNvSpPr>
              <p:nvPr/>
            </p:nvSpPr>
            <p:spPr bwMode="auto">
              <a:xfrm>
                <a:off x="4377" y="1434"/>
                <a:ext cx="2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i="1">
                    <a:latin typeface="Times New Roman" panose="02020603050405020304" pitchFamily="18" charset="0"/>
                    <a:ea typeface="幼圆" panose="02010509060101010101" pitchFamily="49" charset="-122"/>
                    <a:sym typeface="Symbol" panose="05050102010706020507" pitchFamily="18" charset="2"/>
                  </a:rPr>
                  <a:t></a:t>
                </a:r>
              </a:p>
            </p:txBody>
          </p:sp>
          <p:sp>
            <p:nvSpPr>
              <p:cNvPr id="43028" name="Rectangle 13"/>
              <p:cNvSpPr>
                <a:spLocks noChangeArrowheads="1"/>
              </p:cNvSpPr>
              <p:nvPr/>
            </p:nvSpPr>
            <p:spPr bwMode="auto">
              <a:xfrm>
                <a:off x="4354" y="983"/>
                <a:ext cx="2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i="1">
                    <a:latin typeface="Times New Roman" panose="02020603050405020304" pitchFamily="18" charset="0"/>
                    <a:ea typeface="幼圆" panose="02010509060101010101" pitchFamily="49" charset="-122"/>
                  </a:rPr>
                  <a:t>L</a:t>
                </a:r>
              </a:p>
            </p:txBody>
          </p:sp>
          <p:grpSp>
            <p:nvGrpSpPr>
              <p:cNvPr id="43029" name="Group 14"/>
              <p:cNvGrpSpPr/>
              <p:nvPr/>
            </p:nvGrpSpPr>
            <p:grpSpPr bwMode="auto">
              <a:xfrm>
                <a:off x="2971" y="482"/>
                <a:ext cx="2294" cy="2294"/>
                <a:chOff x="2976" y="490"/>
                <a:chExt cx="2304" cy="2294"/>
              </a:xfrm>
            </p:grpSpPr>
            <p:sp>
              <p:nvSpPr>
                <p:cNvPr id="43031" name="Oval 15"/>
                <p:cNvSpPr>
                  <a:spLocks noChangeArrowheads="1"/>
                </p:cNvSpPr>
                <p:nvPr/>
              </p:nvSpPr>
              <p:spPr bwMode="auto">
                <a:xfrm>
                  <a:off x="2976" y="624"/>
                  <a:ext cx="2304" cy="2160"/>
                </a:xfrm>
                <a:prstGeom prst="ellipse">
                  <a:avLst/>
                </a:prstGeom>
                <a:noFill/>
                <a:ln w="19050">
                  <a:solidFill>
                    <a:srgbClr val="FFFFCC"/>
                  </a:solidFill>
                  <a:prstDash val="dash"/>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3032" name="Arc 16"/>
                <p:cNvSpPr/>
                <p:nvPr/>
              </p:nvSpPr>
              <p:spPr bwMode="auto">
                <a:xfrm>
                  <a:off x="4176" y="768"/>
                  <a:ext cx="1021" cy="876"/>
                </a:xfrm>
                <a:custGeom>
                  <a:avLst/>
                  <a:gdLst>
                    <a:gd name="T0" fmla="*/ 731 w 18378"/>
                    <a:gd name="T1" fmla="*/ 0 h 17135"/>
                    <a:gd name="T2" fmla="*/ 1021 w 18378"/>
                    <a:gd name="T3" fmla="*/ 296 h 17135"/>
                    <a:gd name="T4" fmla="*/ 0 w 18378"/>
                    <a:gd name="T5" fmla="*/ 876 h 17135"/>
                    <a:gd name="T6" fmla="*/ 0 60000 65536"/>
                    <a:gd name="T7" fmla="*/ 0 60000 65536"/>
                    <a:gd name="T8" fmla="*/ 0 60000 65536"/>
                  </a:gdLst>
                  <a:ahLst/>
                  <a:cxnLst>
                    <a:cxn ang="T6">
                      <a:pos x="T0" y="T1"/>
                    </a:cxn>
                    <a:cxn ang="T7">
                      <a:pos x="T2" y="T3"/>
                    </a:cxn>
                    <a:cxn ang="T8">
                      <a:pos x="T4" y="T5"/>
                    </a:cxn>
                  </a:cxnLst>
                  <a:rect l="0" t="0" r="r" b="b"/>
                  <a:pathLst>
                    <a:path w="18378" h="17135" fill="none" extrusionOk="0">
                      <a:moveTo>
                        <a:pt x="13151" y="-1"/>
                      </a:moveTo>
                      <a:cubicBezTo>
                        <a:pt x="15229" y="1595"/>
                        <a:pt x="17000" y="3555"/>
                        <a:pt x="18377" y="5785"/>
                      </a:cubicBezTo>
                    </a:path>
                    <a:path w="18378" h="17135" stroke="0" extrusionOk="0">
                      <a:moveTo>
                        <a:pt x="13151" y="-1"/>
                      </a:moveTo>
                      <a:cubicBezTo>
                        <a:pt x="15229" y="1595"/>
                        <a:pt x="17000" y="3555"/>
                        <a:pt x="18377" y="5785"/>
                      </a:cubicBezTo>
                      <a:lnTo>
                        <a:pt x="0" y="17135"/>
                      </a:lnTo>
                      <a:lnTo>
                        <a:pt x="13151" y="-1"/>
                      </a:lnTo>
                      <a:close/>
                    </a:path>
                  </a:pathLst>
                </a:custGeom>
                <a:noFill/>
                <a:ln w="19050">
                  <a:solidFill>
                    <a:schemeClr val="tx1"/>
                  </a:solidFill>
                  <a:round/>
                  <a:head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3" name="Rectangle 17"/>
                <p:cNvSpPr>
                  <a:spLocks noChangeArrowheads="1"/>
                </p:cNvSpPr>
                <p:nvPr/>
              </p:nvSpPr>
              <p:spPr bwMode="auto">
                <a:xfrm rot="-2422233">
                  <a:off x="3995" y="1327"/>
                  <a:ext cx="1137" cy="70"/>
                </a:xfrm>
                <a:prstGeom prst="rect">
                  <a:avLst/>
                </a:prstGeom>
                <a:gradFill rotWithShape="1">
                  <a:gsLst>
                    <a:gs pos="0">
                      <a:srgbClr val="FFCCCC"/>
                    </a:gs>
                    <a:gs pos="100000">
                      <a:srgbClr val="100D0D"/>
                    </a:gs>
                  </a:gsLst>
                  <a:lin ang="27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3034" name="Rectangle 18"/>
                <p:cNvSpPr>
                  <a:spLocks noChangeArrowheads="1"/>
                </p:cNvSpPr>
                <p:nvPr/>
              </p:nvSpPr>
              <p:spPr bwMode="auto">
                <a:xfrm>
                  <a:off x="4705" y="490"/>
                  <a:ext cx="27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i="1">
                      <a:latin typeface="Times New Roman" panose="02020603050405020304" pitchFamily="18" charset="0"/>
                      <a:ea typeface="幼圆" panose="02010509060101010101" pitchFamily="49" charset="-122"/>
                      <a:sym typeface="Symbol" panose="05050102010706020507" pitchFamily="18" charset="2"/>
                    </a:rPr>
                    <a:t></a:t>
                  </a:r>
                  <a:endParaRPr kumimoji="1" lang="en-US" altLang="zh-CN" sz="2800" b="1" i="1">
                    <a:latin typeface="Times New Roman" panose="02020603050405020304" pitchFamily="18" charset="0"/>
                    <a:ea typeface="幼圆" panose="02010509060101010101" pitchFamily="49" charset="-122"/>
                    <a:sym typeface="Symbol" panose="05050102010706020507" pitchFamily="18" charset="2"/>
                  </a:endParaRPr>
                </a:p>
              </p:txBody>
            </p:sp>
          </p:grpSp>
          <p:sp>
            <p:nvSpPr>
              <p:cNvPr id="43030" name="Arc 19"/>
              <p:cNvSpPr/>
              <p:nvPr/>
            </p:nvSpPr>
            <p:spPr bwMode="auto">
              <a:xfrm>
                <a:off x="4150" y="1554"/>
                <a:ext cx="272" cy="152"/>
              </a:xfrm>
              <a:custGeom>
                <a:avLst/>
                <a:gdLst>
                  <a:gd name="T0" fmla="*/ 225 w 21600"/>
                  <a:gd name="T1" fmla="*/ 0 h 12090"/>
                  <a:gd name="T2" fmla="*/ 272 w 21600"/>
                  <a:gd name="T3" fmla="*/ 152 h 12090"/>
                  <a:gd name="T4" fmla="*/ 0 w 21600"/>
                  <a:gd name="T5" fmla="*/ 152 h 12090"/>
                  <a:gd name="T6" fmla="*/ 0 60000 65536"/>
                  <a:gd name="T7" fmla="*/ 0 60000 65536"/>
                  <a:gd name="T8" fmla="*/ 0 60000 65536"/>
                </a:gdLst>
                <a:ahLst/>
                <a:cxnLst>
                  <a:cxn ang="T6">
                    <a:pos x="T0" y="T1"/>
                  </a:cxn>
                  <a:cxn ang="T7">
                    <a:pos x="T2" y="T3"/>
                  </a:cxn>
                  <a:cxn ang="T8">
                    <a:pos x="T4" y="T5"/>
                  </a:cxn>
                </a:cxnLst>
                <a:rect l="0" t="0" r="r" b="b"/>
                <a:pathLst>
                  <a:path w="21600" h="12090" fill="none" extrusionOk="0">
                    <a:moveTo>
                      <a:pt x="17899" y="0"/>
                    </a:moveTo>
                    <a:cubicBezTo>
                      <a:pt x="20311" y="3570"/>
                      <a:pt x="21600" y="7781"/>
                      <a:pt x="21600" y="12090"/>
                    </a:cubicBezTo>
                  </a:path>
                  <a:path w="21600" h="12090" stroke="0" extrusionOk="0">
                    <a:moveTo>
                      <a:pt x="17899" y="0"/>
                    </a:moveTo>
                    <a:cubicBezTo>
                      <a:pt x="20311" y="3570"/>
                      <a:pt x="21600" y="7781"/>
                      <a:pt x="21600" y="12090"/>
                    </a:cubicBezTo>
                    <a:lnTo>
                      <a:pt x="0" y="12090"/>
                    </a:lnTo>
                    <a:lnTo>
                      <a:pt x="17899" y="0"/>
                    </a:lnTo>
                    <a:close/>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43021" name="Object 20"/>
            <p:cNvGraphicFramePr>
              <a:graphicFrameLocks noChangeAspect="1"/>
            </p:cNvGraphicFramePr>
            <p:nvPr/>
          </p:nvGraphicFramePr>
          <p:xfrm>
            <a:off x="3815" y="1679"/>
            <a:ext cx="224" cy="262"/>
          </p:xfrm>
          <a:graphic>
            <a:graphicData uri="http://schemas.openxmlformats.org/presentationml/2006/ole">
              <mc:AlternateContent xmlns:mc="http://schemas.openxmlformats.org/markup-compatibility/2006">
                <mc:Choice xmlns:v="urn:schemas-microsoft-com:vml" Requires="v">
                  <p:oleObj spid="_x0000_s60448" name="Equation" r:id="rId12" imgW="3657600" imgH="4267200" progId="">
                    <p:embed/>
                  </p:oleObj>
                </mc:Choice>
                <mc:Fallback>
                  <p:oleObj name="Equation" r:id="rId12" imgW="3657600" imgH="4267200" progId="">
                    <p:embed/>
                    <p:pic>
                      <p:nvPicPr>
                        <p:cNvPr id="0" name="Object 20" descr="image8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5" y="1679"/>
                          <a:ext cx="224" cy="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022" name="Object 21"/>
            <p:cNvGraphicFramePr>
              <a:graphicFrameLocks noChangeAspect="1"/>
            </p:cNvGraphicFramePr>
            <p:nvPr/>
          </p:nvGraphicFramePr>
          <p:xfrm>
            <a:off x="4812" y="963"/>
            <a:ext cx="224" cy="243"/>
          </p:xfrm>
          <a:graphic>
            <a:graphicData uri="http://schemas.openxmlformats.org/presentationml/2006/ole">
              <mc:AlternateContent xmlns:mc="http://schemas.openxmlformats.org/markup-compatibility/2006">
                <mc:Choice xmlns:v="urn:schemas-microsoft-com:vml" Requires="v">
                  <p:oleObj spid="_x0000_s60449" name="Equation" r:id="rId14" imgW="3657600" imgH="3962400" progId="">
                    <p:embed/>
                  </p:oleObj>
                </mc:Choice>
                <mc:Fallback>
                  <p:oleObj name="Equation" r:id="rId14" imgW="3657600" imgH="3962400" progId="">
                    <p:embed/>
                    <p:pic>
                      <p:nvPicPr>
                        <p:cNvPr id="0" name="Object 21" descr="image9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12" y="963"/>
                          <a:ext cx="224" cy="2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023" name="Object 22"/>
            <p:cNvGraphicFramePr>
              <a:graphicFrameLocks noChangeAspect="1"/>
            </p:cNvGraphicFramePr>
            <p:nvPr/>
          </p:nvGraphicFramePr>
          <p:xfrm>
            <a:off x="5121" y="1579"/>
            <a:ext cx="243" cy="244"/>
          </p:xfrm>
          <a:graphic>
            <a:graphicData uri="http://schemas.openxmlformats.org/presentationml/2006/ole">
              <mc:AlternateContent xmlns:mc="http://schemas.openxmlformats.org/markup-compatibility/2006">
                <mc:Choice xmlns:v="urn:schemas-microsoft-com:vml" Requires="v">
                  <p:oleObj spid="_x0000_s60450" name="Equation" r:id="rId16" imgW="3962400" imgH="3962400" progId="">
                    <p:embed/>
                  </p:oleObj>
                </mc:Choice>
                <mc:Fallback>
                  <p:oleObj name="Equation" r:id="rId16" imgW="3962400" imgH="3962400" progId="">
                    <p:embed/>
                    <p:pic>
                      <p:nvPicPr>
                        <p:cNvPr id="0" name="Object 22" descr="image9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121" y="1579"/>
                          <a:ext cx="243" cy="2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86391" name="Rectangle 23"/>
          <p:cNvSpPr>
            <a:spLocks noChangeArrowheads="1"/>
          </p:cNvSpPr>
          <p:nvPr/>
        </p:nvSpPr>
        <p:spPr bwMode="auto">
          <a:xfrm>
            <a:off x="468313" y="1196975"/>
            <a:ext cx="46085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800" b="1">
                <a:solidFill>
                  <a:srgbClr val="FFFF00"/>
                </a:solidFill>
                <a:latin typeface="Times New Roman" panose="02020603050405020304" pitchFamily="18" charset="0"/>
              </a:rPr>
              <a:t>ACD</a:t>
            </a:r>
            <a:r>
              <a:rPr kumimoji="1" lang="zh-CN" altLang="en-US" sz="2800" b="1">
                <a:solidFill>
                  <a:srgbClr val="FFFF00"/>
                </a:solidFill>
              </a:rPr>
              <a:t>构成闭合导体回路</a:t>
            </a:r>
          </a:p>
        </p:txBody>
      </p:sp>
      <p:sp>
        <p:nvSpPr>
          <p:cNvPr id="186392" name="Rectangle 24"/>
          <p:cNvSpPr>
            <a:spLocks noChangeArrowheads="1"/>
          </p:cNvSpPr>
          <p:nvPr/>
        </p:nvSpPr>
        <p:spPr bwMode="auto">
          <a:xfrm>
            <a:off x="395288" y="3213100"/>
            <a:ext cx="46085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latin typeface="Times New Roman" panose="02020603050405020304" pitchFamily="18" charset="0"/>
              </a:rPr>
              <a:t>取</a:t>
            </a:r>
            <a:r>
              <a:rPr kumimoji="1" lang="zh-CN" altLang="en-US" sz="2800" b="1"/>
              <a:t>顺时针回路为正</a:t>
            </a:r>
          </a:p>
        </p:txBody>
      </p:sp>
      <p:graphicFrame>
        <p:nvGraphicFramePr>
          <p:cNvPr id="186393" name="Object 25"/>
          <p:cNvGraphicFramePr>
            <a:graphicFrameLocks noChangeAspect="1"/>
          </p:cNvGraphicFramePr>
          <p:nvPr/>
        </p:nvGraphicFramePr>
        <p:xfrm>
          <a:off x="468313" y="6021388"/>
          <a:ext cx="3044825" cy="488950"/>
        </p:xfrm>
        <a:graphic>
          <a:graphicData uri="http://schemas.openxmlformats.org/presentationml/2006/ole">
            <mc:AlternateContent xmlns:mc="http://schemas.openxmlformats.org/markup-compatibility/2006">
              <mc:Choice xmlns:v="urn:schemas-microsoft-com:vml" Requires="v">
                <p:oleObj spid="_x0000_s60451" name="Equation" r:id="rId18" imgW="1070280" imgH="154800" progId="">
                  <p:embed/>
                </p:oleObj>
              </mc:Choice>
              <mc:Fallback>
                <p:oleObj name="Equation" r:id="rId18" imgW="1070280" imgH="154800" progId="">
                  <p:embed/>
                  <p:pic>
                    <p:nvPicPr>
                      <p:cNvPr id="0" name="Object 25" descr="image9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68313" y="6021388"/>
                        <a:ext cx="3044825"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6394" name="Object 26"/>
          <p:cNvGraphicFramePr>
            <a:graphicFrameLocks noChangeAspect="1"/>
          </p:cNvGraphicFramePr>
          <p:nvPr/>
        </p:nvGraphicFramePr>
        <p:xfrm>
          <a:off x="4656138" y="6021388"/>
          <a:ext cx="2192337" cy="488950"/>
        </p:xfrm>
        <a:graphic>
          <a:graphicData uri="http://schemas.openxmlformats.org/presentationml/2006/ole">
            <mc:AlternateContent xmlns:mc="http://schemas.openxmlformats.org/markup-compatibility/2006">
              <mc:Choice xmlns:v="urn:schemas-microsoft-com:vml" Requires="v">
                <p:oleObj spid="_x0000_s60452" name="Equation" r:id="rId20" imgW="767880" imgH="154800" progId="">
                  <p:embed/>
                </p:oleObj>
              </mc:Choice>
              <mc:Fallback>
                <p:oleObj name="Equation" r:id="rId20" imgW="767880" imgH="154800" progId="">
                  <p:embed/>
                  <p:pic>
                    <p:nvPicPr>
                      <p:cNvPr id="0" name="Object 26" descr="image9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656138" y="6021388"/>
                        <a:ext cx="2192337"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grpId="0" nodeType="clickEffect">
                                  <p:stCondLst>
                                    <p:cond delay="0"/>
                                  </p:stCondLst>
                                  <p:childTnLst>
                                    <p:set>
                                      <p:cBhvr>
                                        <p:cTn id="6" dur="1" fill="hold">
                                          <p:stCondLst>
                                            <p:cond delay="0"/>
                                          </p:stCondLst>
                                        </p:cTn>
                                        <p:tgtEl>
                                          <p:spTgt spid="186370"/>
                                        </p:tgtEl>
                                        <p:attrNameLst>
                                          <p:attrName>style.visibility</p:attrName>
                                        </p:attrNameLst>
                                      </p:cBhvr>
                                      <p:to>
                                        <p:strVal val="visible"/>
                                      </p:to>
                                    </p:set>
                                    <p:anim calcmode="lin" valueType="num">
                                      <p:cBhvr>
                                        <p:cTn id="7" dur="500" fill="hold"/>
                                        <p:tgtEl>
                                          <p:spTgt spid="186370"/>
                                        </p:tgtEl>
                                        <p:attrNameLst>
                                          <p:attrName>ppt_w</p:attrName>
                                        </p:attrNameLst>
                                      </p:cBhvr>
                                      <p:tavLst>
                                        <p:tav tm="0">
                                          <p:val>
                                            <p:strVal val="4/3*#ppt_w"/>
                                          </p:val>
                                        </p:tav>
                                        <p:tav tm="100000">
                                          <p:val>
                                            <p:strVal val="#ppt_w"/>
                                          </p:val>
                                        </p:tav>
                                      </p:tavLst>
                                    </p:anim>
                                    <p:anim calcmode="lin" valueType="num">
                                      <p:cBhvr>
                                        <p:cTn id="8" dur="500" fill="hold"/>
                                        <p:tgtEl>
                                          <p:spTgt spid="186370"/>
                                        </p:tgtEl>
                                        <p:attrNameLst>
                                          <p:attrName>ppt_h</p:attrName>
                                        </p:attrNameLst>
                                      </p:cBhvr>
                                      <p:tavLst>
                                        <p:tav tm="0">
                                          <p:val>
                                            <p:strVal val="4/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186391"/>
                                        </p:tgtEl>
                                        <p:attrNameLst>
                                          <p:attrName>style.visibility</p:attrName>
                                        </p:attrNameLst>
                                      </p:cBhvr>
                                      <p:to>
                                        <p:strVal val="visible"/>
                                      </p:to>
                                    </p:set>
                                    <p:animEffect transition="in" filter="box(in)">
                                      <p:cBhvr>
                                        <p:cTn id="13" dur="500"/>
                                        <p:tgtEl>
                                          <p:spTgt spid="186391"/>
                                        </p:tgtEl>
                                      </p:cBhvr>
                                    </p:animEffect>
                                  </p:childTnLst>
                                </p:cTn>
                              </p:par>
                              <p:par>
                                <p:cTn id="14" presetID="4" presetClass="entr" presetSubtype="16" fill="hold" nodeType="withEffect">
                                  <p:stCondLst>
                                    <p:cond delay="0"/>
                                  </p:stCondLst>
                                  <p:childTnLst>
                                    <p:set>
                                      <p:cBhvr>
                                        <p:cTn id="15" dur="1" fill="hold">
                                          <p:stCondLst>
                                            <p:cond delay="0"/>
                                          </p:stCondLst>
                                        </p:cTn>
                                        <p:tgtEl>
                                          <p:spTgt spid="186375"/>
                                        </p:tgtEl>
                                        <p:attrNameLst>
                                          <p:attrName>style.visibility</p:attrName>
                                        </p:attrNameLst>
                                      </p:cBhvr>
                                      <p:to>
                                        <p:strVal val="visible"/>
                                      </p:to>
                                    </p:set>
                                    <p:animEffect transition="in" filter="box(in)">
                                      <p:cBhvr>
                                        <p:cTn id="16" dur="500"/>
                                        <p:tgtEl>
                                          <p:spTgt spid="186375"/>
                                        </p:tgtEl>
                                      </p:cBhvr>
                                    </p:animEffect>
                                  </p:childTnLst>
                                </p:cTn>
                              </p:par>
                            </p:childTnLst>
                          </p:cTn>
                        </p:par>
                      </p:childTnLst>
                    </p:cTn>
                  </p:par>
                  <p:par>
                    <p:cTn id="17" fill="hold">
                      <p:stCondLst>
                        <p:cond delay="indefinite"/>
                      </p:stCondLst>
                      <p:childTnLst>
                        <p:par>
                          <p:cTn id="18" fill="hold">
                            <p:stCondLst>
                              <p:cond delay="0"/>
                            </p:stCondLst>
                            <p:childTnLst>
                              <p:par>
                                <p:cTn id="19" presetID="18" presetClass="entr" presetSubtype="3" fill="hold" nodeType="clickEffect">
                                  <p:stCondLst>
                                    <p:cond delay="0"/>
                                  </p:stCondLst>
                                  <p:childTnLst>
                                    <p:set>
                                      <p:cBhvr>
                                        <p:cTn id="20" dur="1" fill="hold">
                                          <p:stCondLst>
                                            <p:cond delay="0"/>
                                          </p:stCondLst>
                                        </p:cTn>
                                        <p:tgtEl>
                                          <p:spTgt spid="186371"/>
                                        </p:tgtEl>
                                        <p:attrNameLst>
                                          <p:attrName>style.visibility</p:attrName>
                                        </p:attrNameLst>
                                      </p:cBhvr>
                                      <p:to>
                                        <p:strVal val="visible"/>
                                      </p:to>
                                    </p:set>
                                    <p:animEffect transition="in" filter="strips(upRight)">
                                      <p:cBhvr>
                                        <p:cTn id="21" dur="500"/>
                                        <p:tgtEl>
                                          <p:spTgt spid="186371"/>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ntr" presetSubtype="16" fill="hold" grpId="0" nodeType="clickEffect">
                                  <p:stCondLst>
                                    <p:cond delay="0"/>
                                  </p:stCondLst>
                                  <p:childTnLst>
                                    <p:set>
                                      <p:cBhvr>
                                        <p:cTn id="25" dur="1" fill="hold">
                                          <p:stCondLst>
                                            <p:cond delay="0"/>
                                          </p:stCondLst>
                                        </p:cTn>
                                        <p:tgtEl>
                                          <p:spTgt spid="186392"/>
                                        </p:tgtEl>
                                        <p:attrNameLst>
                                          <p:attrName>style.visibility</p:attrName>
                                        </p:attrNameLst>
                                      </p:cBhvr>
                                      <p:to>
                                        <p:strVal val="visible"/>
                                      </p:to>
                                    </p:set>
                                    <p:animEffect transition="in" filter="box(in)">
                                      <p:cBhvr>
                                        <p:cTn id="26" dur="500"/>
                                        <p:tgtEl>
                                          <p:spTgt spid="186392"/>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3" fill="hold" nodeType="clickEffect">
                                  <p:stCondLst>
                                    <p:cond delay="0"/>
                                  </p:stCondLst>
                                  <p:childTnLst>
                                    <p:set>
                                      <p:cBhvr>
                                        <p:cTn id="30" dur="1" fill="hold">
                                          <p:stCondLst>
                                            <p:cond delay="0"/>
                                          </p:stCondLst>
                                        </p:cTn>
                                        <p:tgtEl>
                                          <p:spTgt spid="186373"/>
                                        </p:tgtEl>
                                        <p:attrNameLst>
                                          <p:attrName>style.visibility</p:attrName>
                                        </p:attrNameLst>
                                      </p:cBhvr>
                                      <p:to>
                                        <p:strVal val="visible"/>
                                      </p:to>
                                    </p:set>
                                    <p:animEffect transition="in" filter="strips(upRight)">
                                      <p:cBhvr>
                                        <p:cTn id="31" dur="500"/>
                                        <p:tgtEl>
                                          <p:spTgt spid="186373"/>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3" fill="hold" nodeType="clickEffect">
                                  <p:stCondLst>
                                    <p:cond delay="0"/>
                                  </p:stCondLst>
                                  <p:childTnLst>
                                    <p:set>
                                      <p:cBhvr>
                                        <p:cTn id="35" dur="1" fill="hold">
                                          <p:stCondLst>
                                            <p:cond delay="0"/>
                                          </p:stCondLst>
                                        </p:cTn>
                                        <p:tgtEl>
                                          <p:spTgt spid="186372"/>
                                        </p:tgtEl>
                                        <p:attrNameLst>
                                          <p:attrName>style.visibility</p:attrName>
                                        </p:attrNameLst>
                                      </p:cBhvr>
                                      <p:to>
                                        <p:strVal val="visible"/>
                                      </p:to>
                                    </p:set>
                                    <p:animEffect transition="in" filter="strips(upRight)">
                                      <p:cBhvr>
                                        <p:cTn id="36" dur="500"/>
                                        <p:tgtEl>
                                          <p:spTgt spid="186372"/>
                                        </p:tgtEl>
                                      </p:cBhvr>
                                    </p:animEffect>
                                  </p:childTnLst>
                                </p:cTn>
                              </p:par>
                            </p:childTnLst>
                          </p:cTn>
                        </p:par>
                      </p:childTnLst>
                    </p:cTn>
                  </p:par>
                  <p:par>
                    <p:cTn id="37" fill="hold">
                      <p:stCondLst>
                        <p:cond delay="indefinite"/>
                      </p:stCondLst>
                      <p:childTnLst>
                        <p:par>
                          <p:cTn id="38" fill="hold">
                            <p:stCondLst>
                              <p:cond delay="0"/>
                            </p:stCondLst>
                            <p:childTnLst>
                              <p:par>
                                <p:cTn id="39" presetID="18" presetClass="entr" presetSubtype="3" fill="hold" nodeType="clickEffect">
                                  <p:stCondLst>
                                    <p:cond delay="0"/>
                                  </p:stCondLst>
                                  <p:childTnLst>
                                    <p:set>
                                      <p:cBhvr>
                                        <p:cTn id="40" dur="1" fill="hold">
                                          <p:stCondLst>
                                            <p:cond delay="0"/>
                                          </p:stCondLst>
                                        </p:cTn>
                                        <p:tgtEl>
                                          <p:spTgt spid="186374"/>
                                        </p:tgtEl>
                                        <p:attrNameLst>
                                          <p:attrName>style.visibility</p:attrName>
                                        </p:attrNameLst>
                                      </p:cBhvr>
                                      <p:to>
                                        <p:strVal val="visible"/>
                                      </p:to>
                                    </p:set>
                                    <p:animEffect transition="in" filter="strips(upRight)">
                                      <p:cBhvr>
                                        <p:cTn id="41" dur="500"/>
                                        <p:tgtEl>
                                          <p:spTgt spid="186374"/>
                                        </p:tgtEl>
                                      </p:cBhvr>
                                    </p:animEffect>
                                  </p:childTnLst>
                                </p:cTn>
                              </p:par>
                            </p:childTnLst>
                          </p:cTn>
                        </p:par>
                      </p:childTnLst>
                    </p:cTn>
                  </p:par>
                  <p:par>
                    <p:cTn id="42" fill="hold">
                      <p:stCondLst>
                        <p:cond delay="indefinite"/>
                      </p:stCondLst>
                      <p:childTnLst>
                        <p:par>
                          <p:cTn id="43" fill="hold">
                            <p:stCondLst>
                              <p:cond delay="0"/>
                            </p:stCondLst>
                            <p:childTnLst>
                              <p:par>
                                <p:cTn id="44" presetID="18" presetClass="entr" presetSubtype="3" fill="hold" nodeType="clickEffect">
                                  <p:stCondLst>
                                    <p:cond delay="0"/>
                                  </p:stCondLst>
                                  <p:childTnLst>
                                    <p:set>
                                      <p:cBhvr>
                                        <p:cTn id="45" dur="1" fill="hold">
                                          <p:stCondLst>
                                            <p:cond delay="0"/>
                                          </p:stCondLst>
                                        </p:cTn>
                                        <p:tgtEl>
                                          <p:spTgt spid="186393"/>
                                        </p:tgtEl>
                                        <p:attrNameLst>
                                          <p:attrName>style.visibility</p:attrName>
                                        </p:attrNameLst>
                                      </p:cBhvr>
                                      <p:to>
                                        <p:strVal val="visible"/>
                                      </p:to>
                                    </p:set>
                                    <p:animEffect transition="in" filter="strips(upRight)">
                                      <p:cBhvr>
                                        <p:cTn id="46" dur="500"/>
                                        <p:tgtEl>
                                          <p:spTgt spid="186393"/>
                                        </p:tgtEl>
                                      </p:cBhvr>
                                    </p:animEffect>
                                  </p:childTnLst>
                                </p:cTn>
                              </p:par>
                            </p:childTnLst>
                          </p:cTn>
                        </p:par>
                      </p:childTnLst>
                    </p:cTn>
                  </p:par>
                  <p:par>
                    <p:cTn id="47" fill="hold">
                      <p:stCondLst>
                        <p:cond delay="indefinite"/>
                      </p:stCondLst>
                      <p:childTnLst>
                        <p:par>
                          <p:cTn id="48" fill="hold">
                            <p:stCondLst>
                              <p:cond delay="0"/>
                            </p:stCondLst>
                            <p:childTnLst>
                              <p:par>
                                <p:cTn id="49" presetID="18" presetClass="entr" presetSubtype="3" fill="hold" nodeType="clickEffect">
                                  <p:stCondLst>
                                    <p:cond delay="0"/>
                                  </p:stCondLst>
                                  <p:childTnLst>
                                    <p:set>
                                      <p:cBhvr>
                                        <p:cTn id="50" dur="1" fill="hold">
                                          <p:stCondLst>
                                            <p:cond delay="0"/>
                                          </p:stCondLst>
                                        </p:cTn>
                                        <p:tgtEl>
                                          <p:spTgt spid="186394"/>
                                        </p:tgtEl>
                                        <p:attrNameLst>
                                          <p:attrName>style.visibility</p:attrName>
                                        </p:attrNameLst>
                                      </p:cBhvr>
                                      <p:to>
                                        <p:strVal val="visible"/>
                                      </p:to>
                                    </p:set>
                                    <p:animEffect transition="in" filter="strips(upRight)">
                                      <p:cBhvr>
                                        <p:cTn id="51" dur="500"/>
                                        <p:tgtEl>
                                          <p:spTgt spid="186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0" grpId="0" autoUpdateAnimBg="0"/>
      <p:bldP spid="186391" grpId="0"/>
      <p:bldP spid="186392" grpId="0"/>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4" name="Text Box 2"/>
          <p:cNvSpPr txBox="1">
            <a:spLocks noChangeArrowheads="1"/>
          </p:cNvSpPr>
          <p:nvPr/>
        </p:nvSpPr>
        <p:spPr bwMode="auto">
          <a:xfrm>
            <a:off x="250825" y="333375"/>
            <a:ext cx="8382000"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kumimoji="1" lang="zh-CN" altLang="en-US" sz="2800" b="1">
                <a:solidFill>
                  <a:srgbClr val="FFFF00"/>
                </a:solidFill>
                <a:latin typeface="Times New Roman" panose="02020603050405020304" pitchFamily="18" charset="0"/>
              </a:rPr>
              <a:t>例</a:t>
            </a:r>
            <a:r>
              <a:rPr kumimoji="1" lang="en-US" altLang="zh-CN" sz="2800" b="1">
                <a:solidFill>
                  <a:srgbClr val="FFFF00"/>
                </a:solidFill>
                <a:latin typeface="Times New Roman" panose="02020603050405020304" pitchFamily="18" charset="0"/>
              </a:rPr>
              <a:t>2.</a:t>
            </a:r>
            <a:r>
              <a:rPr kumimoji="1" lang="en-US" altLang="zh-CN" sz="2800" b="1">
                <a:latin typeface="Times New Roman" panose="02020603050405020304" pitchFamily="18" charset="0"/>
              </a:rPr>
              <a:t> </a:t>
            </a:r>
            <a:r>
              <a:rPr kumimoji="1" lang="zh-CN" altLang="en-US" sz="2800" b="1">
                <a:latin typeface="Times New Roman" panose="02020603050405020304" pitchFamily="18" charset="0"/>
              </a:rPr>
              <a:t>求下面的闭合导体在匀强磁场中运动产生的电动势</a:t>
            </a:r>
            <a:r>
              <a:rPr kumimoji="1" lang="zh-CN" altLang="en-US" sz="2800" b="1">
                <a:latin typeface="Times New Roman" panose="02020603050405020304" pitchFamily="18" charset="0"/>
                <a:sym typeface="Symbol" panose="05050102010706020507" pitchFamily="18" charset="2"/>
              </a:rPr>
              <a:t>。</a:t>
            </a:r>
            <a:endParaRPr kumimoji="1" lang="zh-CN" altLang="en-US" sz="2800" b="1">
              <a:latin typeface="Times New Roman" panose="02020603050405020304" pitchFamily="18" charset="0"/>
            </a:endParaRPr>
          </a:p>
        </p:txBody>
      </p:sp>
      <p:graphicFrame>
        <p:nvGraphicFramePr>
          <p:cNvPr id="187395" name="Object 3"/>
          <p:cNvGraphicFramePr>
            <a:graphicFrameLocks noChangeAspect="1"/>
          </p:cNvGraphicFramePr>
          <p:nvPr/>
        </p:nvGraphicFramePr>
        <p:xfrm>
          <a:off x="900113" y="4591050"/>
          <a:ext cx="1223962" cy="709613"/>
        </p:xfrm>
        <a:graphic>
          <a:graphicData uri="http://schemas.openxmlformats.org/presentationml/2006/ole">
            <mc:AlternateContent xmlns:mc="http://schemas.openxmlformats.org/markup-compatibility/2006">
              <mc:Choice xmlns:v="urn:schemas-microsoft-com:vml" Requires="v">
                <p:oleObj spid="_x0000_s62507" name="Equation" r:id="rId3" imgW="9448800" imgH="5486400" progId="">
                  <p:embed/>
                </p:oleObj>
              </mc:Choice>
              <mc:Fallback>
                <p:oleObj name="Equation" r:id="rId3" imgW="9448800" imgH="5486400" progId="">
                  <p:embed/>
                  <p:pic>
                    <p:nvPicPr>
                      <p:cNvPr id="0" name="Object 3" descr="image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4591050"/>
                        <a:ext cx="1223962" cy="709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7396" name="Text Box 4"/>
          <p:cNvSpPr txBox="1">
            <a:spLocks noChangeArrowheads="1"/>
          </p:cNvSpPr>
          <p:nvPr/>
        </p:nvSpPr>
        <p:spPr bwMode="auto">
          <a:xfrm>
            <a:off x="395288" y="5445125"/>
            <a:ext cx="8640762"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ea typeface="黑体" panose="02010609060101010101" pitchFamily="49" charset="-122"/>
              </a:rPr>
              <a:t>形状不变的闭合导体在匀强磁场中平动时所产生的电动势为零</a:t>
            </a:r>
          </a:p>
        </p:txBody>
      </p:sp>
      <p:grpSp>
        <p:nvGrpSpPr>
          <p:cNvPr id="187397" name="Group 5"/>
          <p:cNvGrpSpPr/>
          <p:nvPr/>
        </p:nvGrpSpPr>
        <p:grpSpPr bwMode="auto">
          <a:xfrm>
            <a:off x="611188" y="1855788"/>
            <a:ext cx="2519362" cy="2519362"/>
            <a:chOff x="385" y="981"/>
            <a:chExt cx="1587" cy="1587"/>
          </a:xfrm>
        </p:grpSpPr>
        <p:sp>
          <p:nvSpPr>
            <p:cNvPr id="187398" name="Text Box 6"/>
            <p:cNvSpPr txBox="1">
              <a:spLocks noChangeArrowheads="1"/>
            </p:cNvSpPr>
            <p:nvPr/>
          </p:nvSpPr>
          <p:spPr bwMode="auto">
            <a:xfrm>
              <a:off x="385" y="981"/>
              <a:ext cx="154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en-US" altLang="zh-CN" sz="3200" b="1">
                  <a:effectLst>
                    <a:outerShdw blurRad="38100" dist="38100" dir="2700000" algn="tl">
                      <a:srgbClr val="000000"/>
                    </a:outerShdw>
                  </a:effectLst>
                  <a:latin typeface="Times New Roman" panose="02020603050405020304" pitchFamily="18" charset="0"/>
                  <a:sym typeface="Symbol" panose="05050102010706020507" pitchFamily="18" charset="2"/>
                </a:rPr>
                <a:t>                </a:t>
              </a:r>
            </a:p>
          </p:txBody>
        </p:sp>
        <p:sp>
          <p:nvSpPr>
            <p:cNvPr id="44053" name="Freeform 7"/>
            <p:cNvSpPr/>
            <p:nvPr/>
          </p:nvSpPr>
          <p:spPr bwMode="auto">
            <a:xfrm>
              <a:off x="648" y="1389"/>
              <a:ext cx="499" cy="839"/>
            </a:xfrm>
            <a:custGeom>
              <a:avLst/>
              <a:gdLst>
                <a:gd name="T0" fmla="*/ 499 w 2400"/>
                <a:gd name="T1" fmla="*/ 0 h 1488"/>
                <a:gd name="T2" fmla="*/ 0 w 2400"/>
                <a:gd name="T3" fmla="*/ 0 h 1488"/>
                <a:gd name="T4" fmla="*/ 0 w 2400"/>
                <a:gd name="T5" fmla="*/ 839 h 1488"/>
                <a:gd name="T6" fmla="*/ 499 w 2400"/>
                <a:gd name="T7" fmla="*/ 839 h 14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00" h="1488">
                  <a:moveTo>
                    <a:pt x="2400" y="0"/>
                  </a:moveTo>
                  <a:lnTo>
                    <a:pt x="0" y="0"/>
                  </a:lnTo>
                  <a:lnTo>
                    <a:pt x="0" y="1488"/>
                  </a:lnTo>
                  <a:lnTo>
                    <a:pt x="2400" y="1488"/>
                  </a:lnTo>
                </a:path>
              </a:pathLst>
            </a:custGeom>
            <a:noFill/>
            <a:ln w="44450" cmpd="sng">
              <a:solidFill>
                <a:srgbClr val="FFFF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7400" name="Text Box 8"/>
            <p:cNvSpPr txBox="1">
              <a:spLocks noChangeArrowheads="1"/>
            </p:cNvSpPr>
            <p:nvPr/>
          </p:nvSpPr>
          <p:spPr bwMode="auto">
            <a:xfrm>
              <a:off x="385" y="1361"/>
              <a:ext cx="1587"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en-US" altLang="zh-CN" sz="3200" b="1">
                  <a:effectLst>
                    <a:outerShdw blurRad="38100" dist="38100" dir="2700000" algn="tl">
                      <a:srgbClr val="000000"/>
                    </a:outerShdw>
                  </a:effectLst>
                  <a:latin typeface="Times New Roman" panose="02020603050405020304" pitchFamily="18" charset="0"/>
                  <a:sym typeface="Symbol" panose="05050102010706020507" pitchFamily="18" charset="2"/>
                </a:rPr>
                <a:t>                  </a:t>
              </a:r>
            </a:p>
          </p:txBody>
        </p:sp>
        <p:sp>
          <p:nvSpPr>
            <p:cNvPr id="187401" name="Text Box 9"/>
            <p:cNvSpPr txBox="1">
              <a:spLocks noChangeArrowheads="1"/>
            </p:cNvSpPr>
            <p:nvPr/>
          </p:nvSpPr>
          <p:spPr bwMode="auto">
            <a:xfrm>
              <a:off x="385" y="1793"/>
              <a:ext cx="145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en-US" altLang="zh-CN" sz="3200" b="1">
                  <a:effectLst>
                    <a:outerShdw blurRad="38100" dist="38100" dir="2700000" algn="tl">
                      <a:srgbClr val="000000"/>
                    </a:outerShdw>
                  </a:effectLst>
                  <a:latin typeface="Times New Roman" panose="02020603050405020304" pitchFamily="18" charset="0"/>
                  <a:sym typeface="Symbol" panose="05050102010706020507" pitchFamily="18" charset="2"/>
                </a:rPr>
                <a:t>                    </a:t>
              </a:r>
            </a:p>
          </p:txBody>
        </p:sp>
        <p:sp>
          <p:nvSpPr>
            <p:cNvPr id="187402" name="Text Box 10"/>
            <p:cNvSpPr txBox="1">
              <a:spLocks noChangeArrowheads="1"/>
            </p:cNvSpPr>
            <p:nvPr/>
          </p:nvSpPr>
          <p:spPr bwMode="auto">
            <a:xfrm>
              <a:off x="385" y="2203"/>
              <a:ext cx="1497"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en-US" altLang="zh-CN" sz="3200" b="1">
                  <a:effectLst>
                    <a:outerShdw blurRad="38100" dist="38100" dir="2700000" algn="tl">
                      <a:srgbClr val="000000"/>
                    </a:outerShdw>
                  </a:effectLst>
                  <a:latin typeface="Times New Roman" panose="02020603050405020304" pitchFamily="18" charset="0"/>
                  <a:sym typeface="Symbol" panose="05050102010706020507" pitchFamily="18" charset="2"/>
                </a:rPr>
                <a:t>                 </a:t>
              </a:r>
            </a:p>
          </p:txBody>
        </p:sp>
        <p:sp>
          <p:nvSpPr>
            <p:cNvPr id="44057" name="Line 11"/>
            <p:cNvSpPr>
              <a:spLocks noChangeShapeType="1"/>
            </p:cNvSpPr>
            <p:nvPr/>
          </p:nvSpPr>
          <p:spPr bwMode="auto">
            <a:xfrm>
              <a:off x="1138" y="1389"/>
              <a:ext cx="0" cy="83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58" name="Line 12"/>
            <p:cNvSpPr>
              <a:spLocks noChangeShapeType="1"/>
            </p:cNvSpPr>
            <p:nvPr/>
          </p:nvSpPr>
          <p:spPr bwMode="auto">
            <a:xfrm>
              <a:off x="1147" y="1774"/>
              <a:ext cx="454"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4059" name="Object 13"/>
            <p:cNvGraphicFramePr>
              <a:graphicFrameLocks noChangeAspect="1"/>
            </p:cNvGraphicFramePr>
            <p:nvPr/>
          </p:nvGraphicFramePr>
          <p:xfrm>
            <a:off x="1600" y="1638"/>
            <a:ext cx="242" cy="296"/>
          </p:xfrm>
          <a:graphic>
            <a:graphicData uri="http://schemas.openxmlformats.org/presentationml/2006/ole">
              <mc:AlternateContent xmlns:mc="http://schemas.openxmlformats.org/markup-compatibility/2006">
                <mc:Choice xmlns:v="urn:schemas-microsoft-com:vml" Requires="v">
                  <p:oleObj spid="_x0000_s62508" name="Equation" r:id="rId5" imgW="2743200" imgH="3352800" progId="">
                    <p:embed/>
                  </p:oleObj>
                </mc:Choice>
                <mc:Fallback>
                  <p:oleObj name="Equation" r:id="rId5" imgW="2743200" imgH="3352800" progId="">
                    <p:embed/>
                    <p:pic>
                      <p:nvPicPr>
                        <p:cNvPr id="0" name="Object 13" descr="image5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0" y="1638"/>
                          <a:ext cx="242" cy="2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060" name="Object 14"/>
            <p:cNvGraphicFramePr>
              <a:graphicFrameLocks noChangeAspect="1"/>
            </p:cNvGraphicFramePr>
            <p:nvPr/>
          </p:nvGraphicFramePr>
          <p:xfrm>
            <a:off x="440" y="2142"/>
            <a:ext cx="228" cy="251"/>
          </p:xfrm>
          <a:graphic>
            <a:graphicData uri="http://schemas.openxmlformats.org/presentationml/2006/ole">
              <mc:AlternateContent xmlns:mc="http://schemas.openxmlformats.org/markup-compatibility/2006">
                <mc:Choice xmlns:v="urn:schemas-microsoft-com:vml" Requires="v">
                  <p:oleObj spid="_x0000_s62509" name="Equation" r:id="rId7" imgW="3048000" imgH="3352800" progId="">
                    <p:embed/>
                  </p:oleObj>
                </mc:Choice>
                <mc:Fallback>
                  <p:oleObj name="Equation" r:id="rId7" imgW="3048000" imgH="3352800" progId="">
                    <p:embed/>
                    <p:pic>
                      <p:nvPicPr>
                        <p:cNvPr id="0" name="Object 14" descr="image9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0" y="2142"/>
                          <a:ext cx="228" cy="2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061" name="Object 15"/>
            <p:cNvGraphicFramePr>
              <a:graphicFrameLocks noChangeAspect="1"/>
            </p:cNvGraphicFramePr>
            <p:nvPr/>
          </p:nvGraphicFramePr>
          <p:xfrm>
            <a:off x="430" y="1201"/>
            <a:ext cx="228" cy="319"/>
          </p:xfrm>
          <a:graphic>
            <a:graphicData uri="http://schemas.openxmlformats.org/presentationml/2006/ole">
              <mc:AlternateContent xmlns:mc="http://schemas.openxmlformats.org/markup-compatibility/2006">
                <mc:Choice xmlns:v="urn:schemas-microsoft-com:vml" Requires="v">
                  <p:oleObj spid="_x0000_s62510" name="Equation" r:id="rId9" imgW="3048000" imgH="4267200" progId="">
                    <p:embed/>
                  </p:oleObj>
                </mc:Choice>
                <mc:Fallback>
                  <p:oleObj name="Equation" r:id="rId9" imgW="3048000" imgH="4267200" progId="">
                    <p:embed/>
                    <p:pic>
                      <p:nvPicPr>
                        <p:cNvPr id="0" name="Object 15" descr="image9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0" y="1201"/>
                          <a:ext cx="228" cy="3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062" name="Object 16"/>
            <p:cNvGraphicFramePr>
              <a:graphicFrameLocks noChangeAspect="1"/>
            </p:cNvGraphicFramePr>
            <p:nvPr/>
          </p:nvGraphicFramePr>
          <p:xfrm>
            <a:off x="1167" y="1235"/>
            <a:ext cx="206" cy="251"/>
          </p:xfrm>
          <a:graphic>
            <a:graphicData uri="http://schemas.openxmlformats.org/presentationml/2006/ole">
              <mc:AlternateContent xmlns:mc="http://schemas.openxmlformats.org/markup-compatibility/2006">
                <mc:Choice xmlns:v="urn:schemas-microsoft-com:vml" Requires="v">
                  <p:oleObj spid="_x0000_s62511" name="Equation" r:id="rId11" imgW="2743200" imgH="3352800" progId="">
                    <p:embed/>
                  </p:oleObj>
                </mc:Choice>
                <mc:Fallback>
                  <p:oleObj name="Equation" r:id="rId11" imgW="2743200" imgH="3352800" progId="">
                    <p:embed/>
                    <p:pic>
                      <p:nvPicPr>
                        <p:cNvPr id="0" name="Object 16" descr="image9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67" y="1235"/>
                          <a:ext cx="206" cy="2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063" name="Object 17"/>
            <p:cNvGraphicFramePr>
              <a:graphicFrameLocks noChangeAspect="1"/>
            </p:cNvGraphicFramePr>
            <p:nvPr/>
          </p:nvGraphicFramePr>
          <p:xfrm>
            <a:off x="1145" y="2063"/>
            <a:ext cx="251" cy="319"/>
          </p:xfrm>
          <a:graphic>
            <a:graphicData uri="http://schemas.openxmlformats.org/presentationml/2006/ole">
              <mc:AlternateContent xmlns:mc="http://schemas.openxmlformats.org/markup-compatibility/2006">
                <mc:Choice xmlns:v="urn:schemas-microsoft-com:vml" Requires="v">
                  <p:oleObj spid="_x0000_s62512" name="Equation" r:id="rId13" imgW="3352800" imgH="4267200" progId="">
                    <p:embed/>
                  </p:oleObj>
                </mc:Choice>
                <mc:Fallback>
                  <p:oleObj name="Equation" r:id="rId13" imgW="3352800" imgH="4267200" progId="">
                    <p:embed/>
                    <p:pic>
                      <p:nvPicPr>
                        <p:cNvPr id="0" name="Object 17" descr="image9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45" y="2063"/>
                          <a:ext cx="251" cy="3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064" name="Object 18"/>
            <p:cNvGraphicFramePr>
              <a:graphicFrameLocks noChangeAspect="1"/>
            </p:cNvGraphicFramePr>
            <p:nvPr/>
          </p:nvGraphicFramePr>
          <p:xfrm>
            <a:off x="1383" y="1117"/>
            <a:ext cx="305" cy="406"/>
          </p:xfrm>
          <a:graphic>
            <a:graphicData uri="http://schemas.openxmlformats.org/presentationml/2006/ole">
              <mc:AlternateContent xmlns:mc="http://schemas.openxmlformats.org/markup-compatibility/2006">
                <mc:Choice xmlns:v="urn:schemas-microsoft-com:vml" Requires="v">
                  <p:oleObj spid="_x0000_s62513" name="Equation" r:id="rId15" imgW="3657600" imgH="4876800" progId="">
                    <p:embed/>
                  </p:oleObj>
                </mc:Choice>
                <mc:Fallback>
                  <p:oleObj name="Equation" r:id="rId15" imgW="3657600" imgH="4876800" progId="">
                    <p:embed/>
                    <p:pic>
                      <p:nvPicPr>
                        <p:cNvPr id="0" name="Object 18" descr="image9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83" y="1117"/>
                          <a:ext cx="305" cy="4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065" name="Object 19"/>
            <p:cNvGraphicFramePr>
              <a:graphicFrameLocks noChangeAspect="1"/>
            </p:cNvGraphicFramePr>
            <p:nvPr/>
          </p:nvGraphicFramePr>
          <p:xfrm>
            <a:off x="657" y="1616"/>
            <a:ext cx="159" cy="318"/>
          </p:xfrm>
          <a:graphic>
            <a:graphicData uri="http://schemas.openxmlformats.org/presentationml/2006/ole">
              <mc:AlternateContent xmlns:mc="http://schemas.openxmlformats.org/markup-compatibility/2006">
                <mc:Choice xmlns:v="urn:schemas-microsoft-com:vml" Requires="v">
                  <p:oleObj spid="_x0000_s62514" name="Equation" r:id="rId17" imgW="2133600" imgH="4267200" progId="">
                    <p:embed/>
                  </p:oleObj>
                </mc:Choice>
                <mc:Fallback>
                  <p:oleObj name="Equation" r:id="rId17" imgW="2133600" imgH="4267200" progId="">
                    <p:embed/>
                    <p:pic>
                      <p:nvPicPr>
                        <p:cNvPr id="0" name="Object 19" descr="image10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57" y="1616"/>
                          <a:ext cx="159" cy="3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87412" name="Object 20"/>
          <p:cNvGraphicFramePr>
            <a:graphicFrameLocks noChangeAspect="1"/>
          </p:cNvGraphicFramePr>
          <p:nvPr/>
        </p:nvGraphicFramePr>
        <p:xfrm>
          <a:off x="2987675" y="1989138"/>
          <a:ext cx="1465263" cy="549275"/>
        </p:xfrm>
        <a:graphic>
          <a:graphicData uri="http://schemas.openxmlformats.org/presentationml/2006/ole">
            <mc:AlternateContent xmlns:mc="http://schemas.openxmlformats.org/markup-compatibility/2006">
              <mc:Choice xmlns:v="urn:schemas-microsoft-com:vml" Requires="v">
                <p:oleObj spid="_x0000_s62515" name="Equation" r:id="rId19" imgW="14630400" imgH="5486400" progId="">
                  <p:embed/>
                </p:oleObj>
              </mc:Choice>
              <mc:Fallback>
                <p:oleObj name="Equation" r:id="rId19" imgW="14630400" imgH="5486400" progId="">
                  <p:embed/>
                  <p:pic>
                    <p:nvPicPr>
                      <p:cNvPr id="0" name="Object 20" descr="image10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87675" y="1989138"/>
                        <a:ext cx="1465263" cy="549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7413" name="Object 21"/>
          <p:cNvGraphicFramePr>
            <a:graphicFrameLocks noChangeAspect="1"/>
          </p:cNvGraphicFramePr>
          <p:nvPr/>
        </p:nvGraphicFramePr>
        <p:xfrm>
          <a:off x="2987675" y="2997200"/>
          <a:ext cx="1985963" cy="549275"/>
        </p:xfrm>
        <a:graphic>
          <a:graphicData uri="http://schemas.openxmlformats.org/presentationml/2006/ole">
            <mc:AlternateContent xmlns:mc="http://schemas.openxmlformats.org/markup-compatibility/2006">
              <mc:Choice xmlns:v="urn:schemas-microsoft-com:vml" Requires="v">
                <p:oleObj spid="_x0000_s62516" name="Equation" r:id="rId21" imgW="19812000" imgH="5486400" progId="">
                  <p:embed/>
                </p:oleObj>
              </mc:Choice>
              <mc:Fallback>
                <p:oleObj name="Equation" r:id="rId21" imgW="19812000" imgH="5486400" progId="">
                  <p:embed/>
                  <p:pic>
                    <p:nvPicPr>
                      <p:cNvPr id="0" name="Object 21" descr="image10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987675" y="2997200"/>
                        <a:ext cx="1985963" cy="549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7414" name="Object 22"/>
          <p:cNvGraphicFramePr>
            <a:graphicFrameLocks noChangeAspect="1"/>
          </p:cNvGraphicFramePr>
          <p:nvPr/>
        </p:nvGraphicFramePr>
        <p:xfrm>
          <a:off x="2987675" y="2492375"/>
          <a:ext cx="1677988" cy="549275"/>
        </p:xfrm>
        <a:graphic>
          <a:graphicData uri="http://schemas.openxmlformats.org/presentationml/2006/ole">
            <mc:AlternateContent xmlns:mc="http://schemas.openxmlformats.org/markup-compatibility/2006">
              <mc:Choice xmlns:v="urn:schemas-microsoft-com:vml" Requires="v">
                <p:oleObj spid="_x0000_s62517" name="Equation" r:id="rId23" imgW="16764000" imgH="5486400" progId="">
                  <p:embed/>
                </p:oleObj>
              </mc:Choice>
              <mc:Fallback>
                <p:oleObj name="Equation" r:id="rId23" imgW="16764000" imgH="5486400" progId="">
                  <p:embed/>
                  <p:pic>
                    <p:nvPicPr>
                      <p:cNvPr id="0" name="Object 22" descr="image10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987675" y="2492375"/>
                        <a:ext cx="1677988" cy="549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87416" name="Group 24"/>
          <p:cNvGrpSpPr/>
          <p:nvPr/>
        </p:nvGrpSpPr>
        <p:grpSpPr bwMode="auto">
          <a:xfrm>
            <a:off x="5724525" y="1700213"/>
            <a:ext cx="2519363" cy="2524125"/>
            <a:chOff x="3606" y="1071"/>
            <a:chExt cx="1587" cy="1590"/>
          </a:xfrm>
        </p:grpSpPr>
        <p:sp>
          <p:nvSpPr>
            <p:cNvPr id="44044" name="Freeform 25"/>
            <p:cNvSpPr/>
            <p:nvPr/>
          </p:nvSpPr>
          <p:spPr bwMode="auto">
            <a:xfrm>
              <a:off x="3742" y="1389"/>
              <a:ext cx="798" cy="813"/>
            </a:xfrm>
            <a:custGeom>
              <a:avLst/>
              <a:gdLst>
                <a:gd name="T0" fmla="*/ 140 w 1507"/>
                <a:gd name="T1" fmla="*/ 687 h 813"/>
                <a:gd name="T2" fmla="*/ 76 w 1507"/>
                <a:gd name="T3" fmla="*/ 575 h 813"/>
                <a:gd name="T4" fmla="*/ 46 w 1507"/>
                <a:gd name="T5" fmla="*/ 529 h 813"/>
                <a:gd name="T6" fmla="*/ 12 w 1507"/>
                <a:gd name="T7" fmla="*/ 454 h 813"/>
                <a:gd name="T8" fmla="*/ 26 w 1507"/>
                <a:gd name="T9" fmla="*/ 334 h 813"/>
                <a:gd name="T10" fmla="*/ 100 w 1507"/>
                <a:gd name="T11" fmla="*/ 259 h 813"/>
                <a:gd name="T12" fmla="*/ 130 w 1507"/>
                <a:gd name="T13" fmla="*/ 241 h 813"/>
                <a:gd name="T14" fmla="*/ 189 w 1507"/>
                <a:gd name="T15" fmla="*/ 194 h 813"/>
                <a:gd name="T16" fmla="*/ 228 w 1507"/>
                <a:gd name="T17" fmla="*/ 120 h 813"/>
                <a:gd name="T18" fmla="*/ 287 w 1507"/>
                <a:gd name="T19" fmla="*/ 27 h 813"/>
                <a:gd name="T20" fmla="*/ 454 w 1507"/>
                <a:gd name="T21" fmla="*/ 64 h 813"/>
                <a:gd name="T22" fmla="*/ 548 w 1507"/>
                <a:gd name="T23" fmla="*/ 185 h 813"/>
                <a:gd name="T24" fmla="*/ 759 w 1507"/>
                <a:gd name="T25" fmla="*/ 241 h 813"/>
                <a:gd name="T26" fmla="*/ 765 w 1507"/>
                <a:gd name="T27" fmla="*/ 278 h 813"/>
                <a:gd name="T28" fmla="*/ 774 w 1507"/>
                <a:gd name="T29" fmla="*/ 315 h 813"/>
                <a:gd name="T30" fmla="*/ 794 w 1507"/>
                <a:gd name="T31" fmla="*/ 473 h 813"/>
                <a:gd name="T32" fmla="*/ 779 w 1507"/>
                <a:gd name="T33" fmla="*/ 603 h 813"/>
                <a:gd name="T34" fmla="*/ 735 w 1507"/>
                <a:gd name="T35" fmla="*/ 640 h 813"/>
                <a:gd name="T36" fmla="*/ 626 w 1507"/>
                <a:gd name="T37" fmla="*/ 705 h 813"/>
                <a:gd name="T38" fmla="*/ 568 w 1507"/>
                <a:gd name="T39" fmla="*/ 705 h 813"/>
                <a:gd name="T40" fmla="*/ 454 w 1507"/>
                <a:gd name="T41" fmla="*/ 714 h 813"/>
                <a:gd name="T42" fmla="*/ 440 w 1507"/>
                <a:gd name="T43" fmla="*/ 733 h 813"/>
                <a:gd name="T44" fmla="*/ 430 w 1507"/>
                <a:gd name="T45" fmla="*/ 761 h 813"/>
                <a:gd name="T46" fmla="*/ 410 w 1507"/>
                <a:gd name="T47" fmla="*/ 770 h 813"/>
                <a:gd name="T48" fmla="*/ 342 w 1507"/>
                <a:gd name="T49" fmla="*/ 807 h 813"/>
                <a:gd name="T50" fmla="*/ 189 w 1507"/>
                <a:gd name="T51" fmla="*/ 780 h 813"/>
                <a:gd name="T52" fmla="*/ 159 w 1507"/>
                <a:gd name="T53" fmla="*/ 733 h 813"/>
                <a:gd name="T54" fmla="*/ 140 w 1507"/>
                <a:gd name="T55" fmla="*/ 677 h 813"/>
                <a:gd name="T56" fmla="*/ 140 w 1507"/>
                <a:gd name="T57" fmla="*/ 687 h 81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507" h="813">
                  <a:moveTo>
                    <a:pt x="264" y="687"/>
                  </a:moveTo>
                  <a:cubicBezTo>
                    <a:pt x="244" y="631"/>
                    <a:pt x="183" y="615"/>
                    <a:pt x="143" y="575"/>
                  </a:cubicBezTo>
                  <a:cubicBezTo>
                    <a:pt x="107" y="539"/>
                    <a:pt x="126" y="554"/>
                    <a:pt x="87" y="529"/>
                  </a:cubicBezTo>
                  <a:cubicBezTo>
                    <a:pt x="67" y="498"/>
                    <a:pt x="43" y="484"/>
                    <a:pt x="22" y="454"/>
                  </a:cubicBezTo>
                  <a:cubicBezTo>
                    <a:pt x="5" y="401"/>
                    <a:pt x="0" y="366"/>
                    <a:pt x="50" y="334"/>
                  </a:cubicBezTo>
                  <a:cubicBezTo>
                    <a:pt x="70" y="273"/>
                    <a:pt x="135" y="274"/>
                    <a:pt x="189" y="259"/>
                  </a:cubicBezTo>
                  <a:cubicBezTo>
                    <a:pt x="208" y="254"/>
                    <a:pt x="245" y="241"/>
                    <a:pt x="245" y="241"/>
                  </a:cubicBezTo>
                  <a:cubicBezTo>
                    <a:pt x="280" y="217"/>
                    <a:pt x="320" y="213"/>
                    <a:pt x="357" y="194"/>
                  </a:cubicBezTo>
                  <a:cubicBezTo>
                    <a:pt x="392" y="176"/>
                    <a:pt x="405" y="146"/>
                    <a:pt x="431" y="120"/>
                  </a:cubicBezTo>
                  <a:cubicBezTo>
                    <a:pt x="465" y="86"/>
                    <a:pt x="508" y="61"/>
                    <a:pt x="542" y="27"/>
                  </a:cubicBezTo>
                  <a:cubicBezTo>
                    <a:pt x="694" y="32"/>
                    <a:pt x="758" y="0"/>
                    <a:pt x="858" y="64"/>
                  </a:cubicBezTo>
                  <a:cubicBezTo>
                    <a:pt x="894" y="117"/>
                    <a:pt x="974" y="165"/>
                    <a:pt x="1035" y="185"/>
                  </a:cubicBezTo>
                  <a:cubicBezTo>
                    <a:pt x="1137" y="254"/>
                    <a:pt x="1341" y="237"/>
                    <a:pt x="1434" y="241"/>
                  </a:cubicBezTo>
                  <a:cubicBezTo>
                    <a:pt x="1437" y="253"/>
                    <a:pt x="1439" y="266"/>
                    <a:pt x="1444" y="278"/>
                  </a:cubicBezTo>
                  <a:cubicBezTo>
                    <a:pt x="1449" y="291"/>
                    <a:pt x="1458" y="302"/>
                    <a:pt x="1462" y="315"/>
                  </a:cubicBezTo>
                  <a:cubicBezTo>
                    <a:pt x="1479" y="366"/>
                    <a:pt x="1482" y="422"/>
                    <a:pt x="1499" y="473"/>
                  </a:cubicBezTo>
                  <a:cubicBezTo>
                    <a:pt x="1494" y="529"/>
                    <a:pt x="1507" y="566"/>
                    <a:pt x="1471" y="603"/>
                  </a:cubicBezTo>
                  <a:cubicBezTo>
                    <a:pt x="1450" y="625"/>
                    <a:pt x="1388" y="640"/>
                    <a:pt x="1388" y="640"/>
                  </a:cubicBezTo>
                  <a:cubicBezTo>
                    <a:pt x="1330" y="679"/>
                    <a:pt x="1251" y="696"/>
                    <a:pt x="1183" y="705"/>
                  </a:cubicBezTo>
                  <a:cubicBezTo>
                    <a:pt x="1119" y="726"/>
                    <a:pt x="1195" y="705"/>
                    <a:pt x="1072" y="705"/>
                  </a:cubicBezTo>
                  <a:cubicBezTo>
                    <a:pt x="1001" y="705"/>
                    <a:pt x="929" y="711"/>
                    <a:pt x="858" y="714"/>
                  </a:cubicBezTo>
                  <a:cubicBezTo>
                    <a:pt x="849" y="720"/>
                    <a:pt x="838" y="725"/>
                    <a:pt x="830" y="733"/>
                  </a:cubicBezTo>
                  <a:cubicBezTo>
                    <a:pt x="822" y="741"/>
                    <a:pt x="821" y="755"/>
                    <a:pt x="812" y="761"/>
                  </a:cubicBezTo>
                  <a:cubicBezTo>
                    <a:pt x="801" y="768"/>
                    <a:pt x="787" y="766"/>
                    <a:pt x="775" y="770"/>
                  </a:cubicBezTo>
                  <a:cubicBezTo>
                    <a:pt x="729" y="784"/>
                    <a:pt x="692" y="798"/>
                    <a:pt x="645" y="807"/>
                  </a:cubicBezTo>
                  <a:cubicBezTo>
                    <a:pt x="521" y="802"/>
                    <a:pt x="456" y="813"/>
                    <a:pt x="357" y="780"/>
                  </a:cubicBezTo>
                  <a:cubicBezTo>
                    <a:pt x="340" y="763"/>
                    <a:pt x="316" y="752"/>
                    <a:pt x="301" y="733"/>
                  </a:cubicBezTo>
                  <a:cubicBezTo>
                    <a:pt x="264" y="687"/>
                    <a:pt x="331" y="720"/>
                    <a:pt x="264" y="677"/>
                  </a:cubicBezTo>
                  <a:cubicBezTo>
                    <a:pt x="261" y="675"/>
                    <a:pt x="264" y="684"/>
                    <a:pt x="264" y="687"/>
                  </a:cubicBezTo>
                  <a:close/>
                </a:path>
              </a:pathLst>
            </a:custGeom>
            <a:solidFill>
              <a:schemeClr val="bg2"/>
            </a:solidFill>
            <a:ln w="254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7418" name="Text Box 26"/>
            <p:cNvSpPr txBox="1">
              <a:spLocks noChangeArrowheads="1"/>
            </p:cNvSpPr>
            <p:nvPr/>
          </p:nvSpPr>
          <p:spPr bwMode="auto">
            <a:xfrm>
              <a:off x="3606" y="1071"/>
              <a:ext cx="154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en-US" altLang="zh-CN" sz="3200" b="1">
                  <a:effectLst>
                    <a:outerShdw blurRad="38100" dist="38100" dir="2700000" algn="tl">
                      <a:srgbClr val="000000"/>
                    </a:outerShdw>
                  </a:effectLst>
                  <a:latin typeface="Times New Roman" panose="02020603050405020304" pitchFamily="18" charset="0"/>
                  <a:sym typeface="Symbol" panose="05050102010706020507" pitchFamily="18" charset="2"/>
                </a:rPr>
                <a:t>                </a:t>
              </a:r>
            </a:p>
          </p:txBody>
        </p:sp>
        <p:sp>
          <p:nvSpPr>
            <p:cNvPr id="187419" name="Text Box 27"/>
            <p:cNvSpPr txBox="1">
              <a:spLocks noChangeArrowheads="1"/>
            </p:cNvSpPr>
            <p:nvPr/>
          </p:nvSpPr>
          <p:spPr bwMode="auto">
            <a:xfrm>
              <a:off x="3606" y="1451"/>
              <a:ext cx="1587"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en-US" altLang="zh-CN" sz="3200" b="1">
                  <a:effectLst>
                    <a:outerShdw blurRad="38100" dist="38100" dir="2700000" algn="tl">
                      <a:srgbClr val="000000"/>
                    </a:outerShdw>
                  </a:effectLst>
                  <a:latin typeface="Times New Roman" panose="02020603050405020304" pitchFamily="18" charset="0"/>
                  <a:sym typeface="Symbol" panose="05050102010706020507" pitchFamily="18" charset="2"/>
                </a:rPr>
                <a:t>                  </a:t>
              </a:r>
            </a:p>
          </p:txBody>
        </p:sp>
        <p:sp>
          <p:nvSpPr>
            <p:cNvPr id="187420" name="Text Box 28"/>
            <p:cNvSpPr txBox="1">
              <a:spLocks noChangeArrowheads="1"/>
            </p:cNvSpPr>
            <p:nvPr/>
          </p:nvSpPr>
          <p:spPr bwMode="auto">
            <a:xfrm>
              <a:off x="3606" y="1888"/>
              <a:ext cx="145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en-US" altLang="zh-CN" sz="3200" b="1">
                  <a:effectLst>
                    <a:outerShdw blurRad="38100" dist="38100" dir="2700000" algn="tl">
                      <a:srgbClr val="000000"/>
                    </a:outerShdw>
                  </a:effectLst>
                  <a:latin typeface="Times New Roman" panose="02020603050405020304" pitchFamily="18" charset="0"/>
                  <a:sym typeface="Symbol" panose="05050102010706020507" pitchFamily="18" charset="2"/>
                </a:rPr>
                <a:t>                    </a:t>
              </a:r>
            </a:p>
          </p:txBody>
        </p:sp>
        <p:sp>
          <p:nvSpPr>
            <p:cNvPr id="187421" name="Text Box 29"/>
            <p:cNvSpPr txBox="1">
              <a:spLocks noChangeArrowheads="1"/>
            </p:cNvSpPr>
            <p:nvPr/>
          </p:nvSpPr>
          <p:spPr bwMode="auto">
            <a:xfrm>
              <a:off x="3606" y="2296"/>
              <a:ext cx="1497"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en-US" altLang="zh-CN" sz="3200" b="1">
                  <a:effectLst>
                    <a:outerShdw blurRad="38100" dist="38100" dir="2700000" algn="tl">
                      <a:srgbClr val="000000"/>
                    </a:outerShdw>
                  </a:effectLst>
                  <a:latin typeface="Times New Roman" panose="02020603050405020304" pitchFamily="18" charset="0"/>
                  <a:sym typeface="Symbol" panose="05050102010706020507" pitchFamily="18" charset="2"/>
                </a:rPr>
                <a:t>                 </a:t>
              </a:r>
            </a:p>
          </p:txBody>
        </p:sp>
        <p:sp>
          <p:nvSpPr>
            <p:cNvPr id="44049" name="Line 30"/>
            <p:cNvSpPr>
              <a:spLocks noChangeShapeType="1"/>
            </p:cNvSpPr>
            <p:nvPr/>
          </p:nvSpPr>
          <p:spPr bwMode="auto">
            <a:xfrm>
              <a:off x="4531" y="1864"/>
              <a:ext cx="454"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4050" name="Object 31"/>
            <p:cNvGraphicFramePr>
              <a:graphicFrameLocks noChangeAspect="1"/>
            </p:cNvGraphicFramePr>
            <p:nvPr/>
          </p:nvGraphicFramePr>
          <p:xfrm>
            <a:off x="4941" y="1706"/>
            <a:ext cx="242" cy="296"/>
          </p:xfrm>
          <a:graphic>
            <a:graphicData uri="http://schemas.openxmlformats.org/presentationml/2006/ole">
              <mc:AlternateContent xmlns:mc="http://schemas.openxmlformats.org/markup-compatibility/2006">
                <mc:Choice xmlns:v="urn:schemas-microsoft-com:vml" Requires="v">
                  <p:oleObj spid="_x0000_s62518" name="Equation" r:id="rId25" imgW="2743200" imgH="3352800" progId="">
                    <p:embed/>
                  </p:oleObj>
                </mc:Choice>
                <mc:Fallback>
                  <p:oleObj name="Equation" r:id="rId25" imgW="2743200" imgH="3352800" progId="">
                    <p:embed/>
                    <p:pic>
                      <p:nvPicPr>
                        <p:cNvPr id="0" name="Object 31" descr="image5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1" y="1706"/>
                          <a:ext cx="242" cy="2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051" name="Object 32"/>
            <p:cNvGraphicFramePr>
              <a:graphicFrameLocks noChangeAspect="1"/>
            </p:cNvGraphicFramePr>
            <p:nvPr/>
          </p:nvGraphicFramePr>
          <p:xfrm>
            <a:off x="4604" y="1207"/>
            <a:ext cx="305" cy="406"/>
          </p:xfrm>
          <a:graphic>
            <a:graphicData uri="http://schemas.openxmlformats.org/presentationml/2006/ole">
              <mc:AlternateContent xmlns:mc="http://schemas.openxmlformats.org/markup-compatibility/2006">
                <mc:Choice xmlns:v="urn:schemas-microsoft-com:vml" Requires="v">
                  <p:oleObj spid="_x0000_s62519" name="Equation" r:id="rId26" imgW="3657600" imgH="4876800" progId="">
                    <p:embed/>
                  </p:oleObj>
                </mc:Choice>
                <mc:Fallback>
                  <p:oleObj name="Equation" r:id="rId26" imgW="3657600" imgH="4876800" progId="">
                    <p:embed/>
                    <p:pic>
                      <p:nvPicPr>
                        <p:cNvPr id="0" name="Object 32" descr="image9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04" y="1207"/>
                          <a:ext cx="305" cy="4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87425" name="Object 33"/>
          <p:cNvGraphicFramePr>
            <a:graphicFrameLocks noChangeAspect="1"/>
          </p:cNvGraphicFramePr>
          <p:nvPr/>
        </p:nvGraphicFramePr>
        <p:xfrm>
          <a:off x="6227763" y="4437063"/>
          <a:ext cx="1223962" cy="709612"/>
        </p:xfrm>
        <a:graphic>
          <a:graphicData uri="http://schemas.openxmlformats.org/presentationml/2006/ole">
            <mc:AlternateContent xmlns:mc="http://schemas.openxmlformats.org/markup-compatibility/2006">
              <mc:Choice xmlns:v="urn:schemas-microsoft-com:vml" Requires="v">
                <p:oleObj spid="_x0000_s62520" name="Equation" r:id="rId27" imgW="9448800" imgH="5486400" progId="">
                  <p:embed/>
                </p:oleObj>
              </mc:Choice>
              <mc:Fallback>
                <p:oleObj name="Equation" r:id="rId27" imgW="9448800" imgH="5486400" progId="">
                  <p:embed/>
                  <p:pic>
                    <p:nvPicPr>
                      <p:cNvPr id="0" name="Object 33" descr="image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7763" y="4437063"/>
                        <a:ext cx="1223962" cy="709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34" name="TextBox 33"/>
              <p:cNvSpPr txBox="1"/>
              <p:nvPr/>
            </p:nvSpPr>
            <p:spPr>
              <a:xfrm>
                <a:off x="1735032" y="860714"/>
                <a:ext cx="3899594" cy="10777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zh-CN" altLang="en-US" sz="2800" i="1">
                              <a:latin typeface="Cambria Math" panose="02040503050406030204" pitchFamily="18" charset="0"/>
                            </a:rPr>
                          </m:ctrlPr>
                        </m:sSubPr>
                        <m:e>
                          <m:r>
                            <a:rPr lang="zh-CN" altLang="en-US" sz="2800" i="1">
                              <a:latin typeface="Cambria Math"/>
                            </a:rPr>
                            <m:t>𝜀</m:t>
                          </m:r>
                        </m:e>
                        <m:sub>
                          <m:r>
                            <a:rPr lang="zh-CN" altLang="en-US" sz="2800" i="1">
                              <a:latin typeface="Cambria Math"/>
                            </a:rPr>
                            <m:t>𝑖𝑎𝑏</m:t>
                          </m:r>
                        </m:sub>
                      </m:sSub>
                      <m:r>
                        <a:rPr lang="zh-CN" altLang="en-US" sz="2800">
                          <a:latin typeface="Cambria Math"/>
                        </a:rPr>
                        <m:t>=</m:t>
                      </m:r>
                      <m:nary>
                        <m:naryPr>
                          <m:limLoc m:val="subSup"/>
                          <m:grow m:val="on"/>
                          <m:ctrlPr>
                            <a:rPr lang="zh-CN" altLang="en-US" sz="2800" i="1">
                              <a:latin typeface="Cambria Math" panose="02040503050406030204" pitchFamily="18" charset="0"/>
                            </a:rPr>
                          </m:ctrlPr>
                        </m:naryPr>
                        <m:sub>
                          <m:r>
                            <a:rPr lang="zh-CN" altLang="en-US" sz="2800" i="1">
                              <a:latin typeface="Cambria Math"/>
                            </a:rPr>
                            <m:t>𝑎</m:t>
                          </m:r>
                        </m:sub>
                        <m:sup>
                          <m:r>
                            <a:rPr lang="zh-CN" altLang="en-US" sz="2800" i="1">
                              <a:latin typeface="Cambria Math"/>
                            </a:rPr>
                            <m:t>𝑏</m:t>
                          </m:r>
                        </m:sup>
                        <m:e>
                          <m:d>
                            <m:dPr>
                              <m:endChr m:val=""/>
                              <m:ctrlPr>
                                <a:rPr lang="zh-CN" altLang="en-US" sz="2800" i="1">
                                  <a:latin typeface="Cambria Math" panose="02040503050406030204" pitchFamily="18" charset="0"/>
                                </a:rPr>
                              </m:ctrlPr>
                            </m:dPr>
                            <m:e>
                              <m:groupChr>
                                <m:groupChrPr>
                                  <m:chr m:val="⇀"/>
                                  <m:pos m:val="top"/>
                                  <m:vertJc m:val="bot"/>
                                  <m:ctrlPr>
                                    <a:rPr lang="zh-CN" altLang="en-US" sz="2800" i="1">
                                      <a:latin typeface="Cambria Math" panose="02040503050406030204" pitchFamily="18" charset="0"/>
                                    </a:rPr>
                                  </m:ctrlPr>
                                </m:groupChrPr>
                                <m:e>
                                  <m:r>
                                    <a:rPr lang="zh-CN" altLang="en-US" sz="2800" i="1">
                                      <a:latin typeface="Cambria Math"/>
                                    </a:rPr>
                                    <m:t>𝑣</m:t>
                                  </m:r>
                                </m:e>
                              </m:groupChr>
                              <m:r>
                                <a:rPr lang="zh-CN" altLang="en-US" sz="2800">
                                  <a:latin typeface="Cambria Math"/>
                                </a:rPr>
                                <m:t>×</m:t>
                              </m:r>
                              <m:groupChr>
                                <m:groupChrPr>
                                  <m:chr m:val="⇀"/>
                                  <m:pos m:val="top"/>
                                  <m:vertJc m:val="bot"/>
                                  <m:ctrlPr>
                                    <a:rPr lang="zh-CN" altLang="en-US" sz="2800" i="1">
                                      <a:latin typeface="Cambria Math" panose="02040503050406030204" pitchFamily="18" charset="0"/>
                                    </a:rPr>
                                  </m:ctrlPr>
                                </m:groupChrPr>
                                <m:e>
                                  <m:r>
                                    <a:rPr lang="zh-CN" altLang="en-US" sz="2800" i="1">
                                      <a:latin typeface="Cambria Math"/>
                                    </a:rPr>
                                    <m:t>𝐵</m:t>
                                  </m:r>
                                </m:e>
                              </m:groupChr>
                              <m:r>
                                <a:rPr lang="zh-CN" altLang="en-US" sz="2800">
                                  <a:latin typeface="Cambria Math"/>
                                </a:rPr>
                                <m:t>)⋅</m:t>
                              </m:r>
                              <m:r>
                                <a:rPr lang="zh-CN" altLang="en-US" sz="2800" b="1">
                                  <a:latin typeface="Cambria Math"/>
                                </a:rPr>
                                <m:t>𝐝</m:t>
                              </m:r>
                              <m:groupChr>
                                <m:groupChrPr>
                                  <m:chr m:val="⇀"/>
                                  <m:pos m:val="top"/>
                                  <m:vertJc m:val="bot"/>
                                  <m:ctrlPr>
                                    <a:rPr lang="zh-CN" altLang="en-US" sz="2800" b="1" i="1">
                                      <a:latin typeface="Cambria Math" panose="02040503050406030204" pitchFamily="18" charset="0"/>
                                    </a:rPr>
                                  </m:ctrlPr>
                                </m:groupChrPr>
                                <m:e>
                                  <m:r>
                                    <a:rPr lang="zh-CN" altLang="en-US" sz="2800" i="1">
                                      <a:latin typeface="Cambria Math"/>
                                    </a:rPr>
                                    <m:t>𝑙</m:t>
                                  </m:r>
                                </m:e>
                              </m:groupChr>
                            </m:e>
                          </m:d>
                        </m:e>
                      </m:nary>
                    </m:oMath>
                  </m:oMathPara>
                </a14:m>
                <a:endParaRPr lang="zh-CN" altLang="en-US" sz="2800" dirty="0"/>
              </a:p>
            </p:txBody>
          </p:sp>
        </mc:Choice>
        <mc:Fallback xmlns="">
          <p:sp>
            <p:nvSpPr>
              <p:cNvPr id="34" name="TextBox 33"/>
              <p:cNvSpPr txBox="1">
                <a:spLocks noRot="1" noChangeAspect="1" noMove="1" noResize="1" noEditPoints="1" noAdjustHandles="1" noChangeArrowheads="1" noChangeShapeType="1" noTextEdit="1"/>
              </p:cNvSpPr>
              <p:nvPr/>
            </p:nvSpPr>
            <p:spPr>
              <a:xfrm>
                <a:off x="1735032" y="860714"/>
                <a:ext cx="3899594" cy="1077731"/>
              </a:xfrm>
              <a:prstGeom prst="rect">
                <a:avLst/>
              </a:prstGeom>
              <a:blipFill rotWithShape="1">
                <a:blip r:embed="rId28" cstate="print"/>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arn(inVertical)">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87397"/>
                                        </p:tgtEl>
                                        <p:attrNameLst>
                                          <p:attrName>style.visibility</p:attrName>
                                        </p:attrNameLst>
                                      </p:cBhvr>
                                      <p:to>
                                        <p:strVal val="visible"/>
                                      </p:to>
                                    </p:set>
                                    <p:animEffect transition="in" filter="box(in)">
                                      <p:cBhvr>
                                        <p:cTn id="12" dur="500"/>
                                        <p:tgtEl>
                                          <p:spTgt spid="18739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87412"/>
                                        </p:tgtEl>
                                        <p:attrNameLst>
                                          <p:attrName>style.visibility</p:attrName>
                                        </p:attrNameLst>
                                      </p:cBhvr>
                                      <p:to>
                                        <p:strVal val="visible"/>
                                      </p:to>
                                    </p:set>
                                    <p:animEffect transition="in" filter="box(in)">
                                      <p:cBhvr>
                                        <p:cTn id="17" dur="500"/>
                                        <p:tgtEl>
                                          <p:spTgt spid="187412"/>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87414"/>
                                        </p:tgtEl>
                                        <p:attrNameLst>
                                          <p:attrName>style.visibility</p:attrName>
                                        </p:attrNameLst>
                                      </p:cBhvr>
                                      <p:to>
                                        <p:strVal val="visible"/>
                                      </p:to>
                                    </p:set>
                                    <p:animEffect transition="in" filter="box(in)">
                                      <p:cBhvr>
                                        <p:cTn id="22" dur="500"/>
                                        <p:tgtEl>
                                          <p:spTgt spid="187414"/>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187413"/>
                                        </p:tgtEl>
                                        <p:attrNameLst>
                                          <p:attrName>style.visibility</p:attrName>
                                        </p:attrNameLst>
                                      </p:cBhvr>
                                      <p:to>
                                        <p:strVal val="visible"/>
                                      </p:to>
                                    </p:set>
                                    <p:animEffect transition="in" filter="box(in)">
                                      <p:cBhvr>
                                        <p:cTn id="27" dur="500"/>
                                        <p:tgtEl>
                                          <p:spTgt spid="187413"/>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187395"/>
                                        </p:tgtEl>
                                        <p:attrNameLst>
                                          <p:attrName>style.visibility</p:attrName>
                                        </p:attrNameLst>
                                      </p:cBhvr>
                                      <p:to>
                                        <p:strVal val="visible"/>
                                      </p:to>
                                    </p:set>
                                    <p:animEffect transition="in" filter="box(in)">
                                      <p:cBhvr>
                                        <p:cTn id="32" dur="500"/>
                                        <p:tgtEl>
                                          <p:spTgt spid="187395"/>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187416"/>
                                        </p:tgtEl>
                                        <p:attrNameLst>
                                          <p:attrName>style.visibility</p:attrName>
                                        </p:attrNameLst>
                                      </p:cBhvr>
                                      <p:to>
                                        <p:strVal val="visible"/>
                                      </p:to>
                                    </p:set>
                                    <p:animEffect transition="in" filter="box(in)">
                                      <p:cBhvr>
                                        <p:cTn id="37" dur="500"/>
                                        <p:tgtEl>
                                          <p:spTgt spid="187416"/>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187425"/>
                                        </p:tgtEl>
                                        <p:attrNameLst>
                                          <p:attrName>style.visibility</p:attrName>
                                        </p:attrNameLst>
                                      </p:cBhvr>
                                      <p:to>
                                        <p:strVal val="visible"/>
                                      </p:to>
                                    </p:set>
                                    <p:animEffect transition="in" filter="box(in)">
                                      <p:cBhvr>
                                        <p:cTn id="42" dur="500"/>
                                        <p:tgtEl>
                                          <p:spTgt spid="187425"/>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187396"/>
                                        </p:tgtEl>
                                        <p:attrNameLst>
                                          <p:attrName>style.visibility</p:attrName>
                                        </p:attrNameLst>
                                      </p:cBhvr>
                                      <p:to>
                                        <p:strVal val="visible"/>
                                      </p:to>
                                    </p:set>
                                    <p:animEffect transition="in" filter="box(in)">
                                      <p:cBhvr>
                                        <p:cTn id="47" dur="500"/>
                                        <p:tgtEl>
                                          <p:spTgt spid="187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6" grpId="0"/>
      <p:bldP spid="34"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8" name="Text Box 2"/>
          <p:cNvSpPr txBox="1">
            <a:spLocks noChangeArrowheads="1"/>
          </p:cNvSpPr>
          <p:nvPr/>
        </p:nvSpPr>
        <p:spPr bwMode="auto">
          <a:xfrm>
            <a:off x="468313" y="404813"/>
            <a:ext cx="8229600"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kumimoji="1" lang="zh-CN" altLang="en-US" sz="2800" b="1">
                <a:solidFill>
                  <a:srgbClr val="FFFF00"/>
                </a:solidFill>
                <a:latin typeface="Times New Roman" panose="02020603050405020304" pitchFamily="18" charset="0"/>
              </a:rPr>
              <a:t>例</a:t>
            </a:r>
            <a:r>
              <a:rPr kumimoji="1" lang="en-US" altLang="zh-CN" sz="2800" b="1">
                <a:solidFill>
                  <a:srgbClr val="FFFF00"/>
                </a:solidFill>
                <a:latin typeface="Times New Roman" panose="02020603050405020304" pitchFamily="18" charset="0"/>
              </a:rPr>
              <a:t>3.</a:t>
            </a:r>
            <a:r>
              <a:rPr kumimoji="1" lang="en-US" altLang="zh-CN" sz="2800" b="1">
                <a:latin typeface="Times New Roman" panose="02020603050405020304" pitchFamily="18" charset="0"/>
              </a:rPr>
              <a:t> </a:t>
            </a:r>
            <a:r>
              <a:rPr kumimoji="1" lang="zh-CN" altLang="en-US" sz="2800" b="1">
                <a:latin typeface="Times New Roman" panose="02020603050405020304" pitchFamily="18" charset="0"/>
              </a:rPr>
              <a:t>一长直导线中通电流</a:t>
            </a:r>
            <a:r>
              <a:rPr kumimoji="1" lang="en-US" altLang="zh-CN" sz="2800" b="1" i="1">
                <a:latin typeface="Times New Roman" panose="02020603050405020304" pitchFamily="18" charset="0"/>
              </a:rPr>
              <a:t>I</a:t>
            </a:r>
            <a:r>
              <a:rPr kumimoji="1" lang="zh-CN" altLang="en-US" sz="2800" b="1">
                <a:latin typeface="Times New Roman" panose="02020603050405020304" pitchFamily="18" charset="0"/>
              </a:rPr>
              <a:t>，有一长为</a:t>
            </a:r>
            <a:r>
              <a:rPr kumimoji="1" lang="en-US" altLang="zh-CN" sz="2800" b="1">
                <a:latin typeface="Times New Roman" panose="02020603050405020304" pitchFamily="18" charset="0"/>
              </a:rPr>
              <a:t>L</a:t>
            </a:r>
            <a:r>
              <a:rPr kumimoji="1" lang="zh-CN" altLang="zh-CN" sz="2800" b="1">
                <a:latin typeface="Times New Roman" panose="02020603050405020304" pitchFamily="18" charset="0"/>
              </a:rPr>
              <a:t>的金属棒与导线垂直共面</a:t>
            </a:r>
            <a:r>
              <a:rPr kumimoji="1" lang="zh-CN" altLang="en-US" sz="2800" b="1">
                <a:latin typeface="Times New Roman" panose="02020603050405020304" pitchFamily="18" charset="0"/>
              </a:rPr>
              <a:t>，棒的</a:t>
            </a:r>
            <a:r>
              <a:rPr kumimoji="1" lang="en-US" altLang="zh-CN" sz="2800" b="1">
                <a:latin typeface="Times New Roman" panose="02020603050405020304" pitchFamily="18" charset="0"/>
              </a:rPr>
              <a:t>A</a:t>
            </a:r>
            <a:r>
              <a:rPr kumimoji="1" lang="zh-CN" altLang="en-US" sz="2800" b="1">
                <a:latin typeface="Times New Roman" panose="02020603050405020304" pitchFamily="18" charset="0"/>
              </a:rPr>
              <a:t>端距导线距离为</a:t>
            </a:r>
            <a:r>
              <a:rPr kumimoji="1" lang="en-US" altLang="zh-CN" sz="2800" b="1">
                <a:latin typeface="Times New Roman" panose="02020603050405020304" pitchFamily="18" charset="0"/>
              </a:rPr>
              <a:t>a</a:t>
            </a:r>
            <a:r>
              <a:rPr kumimoji="1" lang="zh-CN" altLang="en-US" sz="2800" b="1">
                <a:latin typeface="Times New Roman" panose="02020603050405020304" pitchFamily="18" charset="0"/>
              </a:rPr>
              <a:t>。</a:t>
            </a:r>
            <a:r>
              <a:rPr kumimoji="1" lang="zh-CN" altLang="zh-CN" sz="2800" b="1">
                <a:latin typeface="Times New Roman" panose="02020603050405020304" pitchFamily="18" charset="0"/>
              </a:rPr>
              <a:t>当棒以速度</a:t>
            </a:r>
            <a:r>
              <a:rPr kumimoji="1" lang="en-US" altLang="zh-CN" sz="2800" b="1" i="1">
                <a:latin typeface="Book Antiqua" panose="02040602050305030304" pitchFamily="18" charset="0"/>
              </a:rPr>
              <a:t>v</a:t>
            </a:r>
            <a:r>
              <a:rPr kumimoji="1" lang="zh-CN" altLang="zh-CN" sz="2800" b="1">
                <a:latin typeface="Times New Roman" panose="02020603050405020304" pitchFamily="18" charset="0"/>
              </a:rPr>
              <a:t>平行与长直导线匀速运动时，求棒产生的动生电动势。</a:t>
            </a:r>
            <a:endParaRPr kumimoji="1" lang="zh-CN" altLang="en-US" sz="2800" b="1">
              <a:latin typeface="Times New Roman" panose="02020603050405020304" pitchFamily="18" charset="0"/>
            </a:endParaRPr>
          </a:p>
        </p:txBody>
      </p:sp>
      <p:sp>
        <p:nvSpPr>
          <p:cNvPr id="188419" name="Rectangle 3"/>
          <p:cNvSpPr>
            <a:spLocks noChangeArrowheads="1"/>
          </p:cNvSpPr>
          <p:nvPr/>
        </p:nvSpPr>
        <p:spPr bwMode="auto">
          <a:xfrm>
            <a:off x="468313" y="2636838"/>
            <a:ext cx="8985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zh-CN" altLang="zh-CN" sz="2800" b="1">
                <a:solidFill>
                  <a:srgbClr val="FFFF00"/>
                </a:solidFill>
                <a:effectLst>
                  <a:outerShdw blurRad="38100" dist="38100" dir="2700000" algn="tl">
                    <a:srgbClr val="000000"/>
                  </a:outerShdw>
                </a:effectLst>
                <a:latin typeface="Times New Roman" panose="02020603050405020304" pitchFamily="18" charset="0"/>
              </a:rPr>
              <a:t>解：</a:t>
            </a:r>
            <a:endParaRPr kumimoji="1" lang="zh-CN" altLang="en-US" sz="2800" b="1">
              <a:solidFill>
                <a:srgbClr val="FFFF00"/>
              </a:solidFill>
              <a:effectLst>
                <a:outerShdw blurRad="38100" dist="38100" dir="2700000" algn="tl">
                  <a:srgbClr val="000000"/>
                </a:outerShdw>
              </a:effectLst>
              <a:latin typeface="Times New Roman" panose="02020603050405020304" pitchFamily="18" charset="0"/>
            </a:endParaRPr>
          </a:p>
        </p:txBody>
      </p:sp>
      <p:grpSp>
        <p:nvGrpSpPr>
          <p:cNvPr id="45060" name="Group 4"/>
          <p:cNvGrpSpPr/>
          <p:nvPr/>
        </p:nvGrpSpPr>
        <p:grpSpPr bwMode="auto">
          <a:xfrm>
            <a:off x="4932363" y="2492375"/>
            <a:ext cx="4057650" cy="3384550"/>
            <a:chOff x="3107" y="1570"/>
            <a:chExt cx="2556" cy="2132"/>
          </a:xfrm>
        </p:grpSpPr>
        <p:grpSp>
          <p:nvGrpSpPr>
            <p:cNvPr id="45064" name="Group 5"/>
            <p:cNvGrpSpPr/>
            <p:nvPr/>
          </p:nvGrpSpPr>
          <p:grpSpPr bwMode="auto">
            <a:xfrm>
              <a:off x="3107" y="1570"/>
              <a:ext cx="2556" cy="2132"/>
              <a:chOff x="3107" y="1570"/>
              <a:chExt cx="2556" cy="2132"/>
            </a:xfrm>
          </p:grpSpPr>
          <p:sp>
            <p:nvSpPr>
              <p:cNvPr id="45078" name="Rectangle 6"/>
              <p:cNvSpPr>
                <a:spLocks noChangeArrowheads="1"/>
              </p:cNvSpPr>
              <p:nvPr/>
            </p:nvSpPr>
            <p:spPr bwMode="auto">
              <a:xfrm>
                <a:off x="3910" y="2341"/>
                <a:ext cx="1584" cy="96"/>
              </a:xfrm>
              <a:prstGeom prst="rect">
                <a:avLst/>
              </a:prstGeom>
              <a:gradFill rotWithShape="0">
                <a:gsLst>
                  <a:gs pos="0">
                    <a:srgbClr val="FFCCCC"/>
                  </a:gs>
                  <a:gs pos="100000">
                    <a:srgbClr val="765E5E"/>
                  </a:gs>
                </a:gsLst>
                <a:lin ang="54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079" name="Line 7"/>
              <p:cNvSpPr>
                <a:spLocks noChangeShapeType="1"/>
              </p:cNvSpPr>
              <p:nvPr/>
            </p:nvSpPr>
            <p:spPr bwMode="auto">
              <a:xfrm flipV="1">
                <a:off x="4774" y="1957"/>
                <a:ext cx="0" cy="384"/>
              </a:xfrm>
              <a:prstGeom prst="line">
                <a:avLst/>
              </a:prstGeom>
              <a:noFill/>
              <a:ln w="28575">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80" name="Rectangle 8"/>
              <p:cNvSpPr>
                <a:spLocks noChangeArrowheads="1"/>
              </p:cNvSpPr>
              <p:nvPr/>
            </p:nvSpPr>
            <p:spPr bwMode="auto">
              <a:xfrm>
                <a:off x="4822" y="1790"/>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i="1">
                    <a:latin typeface="Book Antiqua" panose="02040602050305030304" pitchFamily="18" charset="0"/>
                    <a:ea typeface="幼圆" panose="02010509060101010101" pitchFamily="49" charset="-122"/>
                  </a:rPr>
                  <a:t>v</a:t>
                </a:r>
              </a:p>
            </p:txBody>
          </p:sp>
          <p:sp>
            <p:nvSpPr>
              <p:cNvPr id="45081" name="Rectangle 9"/>
              <p:cNvSpPr>
                <a:spLocks noChangeArrowheads="1"/>
              </p:cNvSpPr>
              <p:nvPr/>
            </p:nvSpPr>
            <p:spPr bwMode="auto">
              <a:xfrm>
                <a:off x="3766" y="2019"/>
                <a:ext cx="25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i="1">
                    <a:latin typeface="Times New Roman" panose="02020603050405020304" pitchFamily="18" charset="0"/>
                    <a:ea typeface="幼圆" panose="02010509060101010101" pitchFamily="49" charset="-122"/>
                  </a:rPr>
                  <a:t>A</a:t>
                </a:r>
              </a:p>
            </p:txBody>
          </p:sp>
          <p:sp>
            <p:nvSpPr>
              <p:cNvPr id="45082" name="Rectangle 10"/>
              <p:cNvSpPr>
                <a:spLocks noChangeArrowheads="1"/>
              </p:cNvSpPr>
              <p:nvPr/>
            </p:nvSpPr>
            <p:spPr bwMode="auto">
              <a:xfrm>
                <a:off x="5398" y="2019"/>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i="1">
                    <a:latin typeface="Times New Roman" panose="02020603050405020304" pitchFamily="18" charset="0"/>
                    <a:ea typeface="幼圆" panose="02010509060101010101" pitchFamily="49" charset="-122"/>
                  </a:rPr>
                  <a:t>C</a:t>
                </a:r>
              </a:p>
            </p:txBody>
          </p:sp>
          <p:grpSp>
            <p:nvGrpSpPr>
              <p:cNvPr id="45083" name="Group 11"/>
              <p:cNvGrpSpPr/>
              <p:nvPr/>
            </p:nvGrpSpPr>
            <p:grpSpPr bwMode="auto">
              <a:xfrm>
                <a:off x="3107" y="1570"/>
                <a:ext cx="363" cy="2132"/>
                <a:chOff x="3107" y="1570"/>
                <a:chExt cx="363" cy="2132"/>
              </a:xfrm>
            </p:grpSpPr>
            <p:sp>
              <p:nvSpPr>
                <p:cNvPr id="45084" name="Rectangle 12"/>
                <p:cNvSpPr>
                  <a:spLocks noChangeArrowheads="1"/>
                </p:cNvSpPr>
                <p:nvPr/>
              </p:nvSpPr>
              <p:spPr bwMode="auto">
                <a:xfrm>
                  <a:off x="3379" y="1661"/>
                  <a:ext cx="91" cy="2041"/>
                </a:xfrm>
                <a:prstGeom prst="rect">
                  <a:avLst/>
                </a:prstGeom>
                <a:gradFill rotWithShape="1">
                  <a:gsLst>
                    <a:gs pos="0">
                      <a:srgbClr val="475E76"/>
                    </a:gs>
                    <a:gs pos="50000">
                      <a:srgbClr val="99CCFF"/>
                    </a:gs>
                    <a:gs pos="100000">
                      <a:srgbClr val="475E76"/>
                    </a:gs>
                  </a:gsLst>
                  <a:lin ang="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085" name="Line 13"/>
                <p:cNvSpPr>
                  <a:spLocks noChangeShapeType="1"/>
                </p:cNvSpPr>
                <p:nvPr/>
              </p:nvSpPr>
              <p:spPr bwMode="auto">
                <a:xfrm flipV="1">
                  <a:off x="3430" y="1717"/>
                  <a:ext cx="0" cy="672"/>
                </a:xfrm>
                <a:prstGeom prst="line">
                  <a:avLst/>
                </a:prstGeom>
                <a:noFill/>
                <a:ln w="28575">
                  <a:solidFill>
                    <a:schemeClr val="bg2"/>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86" name="Rectangle 14"/>
                <p:cNvSpPr>
                  <a:spLocks noChangeArrowheads="1"/>
                </p:cNvSpPr>
                <p:nvPr/>
              </p:nvSpPr>
              <p:spPr bwMode="auto">
                <a:xfrm>
                  <a:off x="3107" y="1570"/>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i="1">
                      <a:latin typeface="幼圆" panose="02010509060101010101" pitchFamily="49" charset="-122"/>
                      <a:ea typeface="幼圆" panose="02010509060101010101" pitchFamily="49" charset="-122"/>
                    </a:rPr>
                    <a:t>I</a:t>
                  </a:r>
                </a:p>
              </p:txBody>
            </p:sp>
          </p:grpSp>
        </p:grpSp>
        <p:sp>
          <p:nvSpPr>
            <p:cNvPr id="45065" name="Rectangle 15"/>
            <p:cNvSpPr>
              <a:spLocks noChangeArrowheads="1"/>
            </p:cNvSpPr>
            <p:nvPr/>
          </p:nvSpPr>
          <p:spPr bwMode="auto">
            <a:xfrm>
              <a:off x="4489" y="2345"/>
              <a:ext cx="192" cy="96"/>
            </a:xfrm>
            <a:prstGeom prst="rect">
              <a:avLst/>
            </a:prstGeom>
            <a:gradFill rotWithShape="0">
              <a:gsLst>
                <a:gs pos="0">
                  <a:srgbClr val="FFFF00"/>
                </a:gs>
                <a:gs pos="100000">
                  <a:srgbClr val="767600"/>
                </a:gs>
              </a:gsLst>
              <a:lin ang="54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066" name="Line 16"/>
            <p:cNvSpPr>
              <a:spLocks noChangeShapeType="1"/>
            </p:cNvSpPr>
            <p:nvPr/>
          </p:nvSpPr>
          <p:spPr bwMode="auto">
            <a:xfrm>
              <a:off x="4685" y="2432"/>
              <a:ext cx="0" cy="19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67" name="Line 17"/>
            <p:cNvSpPr>
              <a:spLocks noChangeShapeType="1"/>
            </p:cNvSpPr>
            <p:nvPr/>
          </p:nvSpPr>
          <p:spPr bwMode="auto">
            <a:xfrm flipV="1">
              <a:off x="4703" y="2532"/>
              <a:ext cx="762" cy="9"/>
            </a:xfrm>
            <a:prstGeom prst="line">
              <a:avLst/>
            </a:prstGeom>
            <a:noFill/>
            <a:ln w="9525">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68" name="Rectangle 18"/>
            <p:cNvSpPr>
              <a:spLocks noChangeArrowheads="1"/>
            </p:cNvSpPr>
            <p:nvPr/>
          </p:nvSpPr>
          <p:spPr bwMode="auto">
            <a:xfrm>
              <a:off x="4422" y="2387"/>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a:latin typeface="Times New Roman" panose="02020603050405020304" pitchFamily="18" charset="0"/>
                  <a:ea typeface="幼圆" panose="02010509060101010101" pitchFamily="49" charset="-122"/>
                </a:rPr>
                <a:t>d</a:t>
              </a:r>
              <a:r>
                <a:rPr kumimoji="1" lang="en-US" altLang="zh-CN" sz="2800" i="1">
                  <a:latin typeface="Times New Roman" panose="02020603050405020304" pitchFamily="18" charset="0"/>
                  <a:ea typeface="幼圆" panose="02010509060101010101" pitchFamily="49" charset="-122"/>
                </a:rPr>
                <a:t>l</a:t>
              </a:r>
            </a:p>
          </p:txBody>
        </p:sp>
        <p:sp>
          <p:nvSpPr>
            <p:cNvPr id="45069" name="Rectangle 19"/>
            <p:cNvSpPr>
              <a:spLocks noChangeArrowheads="1"/>
            </p:cNvSpPr>
            <p:nvPr/>
          </p:nvSpPr>
          <p:spPr bwMode="auto">
            <a:xfrm>
              <a:off x="5012" y="2513"/>
              <a:ext cx="1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i="1" dirty="0">
                  <a:latin typeface="Times New Roman" panose="02020603050405020304" pitchFamily="18" charset="0"/>
                  <a:ea typeface="幼圆" panose="02010509060101010101" pitchFamily="49" charset="-122"/>
                </a:rPr>
                <a:t>l</a:t>
              </a:r>
            </a:p>
          </p:txBody>
        </p:sp>
        <p:grpSp>
          <p:nvGrpSpPr>
            <p:cNvPr id="45070" name="Group 20"/>
            <p:cNvGrpSpPr/>
            <p:nvPr/>
          </p:nvGrpSpPr>
          <p:grpSpPr bwMode="auto">
            <a:xfrm>
              <a:off x="3470" y="2432"/>
              <a:ext cx="2016" cy="720"/>
              <a:chOff x="3456" y="2352"/>
              <a:chExt cx="2016" cy="720"/>
            </a:xfrm>
          </p:grpSpPr>
          <p:sp>
            <p:nvSpPr>
              <p:cNvPr id="45072" name="Line 21"/>
              <p:cNvSpPr>
                <a:spLocks noChangeShapeType="1"/>
              </p:cNvSpPr>
              <p:nvPr/>
            </p:nvSpPr>
            <p:spPr bwMode="auto">
              <a:xfrm>
                <a:off x="5472" y="2352"/>
                <a:ext cx="0" cy="67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73" name="Line 22"/>
              <p:cNvSpPr>
                <a:spLocks noChangeShapeType="1"/>
              </p:cNvSpPr>
              <p:nvPr/>
            </p:nvSpPr>
            <p:spPr bwMode="auto">
              <a:xfrm>
                <a:off x="3888" y="2976"/>
                <a:ext cx="1584" cy="0"/>
              </a:xfrm>
              <a:prstGeom prst="line">
                <a:avLst/>
              </a:prstGeom>
              <a:noFill/>
              <a:ln w="9525">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5074" name="Object 23"/>
              <p:cNvGraphicFramePr>
                <a:graphicFrameLocks noChangeAspect="1"/>
              </p:cNvGraphicFramePr>
              <p:nvPr/>
            </p:nvGraphicFramePr>
            <p:xfrm>
              <a:off x="4566" y="2746"/>
              <a:ext cx="231" cy="275"/>
            </p:xfrm>
            <a:graphic>
              <a:graphicData uri="http://schemas.openxmlformats.org/presentationml/2006/ole">
                <mc:AlternateContent xmlns:mc="http://schemas.openxmlformats.org/markup-compatibility/2006">
                  <mc:Choice xmlns:v="urn:schemas-microsoft-com:vml" Requires="v">
                    <p:oleObj spid="_x0000_s64531" name="Equation" r:id="rId3" imgW="106200" imgH="122400" progId="">
                      <p:embed/>
                    </p:oleObj>
                  </mc:Choice>
                  <mc:Fallback>
                    <p:oleObj name="Equation" r:id="rId3" imgW="106200" imgH="122400" progId="">
                      <p:embed/>
                      <p:pic>
                        <p:nvPicPr>
                          <p:cNvPr id="0" name="Object 23" descr="image1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6" y="2746"/>
                            <a:ext cx="231" cy="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5075" name="Line 24"/>
              <p:cNvSpPr>
                <a:spLocks noChangeShapeType="1"/>
              </p:cNvSpPr>
              <p:nvPr/>
            </p:nvSpPr>
            <p:spPr bwMode="auto">
              <a:xfrm>
                <a:off x="3888" y="2832"/>
                <a:ext cx="0" cy="240"/>
              </a:xfrm>
              <a:prstGeom prst="line">
                <a:avLst/>
              </a:prstGeom>
              <a:noFill/>
              <a:ln w="9525">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76" name="Line 25"/>
              <p:cNvSpPr>
                <a:spLocks noChangeShapeType="1"/>
              </p:cNvSpPr>
              <p:nvPr/>
            </p:nvSpPr>
            <p:spPr bwMode="auto">
              <a:xfrm>
                <a:off x="3456" y="2976"/>
                <a:ext cx="432" cy="0"/>
              </a:xfrm>
              <a:prstGeom prst="line">
                <a:avLst/>
              </a:prstGeom>
              <a:noFill/>
              <a:ln w="9525">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77" name="Rectangle 26"/>
              <p:cNvSpPr>
                <a:spLocks noChangeArrowheads="1"/>
              </p:cNvSpPr>
              <p:nvPr/>
            </p:nvSpPr>
            <p:spPr bwMode="auto">
              <a:xfrm>
                <a:off x="3552" y="2702"/>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i="1">
                    <a:latin typeface="Times New Roman" panose="02020603050405020304" pitchFamily="18" charset="0"/>
                    <a:ea typeface="幼圆" panose="02010509060101010101" pitchFamily="49" charset="-122"/>
                  </a:rPr>
                  <a:t>a</a:t>
                </a:r>
              </a:p>
            </p:txBody>
          </p:sp>
        </p:grpSp>
        <p:sp>
          <p:nvSpPr>
            <p:cNvPr id="45071" name="Line 27"/>
            <p:cNvSpPr>
              <a:spLocks noChangeShapeType="1"/>
            </p:cNvSpPr>
            <p:nvPr/>
          </p:nvSpPr>
          <p:spPr bwMode="auto">
            <a:xfrm>
              <a:off x="3914" y="2387"/>
              <a:ext cx="0" cy="680"/>
            </a:xfrm>
            <a:prstGeom prst="line">
              <a:avLst/>
            </a:prstGeom>
            <a:noFill/>
            <a:ln w="9525">
              <a:solidFill>
                <a:srgbClr val="FFFF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188446" name="Object 30"/>
          <p:cNvGraphicFramePr>
            <a:graphicFrameLocks noChangeAspect="1"/>
          </p:cNvGraphicFramePr>
          <p:nvPr/>
        </p:nvGraphicFramePr>
        <p:xfrm>
          <a:off x="2051720" y="3328647"/>
          <a:ext cx="1577651" cy="820433"/>
        </p:xfrm>
        <a:graphic>
          <a:graphicData uri="http://schemas.openxmlformats.org/presentationml/2006/ole">
            <mc:AlternateContent xmlns:mc="http://schemas.openxmlformats.org/markup-compatibility/2006">
              <mc:Choice xmlns:v="urn:schemas-microsoft-com:vml" Requires="v">
                <p:oleObj spid="_x0000_s64532" name="Equation" r:id="rId5" imgW="531000" imgH="269280" progId="">
                  <p:embed/>
                </p:oleObj>
              </mc:Choice>
              <mc:Fallback>
                <p:oleObj name="Equation" r:id="rId5" imgW="531000" imgH="269280" progId="">
                  <p:embed/>
                  <p:pic>
                    <p:nvPicPr>
                      <p:cNvPr id="0" name="Object 30" descr="image10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1720" y="3328647"/>
                        <a:ext cx="1577651" cy="8204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2" name="TextBox 1"/>
              <p:cNvSpPr txBox="1"/>
              <p:nvPr/>
            </p:nvSpPr>
            <p:spPr>
              <a:xfrm>
                <a:off x="1351495" y="2439383"/>
                <a:ext cx="3419654" cy="9316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a:rPr>
                            <m:t>𝜀</m:t>
                          </m:r>
                        </m:e>
                        <m:sub>
                          <m:r>
                            <a:rPr lang="zh-CN" altLang="en-US" sz="2400" i="1">
                              <a:latin typeface="Cambria Math"/>
                            </a:rPr>
                            <m:t>𝑖𝐶𝐴</m:t>
                          </m:r>
                        </m:sub>
                      </m:sSub>
                      <m:r>
                        <a:rPr lang="zh-CN" altLang="en-US" sz="2400">
                          <a:latin typeface="Cambria Math"/>
                        </a:rPr>
                        <m:t>=</m:t>
                      </m:r>
                      <m:nary>
                        <m:naryPr>
                          <m:limLoc m:val="subSup"/>
                          <m:grow m:val="on"/>
                          <m:ctrlPr>
                            <a:rPr lang="zh-CN" altLang="en-US" sz="2400" i="1">
                              <a:latin typeface="Cambria Math" panose="02040503050406030204" pitchFamily="18" charset="0"/>
                            </a:rPr>
                          </m:ctrlPr>
                        </m:naryPr>
                        <m:sub>
                          <m:r>
                            <a:rPr lang="zh-CN" altLang="en-US" sz="2400" i="1">
                              <a:latin typeface="Cambria Math"/>
                            </a:rPr>
                            <m:t>𝐶</m:t>
                          </m:r>
                        </m:sub>
                        <m:sup>
                          <m:r>
                            <a:rPr lang="zh-CN" altLang="en-US" sz="2400" i="1">
                              <a:latin typeface="Cambria Math"/>
                            </a:rPr>
                            <m:t>𝐴</m:t>
                          </m:r>
                        </m:sup>
                        <m:e>
                          <m:d>
                            <m:dPr>
                              <m:endChr m:val=""/>
                              <m:ctrlPr>
                                <a:rPr lang="zh-CN" altLang="en-US" sz="2400" i="1">
                                  <a:latin typeface="Cambria Math" panose="02040503050406030204" pitchFamily="18" charset="0"/>
                                </a:rPr>
                              </m:ctrlPr>
                            </m:dPr>
                            <m:e>
                              <m:groupChr>
                                <m:groupChrPr>
                                  <m:chr m:val="⇀"/>
                                  <m:pos m:val="top"/>
                                  <m:vertJc m:val="bot"/>
                                  <m:ctrlPr>
                                    <a:rPr lang="zh-CN" altLang="en-US" sz="2400" i="1">
                                      <a:latin typeface="Cambria Math" panose="02040503050406030204" pitchFamily="18" charset="0"/>
                                    </a:rPr>
                                  </m:ctrlPr>
                                </m:groupChrPr>
                                <m:e>
                                  <m:r>
                                    <a:rPr lang="zh-CN" altLang="en-US" sz="2400" i="1">
                                      <a:latin typeface="Cambria Math"/>
                                    </a:rPr>
                                    <m:t>𝑣</m:t>
                                  </m:r>
                                </m:e>
                              </m:groupChr>
                              <m:r>
                                <a:rPr lang="zh-CN" altLang="en-US" sz="2400">
                                  <a:latin typeface="Cambria Math"/>
                                </a:rPr>
                                <m:t>×</m:t>
                              </m:r>
                              <m:groupChr>
                                <m:groupChrPr>
                                  <m:chr m:val="⇀"/>
                                  <m:pos m:val="top"/>
                                  <m:vertJc m:val="bot"/>
                                  <m:ctrlPr>
                                    <a:rPr lang="zh-CN" altLang="en-US" sz="2400" i="1">
                                      <a:latin typeface="Cambria Math" panose="02040503050406030204" pitchFamily="18" charset="0"/>
                                    </a:rPr>
                                  </m:ctrlPr>
                                </m:groupChrPr>
                                <m:e>
                                  <m:r>
                                    <a:rPr lang="zh-CN" altLang="en-US" sz="2400" i="1">
                                      <a:latin typeface="Cambria Math"/>
                                    </a:rPr>
                                    <m:t>𝐵</m:t>
                                  </m:r>
                                </m:e>
                              </m:groupChr>
                              <m:r>
                                <a:rPr lang="zh-CN" altLang="en-US" sz="2400">
                                  <a:latin typeface="Cambria Math"/>
                                </a:rPr>
                                <m:t>)⋅</m:t>
                              </m:r>
                              <m:r>
                                <a:rPr lang="zh-CN" altLang="en-US" sz="2400" b="1">
                                  <a:latin typeface="Cambria Math"/>
                                </a:rPr>
                                <m:t>𝐝</m:t>
                              </m:r>
                              <m:groupChr>
                                <m:groupChrPr>
                                  <m:chr m:val="⇀"/>
                                  <m:pos m:val="top"/>
                                  <m:vertJc m:val="bot"/>
                                  <m:ctrlPr>
                                    <a:rPr lang="zh-CN" altLang="en-US" sz="2400" b="1" i="1">
                                      <a:latin typeface="Cambria Math" panose="02040503050406030204" pitchFamily="18" charset="0"/>
                                    </a:rPr>
                                  </m:ctrlPr>
                                </m:groupChrPr>
                                <m:e>
                                  <m:r>
                                    <a:rPr lang="zh-CN" altLang="en-US" sz="2400" i="1">
                                      <a:latin typeface="Cambria Math"/>
                                    </a:rPr>
                                    <m:t>𝑙</m:t>
                                  </m:r>
                                </m:e>
                              </m:groupChr>
                            </m:e>
                          </m:d>
                        </m:e>
                      </m:nary>
                    </m:oMath>
                  </m:oMathPara>
                </a14:m>
                <a:endParaRPr lang="zh-CN" altLang="en-US" sz="2400" dirty="0"/>
              </a:p>
            </p:txBody>
          </p:sp>
        </mc:Choice>
        <mc:Fallback xmlns="">
          <p:sp>
            <p:nvSpPr>
              <p:cNvPr id="2" name="TextBox 1"/>
              <p:cNvSpPr txBox="1">
                <a:spLocks noRot="1" noChangeAspect="1" noMove="1" noResize="1" noEditPoints="1" noAdjustHandles="1" noChangeArrowheads="1" noChangeShapeType="1" noTextEdit="1"/>
              </p:cNvSpPr>
              <p:nvPr/>
            </p:nvSpPr>
            <p:spPr>
              <a:xfrm>
                <a:off x="1351495" y="2439383"/>
                <a:ext cx="3419654" cy="931602"/>
              </a:xfrm>
              <a:prstGeom prst="rect">
                <a:avLst/>
              </a:prstGeom>
              <a:blipFill rotWithShape="1">
                <a:blip r:embed="rId7" cstate="print"/>
                <a:stretch>
                  <a:fillRect/>
                </a:stretch>
              </a:blipFill>
            </p:spPr>
            <p:txBody>
              <a:bodyPr/>
              <a:lstStyle/>
              <a:p>
                <a:r>
                  <a:rPr lang="zh-CN" altLang="en-US">
                    <a:noFill/>
                  </a:rPr>
                  <a:t> </a:t>
                </a:r>
              </a:p>
            </p:txBody>
          </p:sp>
        </mc:Fallback>
      </mc:AlternateContent>
      <p:graphicFrame>
        <p:nvGraphicFramePr>
          <p:cNvPr id="3" name="对象 2"/>
          <p:cNvGraphicFramePr>
            <a:graphicFrameLocks noChangeAspect="1"/>
          </p:cNvGraphicFramePr>
          <p:nvPr/>
        </p:nvGraphicFramePr>
        <p:xfrm>
          <a:off x="1763688" y="4013200"/>
          <a:ext cx="2177556" cy="838200"/>
        </p:xfrm>
        <a:graphic>
          <a:graphicData uri="http://schemas.openxmlformats.org/presentationml/2006/ole">
            <mc:AlternateContent xmlns:mc="http://schemas.openxmlformats.org/markup-compatibility/2006">
              <mc:Choice xmlns:v="urn:schemas-microsoft-com:vml" Requires="v">
                <p:oleObj spid="_x0000_s64533" name="Equation" r:id="rId8" imgW="931320" imgH="342720" progId="">
                  <p:embed/>
                </p:oleObj>
              </mc:Choice>
              <mc:Fallback>
                <p:oleObj name="Equation" r:id="rId8" imgW="931320" imgH="342720" progId="">
                  <p:embed/>
                  <p:pic>
                    <p:nvPicPr>
                      <p:cNvPr id="0" name="Object 28" descr="image10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63688" y="4013200"/>
                        <a:ext cx="2177556"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对象 3"/>
          <p:cNvGraphicFramePr>
            <a:graphicFrameLocks noChangeAspect="1"/>
          </p:cNvGraphicFramePr>
          <p:nvPr/>
        </p:nvGraphicFramePr>
        <p:xfrm>
          <a:off x="1451099" y="4797152"/>
          <a:ext cx="3336925" cy="954087"/>
        </p:xfrm>
        <a:graphic>
          <a:graphicData uri="http://schemas.openxmlformats.org/presentationml/2006/ole">
            <mc:AlternateContent xmlns:mc="http://schemas.openxmlformats.org/markup-compatibility/2006">
              <mc:Choice xmlns:v="urn:schemas-microsoft-com:vml" Requires="v">
                <p:oleObj spid="_x0000_s64534" name="Equation" r:id="rId10" imgW="34442400" imgH="9448800" progId="">
                  <p:embed/>
                </p:oleObj>
              </mc:Choice>
              <mc:Fallback>
                <p:oleObj name="Equation" r:id="rId10" imgW="34442400" imgH="9448800" progId="">
                  <p:embed/>
                  <p:pic>
                    <p:nvPicPr>
                      <p:cNvPr id="0" name="Object 2" descr="image10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51099" y="4797152"/>
                        <a:ext cx="3336925" cy="954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对象 4"/>
          <p:cNvGraphicFramePr>
            <a:graphicFrameLocks noChangeAspect="1"/>
          </p:cNvGraphicFramePr>
          <p:nvPr/>
        </p:nvGraphicFramePr>
        <p:xfrm>
          <a:off x="1691680" y="5733256"/>
          <a:ext cx="2490539" cy="998642"/>
        </p:xfrm>
        <a:graphic>
          <a:graphicData uri="http://schemas.openxmlformats.org/presentationml/2006/ole">
            <mc:AlternateContent xmlns:mc="http://schemas.openxmlformats.org/markup-compatibility/2006">
              <mc:Choice xmlns:v="urn:schemas-microsoft-com:vml" Requires="v">
                <p:oleObj spid="_x0000_s64535" name="Equation" r:id="rId12" imgW="816840" imgH="309960" progId="">
                  <p:embed/>
                </p:oleObj>
              </mc:Choice>
              <mc:Fallback>
                <p:oleObj name="Equation" r:id="rId12" imgW="816840" imgH="309960" progId="">
                  <p:embed/>
                  <p:pic>
                    <p:nvPicPr>
                      <p:cNvPr id="0" name="Object 3" descr="image10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91680" y="5733256"/>
                        <a:ext cx="2490539" cy="9986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对象 5"/>
          <p:cNvGraphicFramePr>
            <a:graphicFrameLocks noChangeAspect="1"/>
          </p:cNvGraphicFramePr>
          <p:nvPr/>
        </p:nvGraphicFramePr>
        <p:xfrm>
          <a:off x="4822155" y="6028338"/>
          <a:ext cx="2054101" cy="497006"/>
        </p:xfrm>
        <a:graphic>
          <a:graphicData uri="http://schemas.openxmlformats.org/presentationml/2006/ole">
            <mc:AlternateContent xmlns:mc="http://schemas.openxmlformats.org/markup-compatibility/2006">
              <mc:Choice xmlns:v="urn:schemas-microsoft-com:vml" Requires="v">
                <p:oleObj spid="_x0000_s64536" name="Equation" r:id="rId14" imgW="22250400" imgH="4876800" progId="">
                  <p:embed/>
                </p:oleObj>
              </mc:Choice>
              <mc:Fallback>
                <p:oleObj name="Equation" r:id="rId14" imgW="22250400" imgH="4876800" progId="">
                  <p:embed/>
                  <p:pic>
                    <p:nvPicPr>
                      <p:cNvPr id="0" name="Object 26" descr="image10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22155" y="6028338"/>
                        <a:ext cx="2054101" cy="4970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grpId="0" nodeType="clickEffect">
                                  <p:stCondLst>
                                    <p:cond delay="0"/>
                                  </p:stCondLst>
                                  <p:childTnLst>
                                    <p:set>
                                      <p:cBhvr>
                                        <p:cTn id="6" dur="1" fill="hold">
                                          <p:stCondLst>
                                            <p:cond delay="0"/>
                                          </p:stCondLst>
                                        </p:cTn>
                                        <p:tgtEl>
                                          <p:spTgt spid="188419"/>
                                        </p:tgtEl>
                                        <p:attrNameLst>
                                          <p:attrName>style.visibility</p:attrName>
                                        </p:attrNameLst>
                                      </p:cBhvr>
                                      <p:to>
                                        <p:strVal val="visible"/>
                                      </p:to>
                                    </p:set>
                                    <p:anim calcmode="lin" valueType="num">
                                      <p:cBhvr>
                                        <p:cTn id="7" dur="500" fill="hold"/>
                                        <p:tgtEl>
                                          <p:spTgt spid="188419"/>
                                        </p:tgtEl>
                                        <p:attrNameLst>
                                          <p:attrName>ppt_w</p:attrName>
                                        </p:attrNameLst>
                                      </p:cBhvr>
                                      <p:tavLst>
                                        <p:tav tm="0">
                                          <p:val>
                                            <p:strVal val="4/3*#ppt_w"/>
                                          </p:val>
                                        </p:tav>
                                        <p:tav tm="100000">
                                          <p:val>
                                            <p:strVal val="#ppt_w"/>
                                          </p:val>
                                        </p:tav>
                                      </p:tavLst>
                                    </p:anim>
                                    <p:anim calcmode="lin" valueType="num">
                                      <p:cBhvr>
                                        <p:cTn id="8" dur="500" fill="hold"/>
                                        <p:tgtEl>
                                          <p:spTgt spid="188419"/>
                                        </p:tgtEl>
                                        <p:attrNameLst>
                                          <p:attrName>ppt_h</p:attrName>
                                        </p:attrNameLst>
                                      </p:cBhvr>
                                      <p:tavLst>
                                        <p:tav tm="0">
                                          <p:val>
                                            <p:strVal val="4/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88446"/>
                                        </p:tgtEl>
                                        <p:attrNameLst>
                                          <p:attrName>style.visibility</p:attrName>
                                        </p:attrNameLst>
                                      </p:cBhvr>
                                      <p:to>
                                        <p:strVal val="visible"/>
                                      </p:to>
                                    </p:set>
                                    <p:animEffect transition="in" filter="wipe(left)">
                                      <p:cBhvr>
                                        <p:cTn id="18" dur="500"/>
                                        <p:tgtEl>
                                          <p:spTgt spid="18844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left)">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8" presetClass="entr" presetSubtype="3"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strips(upRight)">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19" grpId="0" autoUpdateAnimBg="0"/>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106" name="Text Box 4"/>
          <p:cNvSpPr txBox="1">
            <a:spLocks noChangeArrowheads="1"/>
          </p:cNvSpPr>
          <p:nvPr/>
        </p:nvSpPr>
        <p:spPr bwMode="auto">
          <a:xfrm>
            <a:off x="468313" y="404813"/>
            <a:ext cx="8229600"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kumimoji="1" lang="zh-CN" altLang="en-US" sz="2800" b="1">
                <a:solidFill>
                  <a:srgbClr val="FFFF00"/>
                </a:solidFill>
                <a:latin typeface="Times New Roman" panose="02020603050405020304" pitchFamily="18" charset="0"/>
              </a:rPr>
              <a:t>例</a:t>
            </a:r>
            <a:r>
              <a:rPr kumimoji="1" lang="en-US" altLang="zh-CN" sz="2800" b="1">
                <a:solidFill>
                  <a:srgbClr val="FFFF00"/>
                </a:solidFill>
                <a:latin typeface="Times New Roman" panose="02020603050405020304" pitchFamily="18" charset="0"/>
              </a:rPr>
              <a:t>4.</a:t>
            </a:r>
            <a:r>
              <a:rPr kumimoji="1" lang="en-US" altLang="zh-CN" sz="2800" b="1">
                <a:latin typeface="Times New Roman" panose="02020603050405020304" pitchFamily="18" charset="0"/>
              </a:rPr>
              <a:t> </a:t>
            </a:r>
            <a:r>
              <a:rPr kumimoji="1" lang="zh-CN" altLang="en-US" sz="2800" b="1">
                <a:latin typeface="Times New Roman" panose="02020603050405020304" pitchFamily="18" charset="0"/>
              </a:rPr>
              <a:t>一长直导线中通电流</a:t>
            </a:r>
            <a:r>
              <a:rPr kumimoji="1" lang="en-US" altLang="zh-CN" sz="2800" b="1" i="1">
                <a:latin typeface="Times New Roman" panose="02020603050405020304" pitchFamily="18" charset="0"/>
              </a:rPr>
              <a:t>I</a:t>
            </a:r>
            <a:r>
              <a:rPr kumimoji="1" lang="zh-CN" altLang="en-US" sz="2800" b="1">
                <a:latin typeface="Times New Roman" panose="02020603050405020304" pitchFamily="18" charset="0"/>
              </a:rPr>
              <a:t>，有一长为</a:t>
            </a:r>
            <a:r>
              <a:rPr kumimoji="1" lang="en-US" altLang="zh-CN" sz="2800" b="1">
                <a:latin typeface="Times New Roman" panose="02020603050405020304" pitchFamily="18" charset="0"/>
              </a:rPr>
              <a:t>L</a:t>
            </a:r>
            <a:r>
              <a:rPr kumimoji="1" lang="zh-CN" altLang="zh-CN" sz="2800" b="1">
                <a:latin typeface="Times New Roman" panose="02020603050405020304" pitchFamily="18" charset="0"/>
              </a:rPr>
              <a:t>的金属棒与导线共面</a:t>
            </a:r>
            <a:r>
              <a:rPr kumimoji="1" lang="zh-CN" altLang="en-US" sz="2800" b="1">
                <a:latin typeface="Times New Roman" panose="02020603050405020304" pitchFamily="18" charset="0"/>
              </a:rPr>
              <a:t>且成</a:t>
            </a:r>
            <a:r>
              <a:rPr kumimoji="1" lang="en-US" altLang="zh-CN" sz="2800" b="1">
                <a:latin typeface="Times New Roman" panose="02020603050405020304" pitchFamily="18" charset="0"/>
              </a:rPr>
              <a:t>60</a:t>
            </a:r>
            <a:r>
              <a:rPr kumimoji="1" lang="zh-CN" altLang="en-US" sz="2800" b="1">
                <a:latin typeface="Times New Roman" panose="02020603050405020304" pitchFamily="18" charset="0"/>
              </a:rPr>
              <a:t>度。</a:t>
            </a:r>
            <a:r>
              <a:rPr kumimoji="1" lang="zh-CN" altLang="zh-CN" sz="2800" b="1">
                <a:latin typeface="Times New Roman" panose="02020603050405020304" pitchFamily="18" charset="0"/>
              </a:rPr>
              <a:t>当棒</a:t>
            </a:r>
            <a:r>
              <a:rPr kumimoji="1" lang="zh-CN" altLang="en-US" sz="2800" b="1">
                <a:latin typeface="Times New Roman" panose="02020603050405020304" pitchFamily="18" charset="0"/>
              </a:rPr>
              <a:t>在平面上以垂直于载流导线的</a:t>
            </a:r>
            <a:r>
              <a:rPr kumimoji="1" lang="zh-CN" altLang="zh-CN" sz="2800" b="1">
                <a:latin typeface="Times New Roman" panose="02020603050405020304" pitchFamily="18" charset="0"/>
              </a:rPr>
              <a:t>速度</a:t>
            </a:r>
            <a:r>
              <a:rPr kumimoji="1" lang="en-US" altLang="zh-CN" sz="2800" b="1" i="1">
                <a:latin typeface="Book Antiqua" panose="02040602050305030304" pitchFamily="18" charset="0"/>
              </a:rPr>
              <a:t>v</a:t>
            </a:r>
            <a:r>
              <a:rPr kumimoji="1" lang="zh-CN" altLang="en-US" sz="2800" b="1">
                <a:latin typeface="Book Antiqua" panose="02040602050305030304" pitchFamily="18" charset="0"/>
              </a:rPr>
              <a:t>运动到该导线的中点距载流导线为</a:t>
            </a:r>
            <a:r>
              <a:rPr kumimoji="1" lang="en-US" altLang="zh-CN" sz="2800" b="1">
                <a:latin typeface="Book Antiqua" panose="02040602050305030304" pitchFamily="18" charset="0"/>
              </a:rPr>
              <a:t>a</a:t>
            </a:r>
            <a:r>
              <a:rPr kumimoji="1" lang="zh-CN" altLang="en-US" sz="2800" b="1">
                <a:latin typeface="Book Antiqua" panose="02040602050305030304" pitchFamily="18" charset="0"/>
              </a:rPr>
              <a:t>时，其上的电动势，并说明其方向。</a:t>
            </a:r>
            <a:endParaRPr kumimoji="1" lang="zh-CN" altLang="en-US" sz="2800" b="1">
              <a:latin typeface="Times New Roman" panose="02020603050405020304" pitchFamily="18" charset="0"/>
            </a:endParaRPr>
          </a:p>
        </p:txBody>
      </p:sp>
      <p:grpSp>
        <p:nvGrpSpPr>
          <p:cNvPr id="47107" name="Group 38"/>
          <p:cNvGrpSpPr/>
          <p:nvPr/>
        </p:nvGrpSpPr>
        <p:grpSpPr bwMode="auto">
          <a:xfrm>
            <a:off x="4932363" y="2997200"/>
            <a:ext cx="3816350" cy="3455988"/>
            <a:chOff x="3204" y="1525"/>
            <a:chExt cx="2404" cy="2177"/>
          </a:xfrm>
        </p:grpSpPr>
        <p:sp>
          <p:nvSpPr>
            <p:cNvPr id="47116" name="Rectangle 7"/>
            <p:cNvSpPr>
              <a:spLocks noChangeArrowheads="1"/>
            </p:cNvSpPr>
            <p:nvPr/>
          </p:nvSpPr>
          <p:spPr bwMode="auto">
            <a:xfrm rot="-3398018">
              <a:off x="4014" y="2341"/>
              <a:ext cx="1584" cy="96"/>
            </a:xfrm>
            <a:prstGeom prst="rect">
              <a:avLst/>
            </a:prstGeom>
            <a:gradFill rotWithShape="0">
              <a:gsLst>
                <a:gs pos="0">
                  <a:srgbClr val="FFCCCC"/>
                </a:gs>
                <a:gs pos="100000">
                  <a:srgbClr val="765E5E"/>
                </a:gs>
              </a:gsLst>
              <a:lin ang="54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117" name="Line 8"/>
            <p:cNvSpPr>
              <a:spLocks noChangeShapeType="1"/>
            </p:cNvSpPr>
            <p:nvPr/>
          </p:nvSpPr>
          <p:spPr bwMode="auto">
            <a:xfrm flipV="1">
              <a:off x="5012" y="2160"/>
              <a:ext cx="408" cy="22"/>
            </a:xfrm>
            <a:prstGeom prst="line">
              <a:avLst/>
            </a:prstGeom>
            <a:noFill/>
            <a:ln w="28575">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7118" name="Group 12"/>
            <p:cNvGrpSpPr/>
            <p:nvPr/>
          </p:nvGrpSpPr>
          <p:grpSpPr bwMode="auto">
            <a:xfrm>
              <a:off x="3204" y="1570"/>
              <a:ext cx="363" cy="2132"/>
              <a:chOff x="3107" y="1570"/>
              <a:chExt cx="363" cy="2132"/>
            </a:xfrm>
          </p:grpSpPr>
          <p:sp>
            <p:nvSpPr>
              <p:cNvPr id="47132" name="Rectangle 13"/>
              <p:cNvSpPr>
                <a:spLocks noChangeArrowheads="1"/>
              </p:cNvSpPr>
              <p:nvPr/>
            </p:nvSpPr>
            <p:spPr bwMode="auto">
              <a:xfrm>
                <a:off x="3379" y="1661"/>
                <a:ext cx="91" cy="2041"/>
              </a:xfrm>
              <a:prstGeom prst="rect">
                <a:avLst/>
              </a:prstGeom>
              <a:gradFill rotWithShape="1">
                <a:gsLst>
                  <a:gs pos="0">
                    <a:srgbClr val="475E76"/>
                  </a:gs>
                  <a:gs pos="50000">
                    <a:srgbClr val="99CCFF"/>
                  </a:gs>
                  <a:gs pos="100000">
                    <a:srgbClr val="475E76"/>
                  </a:gs>
                </a:gsLst>
                <a:lin ang="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133" name="Line 14"/>
              <p:cNvSpPr>
                <a:spLocks noChangeShapeType="1"/>
              </p:cNvSpPr>
              <p:nvPr/>
            </p:nvSpPr>
            <p:spPr bwMode="auto">
              <a:xfrm flipV="1">
                <a:off x="3430" y="1717"/>
                <a:ext cx="0" cy="672"/>
              </a:xfrm>
              <a:prstGeom prst="line">
                <a:avLst/>
              </a:prstGeom>
              <a:noFill/>
              <a:ln w="28575">
                <a:solidFill>
                  <a:schemeClr val="bg2"/>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34" name="Rectangle 15"/>
              <p:cNvSpPr>
                <a:spLocks noChangeArrowheads="1"/>
              </p:cNvSpPr>
              <p:nvPr/>
            </p:nvSpPr>
            <p:spPr bwMode="auto">
              <a:xfrm>
                <a:off x="3107" y="1570"/>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i="1">
                    <a:latin typeface="幼圆" panose="02010509060101010101" pitchFamily="49" charset="-122"/>
                    <a:ea typeface="幼圆" panose="02010509060101010101" pitchFamily="49" charset="-122"/>
                  </a:rPr>
                  <a:t>I</a:t>
                </a:r>
              </a:p>
            </p:txBody>
          </p:sp>
        </p:grpSp>
        <p:graphicFrame>
          <p:nvGraphicFramePr>
            <p:cNvPr id="47119" name="Object 24"/>
            <p:cNvGraphicFramePr>
              <a:graphicFrameLocks noChangeAspect="1"/>
            </p:cNvGraphicFramePr>
            <p:nvPr/>
          </p:nvGraphicFramePr>
          <p:xfrm>
            <a:off x="4830" y="2432"/>
            <a:ext cx="231" cy="275"/>
          </p:xfrm>
          <a:graphic>
            <a:graphicData uri="http://schemas.openxmlformats.org/presentationml/2006/ole">
              <mc:AlternateContent xmlns:mc="http://schemas.openxmlformats.org/markup-compatibility/2006">
                <mc:Choice xmlns:v="urn:schemas-microsoft-com:vml" Requires="v">
                  <p:oleObj spid="_x0000_s65567" name="Equation" r:id="rId3" imgW="106200" imgH="122400" progId="">
                    <p:embed/>
                  </p:oleObj>
                </mc:Choice>
                <mc:Fallback>
                  <p:oleObj name="Equation" r:id="rId3" imgW="106200" imgH="122400" progId="">
                    <p:embed/>
                    <p:pic>
                      <p:nvPicPr>
                        <p:cNvPr id="0" name="Object 24" descr="image1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0" y="2432"/>
                          <a:ext cx="231" cy="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120" name="Line 25"/>
            <p:cNvSpPr>
              <a:spLocks noChangeShapeType="1"/>
            </p:cNvSpPr>
            <p:nvPr/>
          </p:nvSpPr>
          <p:spPr bwMode="auto">
            <a:xfrm>
              <a:off x="3902" y="3275"/>
              <a:ext cx="0" cy="240"/>
            </a:xfrm>
            <a:prstGeom prst="line">
              <a:avLst/>
            </a:prstGeom>
            <a:noFill/>
            <a:ln w="9525">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21" name="Line 26"/>
            <p:cNvSpPr>
              <a:spLocks noChangeShapeType="1"/>
            </p:cNvSpPr>
            <p:nvPr/>
          </p:nvSpPr>
          <p:spPr bwMode="auto">
            <a:xfrm>
              <a:off x="3560" y="2387"/>
              <a:ext cx="1225" cy="0"/>
            </a:xfrm>
            <a:prstGeom prst="line">
              <a:avLst/>
            </a:prstGeom>
            <a:noFill/>
            <a:ln w="9525">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22" name="Line 28"/>
            <p:cNvSpPr>
              <a:spLocks noChangeShapeType="1"/>
            </p:cNvSpPr>
            <p:nvPr/>
          </p:nvSpPr>
          <p:spPr bwMode="auto">
            <a:xfrm>
              <a:off x="4332" y="2387"/>
              <a:ext cx="0" cy="680"/>
            </a:xfrm>
            <a:prstGeom prst="line">
              <a:avLst/>
            </a:prstGeom>
            <a:noFill/>
            <a:ln w="9525">
              <a:solidFill>
                <a:srgbClr val="FFFF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7123" name="Object 29"/>
            <p:cNvGraphicFramePr>
              <a:graphicFrameLocks noChangeAspect="1"/>
            </p:cNvGraphicFramePr>
            <p:nvPr/>
          </p:nvGraphicFramePr>
          <p:xfrm>
            <a:off x="4286" y="2523"/>
            <a:ext cx="316" cy="266"/>
          </p:xfrm>
          <a:graphic>
            <a:graphicData uri="http://schemas.openxmlformats.org/presentationml/2006/ole">
              <mc:AlternateContent xmlns:mc="http://schemas.openxmlformats.org/markup-compatibility/2006">
                <mc:Choice xmlns:v="urn:schemas-microsoft-com:vml" Requires="v">
                  <p:oleObj spid="_x0000_s65568" name="Equation" r:id="rId5" imgW="5791200" imgH="4876800" progId="">
                    <p:embed/>
                  </p:oleObj>
                </mc:Choice>
                <mc:Fallback>
                  <p:oleObj name="Equation" r:id="rId5" imgW="5791200" imgH="4876800" progId="">
                    <p:embed/>
                    <p:pic>
                      <p:nvPicPr>
                        <p:cNvPr id="0" name="Object 29" descr="image1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6" y="2523"/>
                          <a:ext cx="316" cy="2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124" name="Object 30"/>
            <p:cNvGraphicFramePr>
              <a:graphicFrameLocks noChangeAspect="1"/>
            </p:cNvGraphicFramePr>
            <p:nvPr/>
          </p:nvGraphicFramePr>
          <p:xfrm>
            <a:off x="5420" y="1979"/>
            <a:ext cx="188" cy="263"/>
          </p:xfrm>
          <a:graphic>
            <a:graphicData uri="http://schemas.openxmlformats.org/presentationml/2006/ole">
              <mc:AlternateContent xmlns:mc="http://schemas.openxmlformats.org/markup-compatibility/2006">
                <mc:Choice xmlns:v="urn:schemas-microsoft-com:vml" Requires="v">
                  <p:oleObj spid="_x0000_s65569" name="Equation" r:id="rId7" imgW="3048000" imgH="4267200" progId="">
                    <p:embed/>
                  </p:oleObj>
                </mc:Choice>
                <mc:Fallback>
                  <p:oleObj name="Equation" r:id="rId7" imgW="3048000" imgH="4267200" progId="">
                    <p:embed/>
                    <p:pic>
                      <p:nvPicPr>
                        <p:cNvPr id="0" name="Object 30" descr="image1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20" y="1979"/>
                          <a:ext cx="188" cy="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125" name="Object 31"/>
            <p:cNvGraphicFramePr>
              <a:graphicFrameLocks noChangeAspect="1"/>
            </p:cNvGraphicFramePr>
            <p:nvPr/>
          </p:nvGraphicFramePr>
          <p:xfrm>
            <a:off x="4059" y="2115"/>
            <a:ext cx="228" cy="251"/>
          </p:xfrm>
          <a:graphic>
            <a:graphicData uri="http://schemas.openxmlformats.org/presentationml/2006/ole">
              <mc:AlternateContent xmlns:mc="http://schemas.openxmlformats.org/markup-compatibility/2006">
                <mc:Choice xmlns:v="urn:schemas-microsoft-com:vml" Requires="v">
                  <p:oleObj spid="_x0000_s65570" name="Equation" r:id="rId9" imgW="3048000" imgH="3352800" progId="">
                    <p:embed/>
                  </p:oleObj>
                </mc:Choice>
                <mc:Fallback>
                  <p:oleObj name="Equation" r:id="rId9" imgW="3048000" imgH="3352800" progId="">
                    <p:embed/>
                    <p:pic>
                      <p:nvPicPr>
                        <p:cNvPr id="0" name="Object 31" descr="image1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59" y="2115"/>
                          <a:ext cx="228" cy="2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126" name="Object 32"/>
            <p:cNvGraphicFramePr>
              <a:graphicFrameLocks noChangeAspect="1"/>
            </p:cNvGraphicFramePr>
            <p:nvPr/>
          </p:nvGraphicFramePr>
          <p:xfrm>
            <a:off x="4286" y="3022"/>
            <a:ext cx="223" cy="214"/>
          </p:xfrm>
          <a:graphic>
            <a:graphicData uri="http://schemas.openxmlformats.org/presentationml/2006/ole">
              <mc:AlternateContent xmlns:mc="http://schemas.openxmlformats.org/markup-compatibility/2006">
                <mc:Choice xmlns:v="urn:schemas-microsoft-com:vml" Requires="v">
                  <p:oleObj spid="_x0000_s65571" name="Equation" r:id="rId11" imgW="2133600" imgH="3962400" progId="">
                    <p:embed/>
                  </p:oleObj>
                </mc:Choice>
                <mc:Fallback>
                  <p:oleObj name="Equation" r:id="rId11" imgW="2133600" imgH="3962400" progId="">
                    <p:embed/>
                    <p:pic>
                      <p:nvPicPr>
                        <p:cNvPr id="0" name="Object 32" descr="image1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86" y="3022"/>
                          <a:ext cx="223" cy="2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127" name="Object 33"/>
            <p:cNvGraphicFramePr>
              <a:graphicFrameLocks noChangeAspect="1"/>
            </p:cNvGraphicFramePr>
            <p:nvPr/>
          </p:nvGraphicFramePr>
          <p:xfrm>
            <a:off x="5148" y="1525"/>
            <a:ext cx="319" cy="214"/>
          </p:xfrm>
          <a:graphic>
            <a:graphicData uri="http://schemas.openxmlformats.org/presentationml/2006/ole">
              <mc:AlternateContent xmlns:mc="http://schemas.openxmlformats.org/markup-compatibility/2006">
                <mc:Choice xmlns:v="urn:schemas-microsoft-com:vml" Requires="v">
                  <p:oleObj spid="_x0000_s65572" name="Equation" r:id="rId13" imgW="3048000" imgH="3962400" progId="">
                    <p:embed/>
                  </p:oleObj>
                </mc:Choice>
                <mc:Fallback>
                  <p:oleObj name="Equation" r:id="rId13" imgW="3048000" imgH="3962400" progId="">
                    <p:embed/>
                    <p:pic>
                      <p:nvPicPr>
                        <p:cNvPr id="0" name="Object 33" descr="image1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48" y="1525"/>
                          <a:ext cx="319" cy="2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128" name="Line 34"/>
            <p:cNvSpPr>
              <a:spLocks noChangeShapeType="1"/>
            </p:cNvSpPr>
            <p:nvPr/>
          </p:nvSpPr>
          <p:spPr bwMode="auto">
            <a:xfrm>
              <a:off x="4404" y="3067"/>
              <a:ext cx="272" cy="13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29" name="Line 35"/>
            <p:cNvSpPr>
              <a:spLocks noChangeShapeType="1"/>
            </p:cNvSpPr>
            <p:nvPr/>
          </p:nvSpPr>
          <p:spPr bwMode="auto">
            <a:xfrm>
              <a:off x="5284" y="1752"/>
              <a:ext cx="272" cy="13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30" name="Line 36"/>
            <p:cNvSpPr>
              <a:spLocks noChangeShapeType="1"/>
            </p:cNvSpPr>
            <p:nvPr/>
          </p:nvSpPr>
          <p:spPr bwMode="auto">
            <a:xfrm flipV="1">
              <a:off x="5057" y="1842"/>
              <a:ext cx="363" cy="59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31" name="Line 37"/>
            <p:cNvSpPr>
              <a:spLocks noChangeShapeType="1"/>
            </p:cNvSpPr>
            <p:nvPr/>
          </p:nvSpPr>
          <p:spPr bwMode="auto">
            <a:xfrm flipH="1">
              <a:off x="4558" y="2704"/>
              <a:ext cx="318" cy="454"/>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92551" name="Rectangle 39"/>
          <p:cNvSpPr>
            <a:spLocks noChangeArrowheads="1"/>
          </p:cNvSpPr>
          <p:nvPr/>
        </p:nvSpPr>
        <p:spPr bwMode="auto">
          <a:xfrm>
            <a:off x="468313" y="2868959"/>
            <a:ext cx="8985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zh-CN" altLang="zh-CN" sz="2800" b="1">
                <a:solidFill>
                  <a:srgbClr val="FFFF00"/>
                </a:solidFill>
                <a:effectLst>
                  <a:outerShdw blurRad="38100" dist="38100" dir="2700000" algn="tl">
                    <a:srgbClr val="000000"/>
                  </a:outerShdw>
                </a:effectLst>
                <a:latin typeface="Times New Roman" panose="02020603050405020304" pitchFamily="18" charset="0"/>
              </a:rPr>
              <a:t>解：</a:t>
            </a:r>
            <a:endParaRPr kumimoji="1" lang="zh-CN" altLang="en-US" sz="2800" b="1">
              <a:solidFill>
                <a:srgbClr val="FFFF00"/>
              </a:solidFill>
              <a:effectLst>
                <a:outerShdw blurRad="38100" dist="38100" dir="2700000" algn="tl">
                  <a:srgbClr val="000000"/>
                </a:outerShdw>
              </a:effectLst>
              <a:latin typeface="Times New Roman" panose="02020603050405020304" pitchFamily="18" charset="0"/>
            </a:endParaRPr>
          </a:p>
        </p:txBody>
      </p:sp>
      <p:graphicFrame>
        <p:nvGraphicFramePr>
          <p:cNvPr id="192553" name="Object 41"/>
          <p:cNvGraphicFramePr>
            <a:graphicFrameLocks noChangeAspect="1"/>
          </p:cNvGraphicFramePr>
          <p:nvPr/>
        </p:nvGraphicFramePr>
        <p:xfrm>
          <a:off x="1187624" y="2729259"/>
          <a:ext cx="3236912" cy="968375"/>
        </p:xfrm>
        <a:graphic>
          <a:graphicData uri="http://schemas.openxmlformats.org/presentationml/2006/ole">
            <mc:AlternateContent xmlns:mc="http://schemas.openxmlformats.org/markup-compatibility/2006">
              <mc:Choice xmlns:v="urn:schemas-microsoft-com:vml" Requires="v">
                <p:oleObj spid="_x0000_s65573" name="Equation" r:id="rId15" imgW="931320" imgH="269280" progId="">
                  <p:embed/>
                </p:oleObj>
              </mc:Choice>
              <mc:Fallback>
                <p:oleObj name="Equation" r:id="rId15" imgW="931320" imgH="269280" progId="">
                  <p:embed/>
                  <p:pic>
                    <p:nvPicPr>
                      <p:cNvPr id="0" name="Object 41" descr="image1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87624" y="2729259"/>
                        <a:ext cx="3236912" cy="968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92557" name="Group 45"/>
          <p:cNvGrpSpPr/>
          <p:nvPr/>
        </p:nvGrpSpPr>
        <p:grpSpPr bwMode="auto">
          <a:xfrm>
            <a:off x="7092950" y="3141663"/>
            <a:ext cx="520700" cy="792162"/>
            <a:chOff x="4468" y="1979"/>
            <a:chExt cx="328" cy="499"/>
          </a:xfrm>
        </p:grpSpPr>
        <p:sp>
          <p:nvSpPr>
            <p:cNvPr id="47114" name="Line 43"/>
            <p:cNvSpPr>
              <a:spLocks noChangeShapeType="1"/>
            </p:cNvSpPr>
            <p:nvPr/>
          </p:nvSpPr>
          <p:spPr bwMode="auto">
            <a:xfrm flipV="1">
              <a:off x="4468" y="1979"/>
              <a:ext cx="0" cy="499"/>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7115" name="Object 44"/>
            <p:cNvGraphicFramePr>
              <a:graphicFrameLocks noChangeAspect="1"/>
            </p:cNvGraphicFramePr>
            <p:nvPr/>
          </p:nvGraphicFramePr>
          <p:xfrm>
            <a:off x="4513" y="2024"/>
            <a:ext cx="283" cy="377"/>
          </p:xfrm>
          <a:graphic>
            <a:graphicData uri="http://schemas.openxmlformats.org/presentationml/2006/ole">
              <mc:AlternateContent xmlns:mc="http://schemas.openxmlformats.org/markup-compatibility/2006">
                <mc:Choice xmlns:v="urn:schemas-microsoft-com:vml" Requires="v">
                  <p:oleObj spid="_x0000_s65574" name="Equation" r:id="rId17" imgW="4572000" imgH="6096000" progId="">
                    <p:embed/>
                  </p:oleObj>
                </mc:Choice>
                <mc:Fallback>
                  <p:oleObj name="Equation" r:id="rId17" imgW="4572000" imgH="6096000" progId="">
                    <p:embed/>
                    <p:pic>
                      <p:nvPicPr>
                        <p:cNvPr id="0" name="Object 44" descr="image11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513" y="2024"/>
                          <a:ext cx="283" cy="37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92558" name="Object 46"/>
          <p:cNvGraphicFramePr>
            <a:graphicFrameLocks noChangeAspect="1"/>
          </p:cNvGraphicFramePr>
          <p:nvPr/>
        </p:nvGraphicFramePr>
        <p:xfrm>
          <a:off x="1187624" y="3681758"/>
          <a:ext cx="3608387" cy="968375"/>
        </p:xfrm>
        <a:graphic>
          <a:graphicData uri="http://schemas.openxmlformats.org/presentationml/2006/ole">
            <mc:AlternateContent xmlns:mc="http://schemas.openxmlformats.org/markup-compatibility/2006">
              <mc:Choice xmlns:v="urn:schemas-microsoft-com:vml" Requires="v">
                <p:oleObj spid="_x0000_s65575" name="Equation" r:id="rId19" imgW="1037520" imgH="269280" progId="">
                  <p:embed/>
                </p:oleObj>
              </mc:Choice>
              <mc:Fallback>
                <p:oleObj name="Equation" r:id="rId19" imgW="1037520" imgH="269280" progId="">
                  <p:embed/>
                  <p:pic>
                    <p:nvPicPr>
                      <p:cNvPr id="0" name="Object 46" descr="image11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87624" y="3681758"/>
                        <a:ext cx="3608387" cy="968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对象 1"/>
          <p:cNvGraphicFramePr>
            <a:graphicFrameLocks noChangeAspect="1"/>
          </p:cNvGraphicFramePr>
          <p:nvPr/>
        </p:nvGraphicFramePr>
        <p:xfrm>
          <a:off x="1115616" y="4669184"/>
          <a:ext cx="1676400" cy="1208088"/>
        </p:xfrm>
        <a:graphic>
          <a:graphicData uri="http://schemas.openxmlformats.org/presentationml/2006/ole">
            <mc:AlternateContent xmlns:mc="http://schemas.openxmlformats.org/markup-compatibility/2006">
              <mc:Choice xmlns:v="urn:schemas-microsoft-com:vml" Requires="v">
                <p:oleObj spid="_x0000_s65576" name="Equation" r:id="rId21" imgW="490320" imgH="342720" progId="">
                  <p:embed/>
                </p:oleObj>
              </mc:Choice>
              <mc:Fallback>
                <p:oleObj name="Equation" r:id="rId21" imgW="490320" imgH="342720" progId="">
                  <p:embed/>
                  <p:pic>
                    <p:nvPicPr>
                      <p:cNvPr id="0" name="Object 25" descr="image11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15616" y="4669184"/>
                        <a:ext cx="1676400" cy="1208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grpId="0" nodeType="clickEffect">
                                  <p:stCondLst>
                                    <p:cond delay="0"/>
                                  </p:stCondLst>
                                  <p:childTnLst>
                                    <p:set>
                                      <p:cBhvr>
                                        <p:cTn id="6" dur="1" fill="hold">
                                          <p:stCondLst>
                                            <p:cond delay="0"/>
                                          </p:stCondLst>
                                        </p:cTn>
                                        <p:tgtEl>
                                          <p:spTgt spid="192551"/>
                                        </p:tgtEl>
                                        <p:attrNameLst>
                                          <p:attrName>style.visibility</p:attrName>
                                        </p:attrNameLst>
                                      </p:cBhvr>
                                      <p:to>
                                        <p:strVal val="visible"/>
                                      </p:to>
                                    </p:set>
                                    <p:anim calcmode="lin" valueType="num">
                                      <p:cBhvr>
                                        <p:cTn id="7" dur="500" fill="hold"/>
                                        <p:tgtEl>
                                          <p:spTgt spid="192551"/>
                                        </p:tgtEl>
                                        <p:attrNameLst>
                                          <p:attrName>ppt_w</p:attrName>
                                        </p:attrNameLst>
                                      </p:cBhvr>
                                      <p:tavLst>
                                        <p:tav tm="0">
                                          <p:val>
                                            <p:strVal val="4/3*#ppt_w"/>
                                          </p:val>
                                        </p:tav>
                                        <p:tav tm="100000">
                                          <p:val>
                                            <p:strVal val="#ppt_w"/>
                                          </p:val>
                                        </p:tav>
                                      </p:tavLst>
                                    </p:anim>
                                    <p:anim calcmode="lin" valueType="num">
                                      <p:cBhvr>
                                        <p:cTn id="8" dur="500" fill="hold"/>
                                        <p:tgtEl>
                                          <p:spTgt spid="192551"/>
                                        </p:tgtEl>
                                        <p:attrNameLst>
                                          <p:attrName>ppt_h</p:attrName>
                                        </p:attrNameLst>
                                      </p:cBhvr>
                                      <p:tavLst>
                                        <p:tav tm="0">
                                          <p:val>
                                            <p:strVal val="4/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192553"/>
                                        </p:tgtEl>
                                        <p:attrNameLst>
                                          <p:attrName>style.visibility</p:attrName>
                                        </p:attrNameLst>
                                      </p:cBhvr>
                                      <p:to>
                                        <p:strVal val="visible"/>
                                      </p:to>
                                    </p:set>
                                    <p:animEffect transition="in" filter="wipe(left)">
                                      <p:cBhvr>
                                        <p:cTn id="13" dur="500"/>
                                        <p:tgtEl>
                                          <p:spTgt spid="192553"/>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192557"/>
                                        </p:tgtEl>
                                        <p:attrNameLst>
                                          <p:attrName>style.visibility</p:attrName>
                                        </p:attrNameLst>
                                      </p:cBhvr>
                                      <p:to>
                                        <p:strVal val="visible"/>
                                      </p:to>
                                    </p:set>
                                    <p:animEffect transition="in" filter="box(in)">
                                      <p:cBhvr>
                                        <p:cTn id="18" dur="500"/>
                                        <p:tgtEl>
                                          <p:spTgt spid="19255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92558"/>
                                        </p:tgtEl>
                                        <p:attrNameLst>
                                          <p:attrName>style.visibility</p:attrName>
                                        </p:attrNameLst>
                                      </p:cBhvr>
                                      <p:to>
                                        <p:strVal val="visible"/>
                                      </p:to>
                                    </p:set>
                                    <p:animEffect transition="in" filter="wipe(left)">
                                      <p:cBhvr>
                                        <p:cTn id="23" dur="500"/>
                                        <p:tgtEl>
                                          <p:spTgt spid="19255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left)">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51"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pPr lvl="0" algn="r" eaLnBrk="1" hangingPunct="1"/>
              <a:t>4</a:t>
            </a:fld>
            <a:endParaRPr lang="en-US" altLang="zh-CN" sz="1400" dirty="0"/>
          </a:p>
        </p:txBody>
      </p:sp>
      <p:sp>
        <p:nvSpPr>
          <p:cNvPr id="34818" name="Text Box 2"/>
          <p:cNvSpPr txBox="1"/>
          <p:nvPr/>
        </p:nvSpPr>
        <p:spPr>
          <a:xfrm>
            <a:off x="304800" y="2514600"/>
            <a:ext cx="1371600" cy="579438"/>
          </a:xfrm>
          <a:prstGeom prst="rect">
            <a:avLst/>
          </a:prstGeom>
          <a:noFill/>
          <a:ln w="12700">
            <a:noFill/>
          </a:ln>
        </p:spPr>
        <p:txBody>
          <a:bodyPr>
            <a:spAutoFit/>
          </a:bodyPr>
          <a:lstStyle/>
          <a:p>
            <a:r>
              <a:rPr lang="zh-CN" altLang="en-US" sz="3200" b="1" dirty="0">
                <a:latin typeface="Times New Roman" panose="02020603050405020304" pitchFamily="18" charset="0"/>
              </a:rPr>
              <a:t>电   流</a:t>
            </a:r>
          </a:p>
        </p:txBody>
      </p:sp>
      <p:sp>
        <p:nvSpPr>
          <p:cNvPr id="34819" name="Text Box 3"/>
          <p:cNvSpPr txBox="1"/>
          <p:nvPr/>
        </p:nvSpPr>
        <p:spPr>
          <a:xfrm>
            <a:off x="3581400" y="2514600"/>
            <a:ext cx="1676400" cy="579438"/>
          </a:xfrm>
          <a:prstGeom prst="rect">
            <a:avLst/>
          </a:prstGeom>
          <a:noFill/>
          <a:ln w="12700">
            <a:noFill/>
          </a:ln>
        </p:spPr>
        <p:txBody>
          <a:bodyPr>
            <a:spAutoFit/>
          </a:bodyPr>
          <a:lstStyle/>
          <a:p>
            <a:r>
              <a:rPr lang="zh-CN" altLang="en-US" sz="3200" b="1" dirty="0">
                <a:latin typeface="Times New Roman" panose="02020603050405020304" pitchFamily="18" charset="0"/>
              </a:rPr>
              <a:t>磁   场</a:t>
            </a:r>
          </a:p>
        </p:txBody>
      </p:sp>
      <p:sp>
        <p:nvSpPr>
          <p:cNvPr id="34820" name="Rectangle 4"/>
          <p:cNvSpPr/>
          <p:nvPr/>
        </p:nvSpPr>
        <p:spPr>
          <a:xfrm>
            <a:off x="1676400" y="5516563"/>
            <a:ext cx="1828800" cy="579437"/>
          </a:xfrm>
          <a:prstGeom prst="rect">
            <a:avLst/>
          </a:prstGeom>
          <a:noFill/>
          <a:ln w="12700">
            <a:noFill/>
          </a:ln>
        </p:spPr>
        <p:txBody>
          <a:bodyPr>
            <a:spAutoFit/>
          </a:bodyPr>
          <a:lstStyle/>
          <a:p>
            <a:r>
              <a:rPr lang="zh-CN" altLang="en-US" sz="3200" b="1" dirty="0">
                <a:solidFill>
                  <a:schemeClr val="tx2"/>
                </a:solidFill>
                <a:latin typeface="Times New Roman" panose="02020603050405020304" pitchFamily="18" charset="0"/>
              </a:rPr>
              <a:t>电磁感应</a:t>
            </a:r>
          </a:p>
        </p:txBody>
      </p:sp>
      <p:grpSp>
        <p:nvGrpSpPr>
          <p:cNvPr id="2" name="Group 5"/>
          <p:cNvGrpSpPr/>
          <p:nvPr/>
        </p:nvGrpSpPr>
        <p:grpSpPr>
          <a:xfrm>
            <a:off x="5046980" y="1317943"/>
            <a:ext cx="3505200" cy="2362200"/>
            <a:chOff x="3326" y="624"/>
            <a:chExt cx="2098" cy="1440"/>
          </a:xfrm>
        </p:grpSpPr>
        <p:sp>
          <p:nvSpPr>
            <p:cNvPr id="1044" name="Rectangle 6"/>
            <p:cNvSpPr/>
            <p:nvPr/>
          </p:nvSpPr>
          <p:spPr>
            <a:xfrm>
              <a:off x="3518" y="624"/>
              <a:ext cx="1584" cy="316"/>
            </a:xfrm>
            <a:prstGeom prst="rect">
              <a:avLst/>
            </a:prstGeom>
            <a:noFill/>
            <a:ln w="38100">
              <a:noFill/>
            </a:ln>
          </p:spPr>
          <p:txBody>
            <a:bodyPr>
              <a:spAutoFit/>
            </a:bodyPr>
            <a:lstStyle/>
            <a:p>
              <a:r>
                <a:rPr lang="en-US" altLang="zh-CN" sz="2800" b="1" dirty="0">
                  <a:latin typeface="Times New Roman" panose="02020603050405020304" pitchFamily="18" charset="0"/>
                </a:rPr>
                <a:t>1831</a:t>
              </a:r>
              <a:r>
                <a:rPr lang="zh-CN" altLang="en-US" sz="2800" b="1" dirty="0">
                  <a:latin typeface="Times New Roman" panose="02020603050405020304" pitchFamily="18" charset="0"/>
                </a:rPr>
                <a:t>年法拉第</a:t>
              </a:r>
            </a:p>
          </p:txBody>
        </p:sp>
        <p:grpSp>
          <p:nvGrpSpPr>
            <p:cNvPr id="1045" name="Group 7"/>
            <p:cNvGrpSpPr/>
            <p:nvPr/>
          </p:nvGrpSpPr>
          <p:grpSpPr>
            <a:xfrm>
              <a:off x="3326" y="1536"/>
              <a:ext cx="2098" cy="528"/>
              <a:chOff x="3648" y="1968"/>
              <a:chExt cx="1920" cy="528"/>
            </a:xfrm>
          </p:grpSpPr>
          <p:sp>
            <p:nvSpPr>
              <p:cNvPr id="1048" name="Rectangle 8"/>
              <p:cNvSpPr/>
              <p:nvPr/>
            </p:nvSpPr>
            <p:spPr>
              <a:xfrm>
                <a:off x="3648" y="1968"/>
                <a:ext cx="1920" cy="528"/>
              </a:xfrm>
              <a:prstGeom prst="rect">
                <a:avLst/>
              </a:prstGeom>
              <a:noFill/>
              <a:ln w="12700">
                <a:noFill/>
              </a:ln>
            </p:spPr>
            <p:txBody>
              <a:bodyPr wrap="none" anchor="ctr"/>
              <a:lstStyle/>
              <a:p>
                <a:endParaRPr lang="zh-CN" altLang="en-US" dirty="0">
                  <a:latin typeface="Arial" panose="020B0604020202020204" pitchFamily="34" charset="0"/>
                </a:endParaRPr>
              </a:p>
            </p:txBody>
          </p:sp>
          <p:sp>
            <p:nvSpPr>
              <p:cNvPr id="1049" name="Rectangle 9"/>
              <p:cNvSpPr/>
              <p:nvPr/>
            </p:nvSpPr>
            <p:spPr>
              <a:xfrm>
                <a:off x="3648" y="2063"/>
                <a:ext cx="880" cy="316"/>
              </a:xfrm>
              <a:prstGeom prst="rect">
                <a:avLst/>
              </a:prstGeom>
              <a:noFill/>
              <a:ln w="12700">
                <a:noFill/>
              </a:ln>
            </p:spPr>
            <p:txBody>
              <a:bodyPr wrap="none">
                <a:spAutoFit/>
              </a:bodyPr>
              <a:lstStyle/>
              <a:p>
                <a:r>
                  <a:rPr lang="zh-CN" altLang="en-US" sz="2800" b="1" dirty="0">
                    <a:latin typeface="Times New Roman" panose="02020603050405020304" pitchFamily="18" charset="0"/>
                  </a:rPr>
                  <a:t>闭合回路</a:t>
                </a:r>
              </a:p>
            </p:txBody>
          </p:sp>
          <p:sp>
            <p:nvSpPr>
              <p:cNvPr id="1050" name="Rectangle 10"/>
              <p:cNvSpPr/>
              <p:nvPr/>
            </p:nvSpPr>
            <p:spPr>
              <a:xfrm>
                <a:off x="4992" y="2063"/>
                <a:ext cx="491" cy="316"/>
              </a:xfrm>
              <a:prstGeom prst="rect">
                <a:avLst/>
              </a:prstGeom>
              <a:noFill/>
              <a:ln w="12700">
                <a:noFill/>
              </a:ln>
            </p:spPr>
            <p:txBody>
              <a:bodyPr wrap="none">
                <a:spAutoFit/>
              </a:bodyPr>
              <a:lstStyle/>
              <a:p>
                <a:r>
                  <a:rPr lang="zh-CN" altLang="en-US" sz="2800" b="1" dirty="0">
                    <a:latin typeface="Times New Roman" panose="02020603050405020304" pitchFamily="18" charset="0"/>
                  </a:rPr>
                  <a:t>变化</a:t>
                </a:r>
              </a:p>
            </p:txBody>
          </p:sp>
          <p:graphicFrame>
            <p:nvGraphicFramePr>
              <p:cNvPr id="1026" name="Object 11"/>
              <p:cNvGraphicFramePr>
                <a:graphicFrameLocks/>
              </p:cNvGraphicFramePr>
              <p:nvPr/>
            </p:nvGraphicFramePr>
            <p:xfrm>
              <a:off x="4579" y="2045"/>
              <a:ext cx="432" cy="375"/>
            </p:xfrm>
            <a:graphic>
              <a:graphicData uri="http://schemas.openxmlformats.org/presentationml/2006/ole">
                <mc:AlternateContent xmlns:mc="http://schemas.openxmlformats.org/markup-compatibility/2006">
                  <mc:Choice xmlns:v="urn:schemas-microsoft-com:vml" Requires="v">
                    <p:oleObj spid="_x0000_s1028" r:id="rId4" imgW="7010400" imgH="6096000" progId="Equation.3">
                      <p:embed/>
                    </p:oleObj>
                  </mc:Choice>
                  <mc:Fallback>
                    <p:oleObj r:id="rId4" imgW="7010400" imgH="6096000" progId="Equation.3">
                      <p:embed/>
                      <p:pic>
                        <p:nvPicPr>
                          <p:cNvPr id="0" name="Picture 1" descr="image4"/>
                          <p:cNvPicPr>
                            <a:picLocks noChangeArrowheads="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579" y="2045"/>
                            <a:ext cx="432" cy="375"/>
                          </a:xfrm>
                          <a:prstGeom prst="rect">
                            <a:avLst/>
                          </a:prstGeom>
                          <a:gradFill rotWithShape="1">
                            <a:gsLst>
                              <a:gs pos="0">
                                <a:srgbClr val="FE4444"/>
                              </a:gs>
                              <a:gs pos="100000">
                                <a:srgbClr val="832B2B"/>
                              </a:gs>
                            </a:gsLst>
                            <a:lin ang="0"/>
                          </a:gra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1046" name="Line 12"/>
            <p:cNvSpPr/>
            <p:nvPr/>
          </p:nvSpPr>
          <p:spPr>
            <a:xfrm>
              <a:off x="4204" y="960"/>
              <a:ext cx="0" cy="576"/>
            </a:xfrm>
            <a:prstGeom prst="line">
              <a:avLst/>
            </a:prstGeom>
            <a:ln w="76200" cap="flat" cmpd="sng">
              <a:solidFill>
                <a:schemeClr val="tx1"/>
              </a:solidFill>
              <a:prstDash val="solid"/>
              <a:headEnd type="none" w="sm" len="sm"/>
              <a:tailEnd type="triangle" w="med" len="med"/>
            </a:ln>
          </p:spPr>
        </p:sp>
        <p:sp>
          <p:nvSpPr>
            <p:cNvPr id="1047" name="Text Box 13"/>
            <p:cNvSpPr txBox="1"/>
            <p:nvPr/>
          </p:nvSpPr>
          <p:spPr>
            <a:xfrm>
              <a:off x="4322" y="1056"/>
              <a:ext cx="536" cy="316"/>
            </a:xfrm>
            <a:prstGeom prst="rect">
              <a:avLst/>
            </a:prstGeom>
            <a:noFill/>
            <a:ln w="12700">
              <a:noFill/>
            </a:ln>
          </p:spPr>
          <p:txBody>
            <a:bodyPr wrap="none">
              <a:spAutoFit/>
            </a:bodyPr>
            <a:lstStyle/>
            <a:p>
              <a:r>
                <a:rPr lang="zh-CN" altLang="en-US" sz="2800" b="1" dirty="0">
                  <a:solidFill>
                    <a:schemeClr val="tx2"/>
                  </a:solidFill>
                  <a:latin typeface="Times New Roman" panose="02020603050405020304" pitchFamily="18" charset="0"/>
                </a:rPr>
                <a:t>实验</a:t>
              </a:r>
            </a:p>
          </p:txBody>
        </p:sp>
      </p:grpSp>
      <p:grpSp>
        <p:nvGrpSpPr>
          <p:cNvPr id="4" name="Group 14"/>
          <p:cNvGrpSpPr/>
          <p:nvPr/>
        </p:nvGrpSpPr>
        <p:grpSpPr>
          <a:xfrm>
            <a:off x="5601335" y="3697605"/>
            <a:ext cx="2232025" cy="1719263"/>
            <a:chOff x="3688" y="2064"/>
            <a:chExt cx="1222" cy="894"/>
          </a:xfrm>
        </p:grpSpPr>
        <p:sp>
          <p:nvSpPr>
            <p:cNvPr id="1041" name="Text Box 15"/>
            <p:cNvSpPr txBox="1"/>
            <p:nvPr/>
          </p:nvSpPr>
          <p:spPr>
            <a:xfrm>
              <a:off x="3688" y="2688"/>
              <a:ext cx="1222" cy="270"/>
            </a:xfrm>
            <a:prstGeom prst="rect">
              <a:avLst/>
            </a:prstGeom>
            <a:noFill/>
            <a:ln w="12700">
              <a:noFill/>
            </a:ln>
          </p:spPr>
          <p:txBody>
            <a:bodyPr>
              <a:spAutoFit/>
            </a:bodyPr>
            <a:lstStyle/>
            <a:p>
              <a:r>
                <a:rPr lang="zh-CN" altLang="en-US" sz="2800" b="1" dirty="0">
                  <a:latin typeface="Times New Roman" panose="02020603050405020304" pitchFamily="18" charset="0"/>
                </a:rPr>
                <a:t>感应电流  </a:t>
              </a:r>
            </a:p>
          </p:txBody>
        </p:sp>
        <p:sp>
          <p:nvSpPr>
            <p:cNvPr id="1042" name="Rectangle 16"/>
            <p:cNvSpPr/>
            <p:nvPr/>
          </p:nvSpPr>
          <p:spPr>
            <a:xfrm>
              <a:off x="4315" y="2160"/>
              <a:ext cx="490" cy="270"/>
            </a:xfrm>
            <a:prstGeom prst="rect">
              <a:avLst/>
            </a:prstGeom>
            <a:noFill/>
            <a:ln w="12700">
              <a:noFill/>
            </a:ln>
          </p:spPr>
          <p:txBody>
            <a:bodyPr wrap="none">
              <a:spAutoFit/>
            </a:bodyPr>
            <a:lstStyle/>
            <a:p>
              <a:r>
                <a:rPr lang="zh-CN" altLang="en-US" sz="2800" b="1" dirty="0">
                  <a:solidFill>
                    <a:schemeClr val="tx2"/>
                  </a:solidFill>
                  <a:latin typeface="Times New Roman" panose="02020603050405020304" pitchFamily="18" charset="0"/>
                </a:rPr>
                <a:t>产生</a:t>
              </a:r>
            </a:p>
          </p:txBody>
        </p:sp>
        <p:sp>
          <p:nvSpPr>
            <p:cNvPr id="1043" name="Line 17"/>
            <p:cNvSpPr/>
            <p:nvPr/>
          </p:nvSpPr>
          <p:spPr>
            <a:xfrm>
              <a:off x="4204" y="2064"/>
              <a:ext cx="0" cy="576"/>
            </a:xfrm>
            <a:prstGeom prst="line">
              <a:avLst/>
            </a:prstGeom>
            <a:ln w="76200" cap="flat" cmpd="sng">
              <a:solidFill>
                <a:schemeClr val="tx1"/>
              </a:solidFill>
              <a:prstDash val="solid"/>
              <a:headEnd type="none" w="sm" len="sm"/>
              <a:tailEnd type="triangle" w="med" len="med"/>
            </a:ln>
          </p:spPr>
        </p:sp>
      </p:grpSp>
      <p:grpSp>
        <p:nvGrpSpPr>
          <p:cNvPr id="5" name="Group 18"/>
          <p:cNvGrpSpPr/>
          <p:nvPr/>
        </p:nvGrpSpPr>
        <p:grpSpPr>
          <a:xfrm>
            <a:off x="1752600" y="2069465"/>
            <a:ext cx="1676400" cy="606425"/>
            <a:chOff x="1104" y="1298"/>
            <a:chExt cx="1056" cy="382"/>
          </a:xfrm>
        </p:grpSpPr>
        <p:sp>
          <p:nvSpPr>
            <p:cNvPr id="1039" name="Text Box 19"/>
            <p:cNvSpPr txBox="1"/>
            <p:nvPr/>
          </p:nvSpPr>
          <p:spPr>
            <a:xfrm>
              <a:off x="1248" y="1298"/>
              <a:ext cx="630" cy="365"/>
            </a:xfrm>
            <a:prstGeom prst="rect">
              <a:avLst/>
            </a:prstGeom>
            <a:noFill/>
            <a:ln w="12700">
              <a:noFill/>
            </a:ln>
          </p:spPr>
          <p:txBody>
            <a:bodyPr wrap="none">
              <a:spAutoFit/>
            </a:bodyPr>
            <a:lstStyle/>
            <a:p>
              <a:r>
                <a:rPr lang="zh-CN" altLang="en-US" sz="3200" b="1" dirty="0">
                  <a:solidFill>
                    <a:schemeClr val="accent1"/>
                  </a:solidFill>
                  <a:effectLst>
                    <a:outerShdw blurRad="38100" dist="25400" dir="5400000" algn="ctr" rotWithShape="0">
                      <a:srgbClr val="6E747A">
                        <a:alpha val="43000"/>
                      </a:srgbClr>
                    </a:outerShdw>
                  </a:effectLst>
                  <a:latin typeface="Times New Roman" panose="02020603050405020304" pitchFamily="18" charset="0"/>
                </a:rPr>
                <a:t>产生</a:t>
              </a:r>
            </a:p>
          </p:txBody>
        </p:sp>
        <p:sp>
          <p:nvSpPr>
            <p:cNvPr id="1040" name="Line 20"/>
            <p:cNvSpPr/>
            <p:nvPr/>
          </p:nvSpPr>
          <p:spPr>
            <a:xfrm>
              <a:off x="1104" y="1680"/>
              <a:ext cx="1056" cy="0"/>
            </a:xfrm>
            <a:prstGeom prst="line">
              <a:avLst/>
            </a:prstGeom>
            <a:ln w="76200" cap="flat" cmpd="sng">
              <a:solidFill>
                <a:schemeClr val="tx1"/>
              </a:solidFill>
              <a:prstDash val="solid"/>
              <a:headEnd type="none" w="med" len="med"/>
              <a:tailEnd type="triangle" w="med" len="sm"/>
            </a:ln>
          </p:spPr>
        </p:sp>
      </p:grpSp>
      <p:grpSp>
        <p:nvGrpSpPr>
          <p:cNvPr id="6" name="Group 21"/>
          <p:cNvGrpSpPr/>
          <p:nvPr/>
        </p:nvGrpSpPr>
        <p:grpSpPr>
          <a:xfrm>
            <a:off x="1752600" y="2895600"/>
            <a:ext cx="1676400" cy="2438400"/>
            <a:chOff x="1104" y="1824"/>
            <a:chExt cx="1056" cy="1536"/>
          </a:xfrm>
        </p:grpSpPr>
        <p:sp>
          <p:nvSpPr>
            <p:cNvPr id="1036" name="Line 22"/>
            <p:cNvSpPr/>
            <p:nvPr/>
          </p:nvSpPr>
          <p:spPr>
            <a:xfrm rot="10800000">
              <a:off x="1104" y="1872"/>
              <a:ext cx="1056" cy="0"/>
            </a:xfrm>
            <a:prstGeom prst="line">
              <a:avLst/>
            </a:prstGeom>
            <a:ln w="76200" cap="flat" cmpd="sng">
              <a:solidFill>
                <a:schemeClr val="tx1"/>
              </a:solidFill>
              <a:prstDash val="solid"/>
              <a:headEnd type="none" w="med" len="med"/>
              <a:tailEnd type="triangle" w="med" len="sm"/>
            </a:ln>
          </p:spPr>
        </p:sp>
        <p:sp>
          <p:nvSpPr>
            <p:cNvPr id="1037" name="Text Box 23"/>
            <p:cNvSpPr txBox="1"/>
            <p:nvPr/>
          </p:nvSpPr>
          <p:spPr>
            <a:xfrm>
              <a:off x="1488" y="1824"/>
              <a:ext cx="380" cy="692"/>
            </a:xfrm>
            <a:prstGeom prst="rect">
              <a:avLst/>
            </a:prstGeom>
            <a:noFill/>
            <a:ln w="9525">
              <a:noFill/>
            </a:ln>
          </p:spPr>
          <p:txBody>
            <a:bodyPr wrap="none">
              <a:spAutoFit/>
            </a:bodyPr>
            <a:lstStyle/>
            <a:p>
              <a:r>
                <a:rPr lang="en-US" altLang="zh-CN" sz="6600" b="1" dirty="0">
                  <a:solidFill>
                    <a:schemeClr val="tx1"/>
                  </a:solidFill>
                  <a:effectLst>
                    <a:outerShdw blurRad="38100" dist="19050" dir="2700000" algn="tl" rotWithShape="0">
                      <a:schemeClr val="dk1">
                        <a:alpha val="40000"/>
                      </a:schemeClr>
                    </a:outerShdw>
                  </a:effectLst>
                  <a:latin typeface="Times New Roman" panose="02020603050405020304" pitchFamily="18" charset="0"/>
                </a:rPr>
                <a:t>?</a:t>
              </a:r>
            </a:p>
          </p:txBody>
        </p:sp>
        <p:pic>
          <p:nvPicPr>
            <p:cNvPr id="1038" name="Picture 24" descr="AG00317_"/>
            <p:cNvPicPr>
              <a:picLocks noChangeAspect="1"/>
            </p:cNvPicPr>
            <p:nvPr/>
          </p:nvPicPr>
          <p:blipFill>
            <a:blip r:embed="rId6" cstate="print"/>
            <a:stretch>
              <a:fillRect/>
            </a:stretch>
          </p:blipFill>
          <p:spPr>
            <a:xfrm>
              <a:off x="1248" y="2352"/>
              <a:ext cx="785" cy="1008"/>
            </a:xfrm>
            <a:prstGeom prst="rect">
              <a:avLst/>
            </a:prstGeom>
            <a:noFill/>
            <a:ln w="9525">
              <a:noFill/>
            </a:ln>
          </p:spPr>
        </p:pic>
      </p:grpSp>
      <p:sp>
        <p:nvSpPr>
          <p:cNvPr id="34841" name="Text Box 25"/>
          <p:cNvSpPr txBox="1">
            <a:spLocks noChangeArrowheads="1"/>
          </p:cNvSpPr>
          <p:nvPr/>
        </p:nvSpPr>
        <p:spPr bwMode="auto">
          <a:xfrm>
            <a:off x="1600200" y="1219200"/>
            <a:ext cx="2286000" cy="528638"/>
          </a:xfrm>
          <a:prstGeom prst="rect">
            <a:avLst/>
          </a:prstGeom>
          <a:noFill/>
          <a:ln w="9525">
            <a:solidFill>
              <a:schemeClr val="tx2"/>
            </a:solidFill>
            <a:miter lim="800000"/>
          </a:ln>
          <a:effectLst>
            <a:prstShdw prst="shdw18" dist="17961" dir="13500000">
              <a:schemeClr val="tx2">
                <a:gamma/>
                <a:shade val="60000"/>
                <a:invGamma/>
              </a:schemeClr>
            </a:prstShdw>
          </a:effectLst>
        </p:spPr>
        <p:txBody>
          <a:bodyPr>
            <a:spAutoFit/>
          </a:bodyPr>
          <a:lstStyle/>
          <a:p>
            <a:pPr marR="0" algn="ctr" defTabSz="914400" eaLnBrk="0" hangingPunct="0">
              <a:buClrTx/>
              <a:buSzTx/>
              <a:buFontTx/>
              <a:defRPr/>
            </a:pPr>
            <a:r>
              <a:rPr kumimoji="1" lang="zh-CN" altLang="en-US" sz="2800" b="1" kern="1200" cap="none" spc="0" normalizeH="0" baseline="0" noProof="0">
                <a:solidFill>
                  <a:schemeClr val="tx2"/>
                </a:solidFill>
                <a:latin typeface="Elephant" panose="02020904090505020303" pitchFamily="18" charset="0"/>
                <a:ea typeface="宋体" panose="02010600030101010101" pitchFamily="2" charset="-122"/>
                <a:cs typeface="+mn-cs"/>
              </a:rPr>
              <a:t>问题的提出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841"/>
                                        </p:tgtEl>
                                        <p:attrNameLst>
                                          <p:attrName>style.visibility</p:attrName>
                                        </p:attrNameLst>
                                      </p:cBhvr>
                                      <p:to>
                                        <p:strVal val="visible"/>
                                      </p:to>
                                    </p:set>
                                    <p:animEffect transition="in" filter="wipe(left)">
                                      <p:cBhvr>
                                        <p:cTn id="7" dur="500"/>
                                        <p:tgtEl>
                                          <p:spTgt spid="34841"/>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4818"/>
                                        </p:tgtEl>
                                        <p:attrNameLst>
                                          <p:attrName>style.visibility</p:attrName>
                                        </p:attrNameLst>
                                      </p:cBhvr>
                                      <p:to>
                                        <p:strVal val="visible"/>
                                      </p:to>
                                    </p:set>
                                    <p:animEffect transition="in" filter="slide(fromBottom)">
                                      <p:cBhvr>
                                        <p:cTn id="12" dur="500"/>
                                        <p:tgtEl>
                                          <p:spTgt spid="3481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4819"/>
                                        </p:tgtEl>
                                        <p:attrNameLst>
                                          <p:attrName>style.visibility</p:attrName>
                                        </p:attrNameLst>
                                      </p:cBhvr>
                                      <p:to>
                                        <p:strVal val="visible"/>
                                      </p:to>
                                    </p:set>
                                    <p:animEffect transition="in" filter="blinds(horizontal)">
                                      <p:cBhvr>
                                        <p:cTn id="21" dur="500"/>
                                        <p:tgtEl>
                                          <p:spTgt spid="34819"/>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ntr" presetSubtype="16"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ox(in)">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34820"/>
                                        </p:tgtEl>
                                        <p:attrNameLst>
                                          <p:attrName>style.visibility</p:attrName>
                                        </p:attrNameLst>
                                      </p:cBhvr>
                                      <p:to>
                                        <p:strVal val="visible"/>
                                      </p:to>
                                    </p:set>
                                    <p:animEffect transition="in" filter="slide(fromBottom)">
                                      <p:cBhvr>
                                        <p:cTn id="31" dur="500"/>
                                        <p:tgtEl>
                                          <p:spTgt spid="3482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499"/>
                                          </p:stCondLst>
                                        </p:cTn>
                                        <p:tgtEl>
                                          <p:spTgt spid="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8" grpId="0"/>
      <p:bldP spid="34819" grpId="0"/>
      <p:bldP spid="34820" grpId="0"/>
      <p:bldP spid="34841"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8131" name="Group 5"/>
          <p:cNvGrpSpPr/>
          <p:nvPr/>
        </p:nvGrpSpPr>
        <p:grpSpPr bwMode="auto">
          <a:xfrm>
            <a:off x="4932363" y="836613"/>
            <a:ext cx="3816350" cy="3455987"/>
            <a:chOff x="3204" y="1525"/>
            <a:chExt cx="2404" cy="2177"/>
          </a:xfrm>
        </p:grpSpPr>
        <p:sp>
          <p:nvSpPr>
            <p:cNvPr id="48142" name="Rectangle 6"/>
            <p:cNvSpPr>
              <a:spLocks noChangeArrowheads="1"/>
            </p:cNvSpPr>
            <p:nvPr/>
          </p:nvSpPr>
          <p:spPr bwMode="auto">
            <a:xfrm rot="-3398018">
              <a:off x="4014" y="2341"/>
              <a:ext cx="1584" cy="96"/>
            </a:xfrm>
            <a:prstGeom prst="rect">
              <a:avLst/>
            </a:prstGeom>
            <a:gradFill rotWithShape="0">
              <a:gsLst>
                <a:gs pos="0">
                  <a:srgbClr val="FFCCCC"/>
                </a:gs>
                <a:gs pos="100000">
                  <a:srgbClr val="765E5E"/>
                </a:gs>
              </a:gsLst>
              <a:lin ang="54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143" name="Line 7"/>
            <p:cNvSpPr>
              <a:spLocks noChangeShapeType="1"/>
            </p:cNvSpPr>
            <p:nvPr/>
          </p:nvSpPr>
          <p:spPr bwMode="auto">
            <a:xfrm flipV="1">
              <a:off x="5012" y="2160"/>
              <a:ext cx="408" cy="22"/>
            </a:xfrm>
            <a:prstGeom prst="line">
              <a:avLst/>
            </a:prstGeom>
            <a:noFill/>
            <a:ln w="28575">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8144" name="Group 8"/>
            <p:cNvGrpSpPr/>
            <p:nvPr/>
          </p:nvGrpSpPr>
          <p:grpSpPr bwMode="auto">
            <a:xfrm>
              <a:off x="3204" y="1570"/>
              <a:ext cx="363" cy="2132"/>
              <a:chOff x="3107" y="1570"/>
              <a:chExt cx="363" cy="2132"/>
            </a:xfrm>
          </p:grpSpPr>
          <p:sp>
            <p:nvSpPr>
              <p:cNvPr id="48158" name="Rectangle 9"/>
              <p:cNvSpPr>
                <a:spLocks noChangeArrowheads="1"/>
              </p:cNvSpPr>
              <p:nvPr/>
            </p:nvSpPr>
            <p:spPr bwMode="auto">
              <a:xfrm>
                <a:off x="3379" y="1661"/>
                <a:ext cx="91" cy="2041"/>
              </a:xfrm>
              <a:prstGeom prst="rect">
                <a:avLst/>
              </a:prstGeom>
              <a:gradFill rotWithShape="1">
                <a:gsLst>
                  <a:gs pos="0">
                    <a:srgbClr val="475E76"/>
                  </a:gs>
                  <a:gs pos="50000">
                    <a:srgbClr val="99CCFF"/>
                  </a:gs>
                  <a:gs pos="100000">
                    <a:srgbClr val="475E76"/>
                  </a:gs>
                </a:gsLst>
                <a:lin ang="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159" name="Line 10"/>
              <p:cNvSpPr>
                <a:spLocks noChangeShapeType="1"/>
              </p:cNvSpPr>
              <p:nvPr/>
            </p:nvSpPr>
            <p:spPr bwMode="auto">
              <a:xfrm flipV="1">
                <a:off x="3430" y="1717"/>
                <a:ext cx="0" cy="672"/>
              </a:xfrm>
              <a:prstGeom prst="line">
                <a:avLst/>
              </a:prstGeom>
              <a:noFill/>
              <a:ln w="28575">
                <a:solidFill>
                  <a:schemeClr val="bg2"/>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60" name="Rectangle 11"/>
              <p:cNvSpPr>
                <a:spLocks noChangeArrowheads="1"/>
              </p:cNvSpPr>
              <p:nvPr/>
            </p:nvSpPr>
            <p:spPr bwMode="auto">
              <a:xfrm>
                <a:off x="3107" y="1570"/>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i="1">
                    <a:latin typeface="幼圆" panose="02010509060101010101" pitchFamily="49" charset="-122"/>
                    <a:ea typeface="幼圆" panose="02010509060101010101" pitchFamily="49" charset="-122"/>
                  </a:rPr>
                  <a:t>I</a:t>
                </a:r>
              </a:p>
            </p:txBody>
          </p:sp>
        </p:grpSp>
        <p:graphicFrame>
          <p:nvGraphicFramePr>
            <p:cNvPr id="48145" name="Object 12"/>
            <p:cNvGraphicFramePr>
              <a:graphicFrameLocks noChangeAspect="1"/>
            </p:cNvGraphicFramePr>
            <p:nvPr/>
          </p:nvGraphicFramePr>
          <p:xfrm>
            <a:off x="4830" y="2432"/>
            <a:ext cx="231" cy="275"/>
          </p:xfrm>
          <a:graphic>
            <a:graphicData uri="http://schemas.openxmlformats.org/presentationml/2006/ole">
              <mc:AlternateContent xmlns:mc="http://schemas.openxmlformats.org/markup-compatibility/2006">
                <mc:Choice xmlns:v="urn:schemas-microsoft-com:vml" Requires="v">
                  <p:oleObj spid="_x0000_s66600" name="Equation" r:id="rId3" imgW="106200" imgH="122400" progId="">
                    <p:embed/>
                  </p:oleObj>
                </mc:Choice>
                <mc:Fallback>
                  <p:oleObj name="Equation" r:id="rId3" imgW="106200" imgH="122400" progId="">
                    <p:embed/>
                    <p:pic>
                      <p:nvPicPr>
                        <p:cNvPr id="0" name="Object 12" descr="image1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0" y="2432"/>
                          <a:ext cx="231" cy="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8146" name="Line 13"/>
            <p:cNvSpPr>
              <a:spLocks noChangeShapeType="1"/>
            </p:cNvSpPr>
            <p:nvPr/>
          </p:nvSpPr>
          <p:spPr bwMode="auto">
            <a:xfrm>
              <a:off x="3902" y="3275"/>
              <a:ext cx="0" cy="240"/>
            </a:xfrm>
            <a:prstGeom prst="line">
              <a:avLst/>
            </a:prstGeom>
            <a:noFill/>
            <a:ln w="9525">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47" name="Line 14"/>
            <p:cNvSpPr>
              <a:spLocks noChangeShapeType="1"/>
            </p:cNvSpPr>
            <p:nvPr/>
          </p:nvSpPr>
          <p:spPr bwMode="auto">
            <a:xfrm>
              <a:off x="3560" y="2387"/>
              <a:ext cx="1225" cy="0"/>
            </a:xfrm>
            <a:prstGeom prst="line">
              <a:avLst/>
            </a:prstGeom>
            <a:noFill/>
            <a:ln w="9525">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48" name="Line 15"/>
            <p:cNvSpPr>
              <a:spLocks noChangeShapeType="1"/>
            </p:cNvSpPr>
            <p:nvPr/>
          </p:nvSpPr>
          <p:spPr bwMode="auto">
            <a:xfrm>
              <a:off x="4332" y="2387"/>
              <a:ext cx="0" cy="680"/>
            </a:xfrm>
            <a:prstGeom prst="line">
              <a:avLst/>
            </a:prstGeom>
            <a:noFill/>
            <a:ln w="9525">
              <a:solidFill>
                <a:srgbClr val="FFFF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8149" name="Object 16"/>
            <p:cNvGraphicFramePr>
              <a:graphicFrameLocks noChangeAspect="1"/>
            </p:cNvGraphicFramePr>
            <p:nvPr/>
          </p:nvGraphicFramePr>
          <p:xfrm>
            <a:off x="4286" y="2523"/>
            <a:ext cx="316" cy="266"/>
          </p:xfrm>
          <a:graphic>
            <a:graphicData uri="http://schemas.openxmlformats.org/presentationml/2006/ole">
              <mc:AlternateContent xmlns:mc="http://schemas.openxmlformats.org/markup-compatibility/2006">
                <mc:Choice xmlns:v="urn:schemas-microsoft-com:vml" Requires="v">
                  <p:oleObj spid="_x0000_s66601" name="Equation" r:id="rId5" imgW="5791200" imgH="4876800" progId="">
                    <p:embed/>
                  </p:oleObj>
                </mc:Choice>
                <mc:Fallback>
                  <p:oleObj name="Equation" r:id="rId5" imgW="5791200" imgH="4876800" progId="">
                    <p:embed/>
                    <p:pic>
                      <p:nvPicPr>
                        <p:cNvPr id="0" name="Object 16" descr="image1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6" y="2523"/>
                          <a:ext cx="316" cy="2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50" name="Object 17"/>
            <p:cNvGraphicFramePr>
              <a:graphicFrameLocks noChangeAspect="1"/>
            </p:cNvGraphicFramePr>
            <p:nvPr/>
          </p:nvGraphicFramePr>
          <p:xfrm>
            <a:off x="5420" y="1979"/>
            <a:ext cx="188" cy="263"/>
          </p:xfrm>
          <a:graphic>
            <a:graphicData uri="http://schemas.openxmlformats.org/presentationml/2006/ole">
              <mc:AlternateContent xmlns:mc="http://schemas.openxmlformats.org/markup-compatibility/2006">
                <mc:Choice xmlns:v="urn:schemas-microsoft-com:vml" Requires="v">
                  <p:oleObj spid="_x0000_s66602" name="Equation" r:id="rId7" imgW="3048000" imgH="4267200" progId="">
                    <p:embed/>
                  </p:oleObj>
                </mc:Choice>
                <mc:Fallback>
                  <p:oleObj name="Equation" r:id="rId7" imgW="3048000" imgH="4267200" progId="">
                    <p:embed/>
                    <p:pic>
                      <p:nvPicPr>
                        <p:cNvPr id="0" name="Object 17" descr="image1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20" y="1979"/>
                          <a:ext cx="188" cy="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51" name="Object 18"/>
            <p:cNvGraphicFramePr>
              <a:graphicFrameLocks noChangeAspect="1"/>
            </p:cNvGraphicFramePr>
            <p:nvPr/>
          </p:nvGraphicFramePr>
          <p:xfrm>
            <a:off x="4059" y="2115"/>
            <a:ext cx="228" cy="251"/>
          </p:xfrm>
          <a:graphic>
            <a:graphicData uri="http://schemas.openxmlformats.org/presentationml/2006/ole">
              <mc:AlternateContent xmlns:mc="http://schemas.openxmlformats.org/markup-compatibility/2006">
                <mc:Choice xmlns:v="urn:schemas-microsoft-com:vml" Requires="v">
                  <p:oleObj spid="_x0000_s66603" name="Equation" r:id="rId9" imgW="3048000" imgH="3352800" progId="">
                    <p:embed/>
                  </p:oleObj>
                </mc:Choice>
                <mc:Fallback>
                  <p:oleObj name="Equation" r:id="rId9" imgW="3048000" imgH="3352800" progId="">
                    <p:embed/>
                    <p:pic>
                      <p:nvPicPr>
                        <p:cNvPr id="0" name="Object 18" descr="image1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59" y="2115"/>
                          <a:ext cx="228" cy="2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52" name="Object 19"/>
            <p:cNvGraphicFramePr>
              <a:graphicFrameLocks noChangeAspect="1"/>
            </p:cNvGraphicFramePr>
            <p:nvPr/>
          </p:nvGraphicFramePr>
          <p:xfrm>
            <a:off x="4286" y="3022"/>
            <a:ext cx="223" cy="214"/>
          </p:xfrm>
          <a:graphic>
            <a:graphicData uri="http://schemas.openxmlformats.org/presentationml/2006/ole">
              <mc:AlternateContent xmlns:mc="http://schemas.openxmlformats.org/markup-compatibility/2006">
                <mc:Choice xmlns:v="urn:schemas-microsoft-com:vml" Requires="v">
                  <p:oleObj spid="_x0000_s66604" name="Equation" r:id="rId11" imgW="2133600" imgH="3962400" progId="">
                    <p:embed/>
                  </p:oleObj>
                </mc:Choice>
                <mc:Fallback>
                  <p:oleObj name="Equation" r:id="rId11" imgW="2133600" imgH="3962400" progId="">
                    <p:embed/>
                    <p:pic>
                      <p:nvPicPr>
                        <p:cNvPr id="0" name="Object 19" descr="image1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86" y="3022"/>
                          <a:ext cx="223" cy="2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53" name="Object 20"/>
            <p:cNvGraphicFramePr>
              <a:graphicFrameLocks noChangeAspect="1"/>
            </p:cNvGraphicFramePr>
            <p:nvPr/>
          </p:nvGraphicFramePr>
          <p:xfrm>
            <a:off x="5148" y="1525"/>
            <a:ext cx="319" cy="214"/>
          </p:xfrm>
          <a:graphic>
            <a:graphicData uri="http://schemas.openxmlformats.org/presentationml/2006/ole">
              <mc:AlternateContent xmlns:mc="http://schemas.openxmlformats.org/markup-compatibility/2006">
                <mc:Choice xmlns:v="urn:schemas-microsoft-com:vml" Requires="v">
                  <p:oleObj spid="_x0000_s66605" name="Equation" r:id="rId13" imgW="3048000" imgH="3962400" progId="">
                    <p:embed/>
                  </p:oleObj>
                </mc:Choice>
                <mc:Fallback>
                  <p:oleObj name="Equation" r:id="rId13" imgW="3048000" imgH="3962400" progId="">
                    <p:embed/>
                    <p:pic>
                      <p:nvPicPr>
                        <p:cNvPr id="0" name="Object 20" descr="image1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48" y="1525"/>
                          <a:ext cx="319" cy="2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8154" name="Line 21"/>
            <p:cNvSpPr>
              <a:spLocks noChangeShapeType="1"/>
            </p:cNvSpPr>
            <p:nvPr/>
          </p:nvSpPr>
          <p:spPr bwMode="auto">
            <a:xfrm>
              <a:off x="4404" y="3067"/>
              <a:ext cx="272" cy="13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55" name="Line 22"/>
            <p:cNvSpPr>
              <a:spLocks noChangeShapeType="1"/>
            </p:cNvSpPr>
            <p:nvPr/>
          </p:nvSpPr>
          <p:spPr bwMode="auto">
            <a:xfrm>
              <a:off x="5284" y="1752"/>
              <a:ext cx="272" cy="13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56" name="Line 23"/>
            <p:cNvSpPr>
              <a:spLocks noChangeShapeType="1"/>
            </p:cNvSpPr>
            <p:nvPr/>
          </p:nvSpPr>
          <p:spPr bwMode="auto">
            <a:xfrm flipV="1">
              <a:off x="5057" y="1842"/>
              <a:ext cx="363" cy="59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57" name="Line 24"/>
            <p:cNvSpPr>
              <a:spLocks noChangeShapeType="1"/>
            </p:cNvSpPr>
            <p:nvPr/>
          </p:nvSpPr>
          <p:spPr bwMode="auto">
            <a:xfrm flipH="1">
              <a:off x="4558" y="2704"/>
              <a:ext cx="318" cy="454"/>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8133" name="Line 26"/>
          <p:cNvSpPr>
            <a:spLocks noChangeShapeType="1"/>
          </p:cNvSpPr>
          <p:nvPr/>
        </p:nvSpPr>
        <p:spPr bwMode="auto">
          <a:xfrm>
            <a:off x="5508625" y="2924175"/>
            <a:ext cx="3311525"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8134" name="Object 27"/>
          <p:cNvGraphicFramePr>
            <a:graphicFrameLocks noChangeAspect="1"/>
          </p:cNvGraphicFramePr>
          <p:nvPr/>
        </p:nvGraphicFramePr>
        <p:xfrm>
          <a:off x="5508625" y="2997200"/>
          <a:ext cx="361950" cy="398463"/>
        </p:xfrm>
        <a:graphic>
          <a:graphicData uri="http://schemas.openxmlformats.org/presentationml/2006/ole">
            <mc:AlternateContent xmlns:mc="http://schemas.openxmlformats.org/markup-compatibility/2006">
              <mc:Choice xmlns:v="urn:schemas-microsoft-com:vml" Requires="v">
                <p:oleObj spid="_x0000_s66606" name="Equation" r:id="rId15" imgW="3048000" imgH="3352800" progId="">
                  <p:embed/>
                </p:oleObj>
              </mc:Choice>
              <mc:Fallback>
                <p:oleObj name="Equation" r:id="rId15" imgW="3048000" imgH="3352800" progId="">
                  <p:embed/>
                  <p:pic>
                    <p:nvPicPr>
                      <p:cNvPr id="0" name="Object 27" descr="image1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508625" y="2997200"/>
                        <a:ext cx="361950" cy="398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35" name="Object 28"/>
          <p:cNvGraphicFramePr>
            <a:graphicFrameLocks noChangeAspect="1"/>
          </p:cNvGraphicFramePr>
          <p:nvPr/>
        </p:nvGraphicFramePr>
        <p:xfrm>
          <a:off x="8532813" y="2997200"/>
          <a:ext cx="361950" cy="398463"/>
        </p:xfrm>
        <a:graphic>
          <a:graphicData uri="http://schemas.openxmlformats.org/presentationml/2006/ole">
            <mc:AlternateContent xmlns:mc="http://schemas.openxmlformats.org/markup-compatibility/2006">
              <mc:Choice xmlns:v="urn:schemas-microsoft-com:vml" Requires="v">
                <p:oleObj spid="_x0000_s66607" name="Equation" r:id="rId17" imgW="3048000" imgH="3352800" progId="">
                  <p:embed/>
                </p:oleObj>
              </mc:Choice>
              <mc:Fallback>
                <p:oleObj name="Equation" r:id="rId17" imgW="3048000" imgH="3352800" progId="">
                  <p:embed/>
                  <p:pic>
                    <p:nvPicPr>
                      <p:cNvPr id="0" name="Object 28" descr="image12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532813" y="2997200"/>
                        <a:ext cx="361950" cy="398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3566" name="Object 30"/>
          <p:cNvGraphicFramePr>
            <a:graphicFrameLocks noChangeAspect="1"/>
          </p:cNvGraphicFramePr>
          <p:nvPr/>
        </p:nvGraphicFramePr>
        <p:xfrm>
          <a:off x="408267" y="1674813"/>
          <a:ext cx="4538663" cy="1154113"/>
        </p:xfrm>
        <a:graphic>
          <a:graphicData uri="http://schemas.openxmlformats.org/presentationml/2006/ole">
            <mc:AlternateContent xmlns:mc="http://schemas.openxmlformats.org/markup-compatibility/2006">
              <mc:Choice xmlns:v="urn:schemas-microsoft-com:vml" Requires="v">
                <p:oleObj spid="_x0000_s66608" name="Equation" r:id="rId19" imgW="1315440" imgH="318240" progId="">
                  <p:embed/>
                </p:oleObj>
              </mc:Choice>
              <mc:Fallback>
                <p:oleObj name="Equation" r:id="rId19" imgW="1315440" imgH="318240" progId="">
                  <p:embed/>
                  <p:pic>
                    <p:nvPicPr>
                      <p:cNvPr id="0" name="Object 30" descr="image12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08267" y="1674813"/>
                        <a:ext cx="4538663" cy="1154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3567" name="Object 31"/>
          <p:cNvGraphicFramePr>
            <a:graphicFrameLocks noChangeAspect="1"/>
          </p:cNvGraphicFramePr>
          <p:nvPr/>
        </p:nvGraphicFramePr>
        <p:xfrm>
          <a:off x="539552" y="2795587"/>
          <a:ext cx="3162300" cy="1266825"/>
        </p:xfrm>
        <a:graphic>
          <a:graphicData uri="http://schemas.openxmlformats.org/presentationml/2006/ole">
            <mc:AlternateContent xmlns:mc="http://schemas.openxmlformats.org/markup-compatibility/2006">
              <mc:Choice xmlns:v="urn:schemas-microsoft-com:vml" Requires="v">
                <p:oleObj spid="_x0000_s66609" name="Equation" r:id="rId21" imgW="906840" imgH="350640" progId="">
                  <p:embed/>
                </p:oleObj>
              </mc:Choice>
              <mc:Fallback>
                <p:oleObj name="Equation" r:id="rId21" imgW="906840" imgH="350640" progId="">
                  <p:embed/>
                  <p:pic>
                    <p:nvPicPr>
                      <p:cNvPr id="0" name="Object 31" descr="image12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9552" y="2795587"/>
                        <a:ext cx="3162300" cy="1266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3568" name="Object 32"/>
          <p:cNvGraphicFramePr>
            <a:graphicFrameLocks noChangeAspect="1"/>
          </p:cNvGraphicFramePr>
          <p:nvPr/>
        </p:nvGraphicFramePr>
        <p:xfrm>
          <a:off x="415925" y="4262722"/>
          <a:ext cx="3868738" cy="1490663"/>
        </p:xfrm>
        <a:graphic>
          <a:graphicData uri="http://schemas.openxmlformats.org/presentationml/2006/ole">
            <mc:AlternateContent xmlns:mc="http://schemas.openxmlformats.org/markup-compatibility/2006">
              <mc:Choice xmlns:v="urn:schemas-microsoft-com:vml" Requires="v">
                <p:oleObj spid="_x0000_s66610" name="Equation" r:id="rId23" imgW="1119240" imgH="415800" progId="">
                  <p:embed/>
                </p:oleObj>
              </mc:Choice>
              <mc:Fallback>
                <p:oleObj name="Equation" r:id="rId23" imgW="1119240" imgH="415800" progId="">
                  <p:embed/>
                  <p:pic>
                    <p:nvPicPr>
                      <p:cNvPr id="0" name="Object 32" descr="image12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15925" y="4262722"/>
                        <a:ext cx="3868738" cy="1490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3569" name="Object 33"/>
          <p:cNvGraphicFramePr>
            <a:graphicFrameLocks noChangeAspect="1"/>
          </p:cNvGraphicFramePr>
          <p:nvPr/>
        </p:nvGraphicFramePr>
        <p:xfrm>
          <a:off x="4599665" y="4211637"/>
          <a:ext cx="2808287" cy="1665288"/>
        </p:xfrm>
        <a:graphic>
          <a:graphicData uri="http://schemas.openxmlformats.org/presentationml/2006/ole">
            <mc:AlternateContent xmlns:mc="http://schemas.openxmlformats.org/markup-compatibility/2006">
              <mc:Choice xmlns:v="urn:schemas-microsoft-com:vml" Requires="v">
                <p:oleObj spid="_x0000_s66611" name="Equation" r:id="rId25" imgW="1160280" imgH="676800" progId="">
                  <p:embed/>
                </p:oleObj>
              </mc:Choice>
              <mc:Fallback>
                <p:oleObj name="Equation" r:id="rId25" imgW="1160280" imgH="676800" progId="">
                  <p:embed/>
                  <p:pic>
                    <p:nvPicPr>
                      <p:cNvPr id="0" name="Object 33" descr="image126"/>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599665" y="4211637"/>
                        <a:ext cx="2808287" cy="1665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3570" name="Text Box 34"/>
          <p:cNvSpPr txBox="1">
            <a:spLocks noChangeArrowheads="1"/>
          </p:cNvSpPr>
          <p:nvPr/>
        </p:nvSpPr>
        <p:spPr bwMode="auto">
          <a:xfrm>
            <a:off x="4932363" y="6021288"/>
            <a:ext cx="268446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t>方向从</a:t>
            </a:r>
            <a:r>
              <a:rPr lang="en-US" altLang="zh-CN" sz="3200" b="1" dirty="0"/>
              <a:t>1</a:t>
            </a:r>
            <a:r>
              <a:rPr lang="zh-CN" altLang="en-US" sz="3200" b="1" dirty="0"/>
              <a:t>到</a:t>
            </a:r>
            <a:r>
              <a:rPr lang="en-US" altLang="zh-CN" sz="3200" b="1" dirty="0"/>
              <a:t>2</a:t>
            </a:r>
          </a:p>
        </p:txBody>
      </p:sp>
      <p:graphicFrame>
        <p:nvGraphicFramePr>
          <p:cNvPr id="2" name="对象 1"/>
          <p:cNvGraphicFramePr>
            <a:graphicFrameLocks noChangeAspect="1"/>
          </p:cNvGraphicFramePr>
          <p:nvPr/>
        </p:nvGraphicFramePr>
        <p:xfrm>
          <a:off x="539552" y="1020762"/>
          <a:ext cx="2497138" cy="568325"/>
        </p:xfrm>
        <a:graphic>
          <a:graphicData uri="http://schemas.openxmlformats.org/presentationml/2006/ole">
            <mc:AlternateContent xmlns:mc="http://schemas.openxmlformats.org/markup-compatibility/2006">
              <mc:Choice xmlns:v="urn:schemas-microsoft-com:vml" Requires="v">
                <p:oleObj spid="_x0000_s66612" name="Equation" r:id="rId27" imgW="727200" imgH="138600" progId="">
                  <p:embed/>
                </p:oleObj>
              </mc:Choice>
              <mc:Fallback>
                <p:oleObj name="Equation" r:id="rId27" imgW="727200" imgH="138600" progId="">
                  <p:embed/>
                  <p:pic>
                    <p:nvPicPr>
                      <p:cNvPr id="0" name="对象 2" descr="image127"/>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39552" y="1020762"/>
                        <a:ext cx="2497138" cy="568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3566"/>
                                        </p:tgtEl>
                                        <p:attrNameLst>
                                          <p:attrName>style.visibility</p:attrName>
                                        </p:attrNameLst>
                                      </p:cBhvr>
                                      <p:to>
                                        <p:strVal val="visible"/>
                                      </p:to>
                                    </p:set>
                                    <p:animEffect transition="in" filter="wipe(left)">
                                      <p:cBhvr>
                                        <p:cTn id="12" dur="500"/>
                                        <p:tgtEl>
                                          <p:spTgt spid="19356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93567"/>
                                        </p:tgtEl>
                                        <p:attrNameLst>
                                          <p:attrName>style.visibility</p:attrName>
                                        </p:attrNameLst>
                                      </p:cBhvr>
                                      <p:to>
                                        <p:strVal val="visible"/>
                                      </p:to>
                                    </p:set>
                                    <p:animEffect transition="in" filter="wipe(left)">
                                      <p:cBhvr>
                                        <p:cTn id="17" dur="500"/>
                                        <p:tgtEl>
                                          <p:spTgt spid="19356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93568"/>
                                        </p:tgtEl>
                                        <p:attrNameLst>
                                          <p:attrName>style.visibility</p:attrName>
                                        </p:attrNameLst>
                                      </p:cBhvr>
                                      <p:to>
                                        <p:strVal val="visible"/>
                                      </p:to>
                                    </p:set>
                                    <p:animEffect transition="in" filter="wipe(left)">
                                      <p:cBhvr>
                                        <p:cTn id="22" dur="500"/>
                                        <p:tgtEl>
                                          <p:spTgt spid="19356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93569"/>
                                        </p:tgtEl>
                                        <p:attrNameLst>
                                          <p:attrName>style.visibility</p:attrName>
                                        </p:attrNameLst>
                                      </p:cBhvr>
                                      <p:to>
                                        <p:strVal val="visible"/>
                                      </p:to>
                                    </p:set>
                                    <p:animEffect transition="in" filter="wipe(left)">
                                      <p:cBhvr>
                                        <p:cTn id="27" dur="500"/>
                                        <p:tgtEl>
                                          <p:spTgt spid="193569"/>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93570"/>
                                        </p:tgtEl>
                                        <p:attrNameLst>
                                          <p:attrName>style.visibility</p:attrName>
                                        </p:attrNameLst>
                                      </p:cBhvr>
                                      <p:to>
                                        <p:strVal val="visible"/>
                                      </p:to>
                                    </p:set>
                                    <p:animEffect transition="in" filter="box(in)">
                                      <p:cBhvr>
                                        <p:cTn id="32" dur="500"/>
                                        <p:tgtEl>
                                          <p:spTgt spid="193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70" grpId="0"/>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Text Box 4"/>
          <p:cNvSpPr txBox="1">
            <a:spLocks noChangeArrowheads="1"/>
          </p:cNvSpPr>
          <p:nvPr/>
        </p:nvSpPr>
        <p:spPr bwMode="auto">
          <a:xfrm>
            <a:off x="611188" y="549275"/>
            <a:ext cx="684053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600">
                <a:latin typeface="黑体" panose="02010609060101010101" pitchFamily="49" charset="-122"/>
                <a:ea typeface="黑体" panose="02010609060101010101" pitchFamily="49" charset="-122"/>
                <a:cs typeface="Times New Roman" panose="02020603050405020304" pitchFamily="18" charset="0"/>
              </a:rPr>
              <a:t>15-3  </a:t>
            </a:r>
            <a:r>
              <a:rPr kumimoji="1" lang="zh-CN" altLang="en-US" sz="3600">
                <a:latin typeface="黑体" panose="02010609060101010101" pitchFamily="49" charset="-122"/>
                <a:ea typeface="黑体" panose="02010609060101010101" pitchFamily="49" charset="-122"/>
                <a:cs typeface="Times New Roman" panose="02020603050405020304" pitchFamily="18" charset="0"/>
              </a:rPr>
              <a:t>感生电动势和感生电场 </a:t>
            </a:r>
          </a:p>
        </p:txBody>
      </p:sp>
      <p:grpSp>
        <p:nvGrpSpPr>
          <p:cNvPr id="30924" name="Group 204"/>
          <p:cNvGrpSpPr/>
          <p:nvPr/>
        </p:nvGrpSpPr>
        <p:grpSpPr bwMode="auto">
          <a:xfrm>
            <a:off x="5003800" y="1412875"/>
            <a:ext cx="3816350" cy="3168650"/>
            <a:chOff x="3061" y="1026"/>
            <a:chExt cx="2404" cy="1996"/>
          </a:xfrm>
        </p:grpSpPr>
        <p:sp>
          <p:nvSpPr>
            <p:cNvPr id="49165" name="Rectangle 7"/>
            <p:cNvSpPr>
              <a:spLocks noChangeArrowheads="1"/>
            </p:cNvSpPr>
            <p:nvPr/>
          </p:nvSpPr>
          <p:spPr bwMode="auto">
            <a:xfrm>
              <a:off x="3061" y="1026"/>
              <a:ext cx="2404" cy="1996"/>
            </a:xfrm>
            <a:prstGeom prst="rect">
              <a:avLst/>
            </a:prstGeom>
            <a:solidFill>
              <a:schemeClr val="folHlink"/>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49166" name="Group 9"/>
            <p:cNvGrpSpPr>
              <a:grpSpLocks noChangeAspect="1"/>
            </p:cNvGrpSpPr>
            <p:nvPr/>
          </p:nvGrpSpPr>
          <p:grpSpPr bwMode="auto">
            <a:xfrm>
              <a:off x="3198" y="1117"/>
              <a:ext cx="2145" cy="1696"/>
              <a:chOff x="3198" y="1117"/>
              <a:chExt cx="1916" cy="1515"/>
            </a:xfrm>
          </p:grpSpPr>
          <p:sp>
            <p:nvSpPr>
              <p:cNvPr id="49167" name="AutoShape 8"/>
              <p:cNvSpPr>
                <a:spLocks noChangeAspect="1" noChangeArrowheads="1" noTextEdit="1"/>
              </p:cNvSpPr>
              <p:nvPr/>
            </p:nvSpPr>
            <p:spPr bwMode="auto">
              <a:xfrm>
                <a:off x="3198" y="1117"/>
                <a:ext cx="1916" cy="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9168" name="Freeform 10"/>
              <p:cNvSpPr/>
              <p:nvPr/>
            </p:nvSpPr>
            <p:spPr bwMode="auto">
              <a:xfrm>
                <a:off x="3320" y="2347"/>
                <a:ext cx="590" cy="282"/>
              </a:xfrm>
              <a:custGeom>
                <a:avLst/>
                <a:gdLst>
                  <a:gd name="T0" fmla="*/ 17 w 5308"/>
                  <a:gd name="T1" fmla="*/ 266 h 2535"/>
                  <a:gd name="T2" fmla="*/ 590 w 5308"/>
                  <a:gd name="T3" fmla="*/ 0 h 2535"/>
                  <a:gd name="T4" fmla="*/ 0 w 5308"/>
                  <a:gd name="T5" fmla="*/ 282 h 2535"/>
                  <a:gd name="T6" fmla="*/ 3 w 5308"/>
                  <a:gd name="T7" fmla="*/ 280 h 2535"/>
                  <a:gd name="T8" fmla="*/ 7 w 5308"/>
                  <a:gd name="T9" fmla="*/ 277 h 2535"/>
                  <a:gd name="T10" fmla="*/ 10 w 5308"/>
                  <a:gd name="T11" fmla="*/ 275 h 2535"/>
                  <a:gd name="T12" fmla="*/ 13 w 5308"/>
                  <a:gd name="T13" fmla="*/ 271 h 2535"/>
                  <a:gd name="T14" fmla="*/ 16 w 5308"/>
                  <a:gd name="T15" fmla="*/ 268 h 2535"/>
                  <a:gd name="T16" fmla="*/ 17 w 5308"/>
                  <a:gd name="T17" fmla="*/ 266 h 25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308" h="2535">
                    <a:moveTo>
                      <a:pt x="156" y="2393"/>
                    </a:moveTo>
                    <a:lnTo>
                      <a:pt x="5308" y="0"/>
                    </a:lnTo>
                    <a:lnTo>
                      <a:pt x="0" y="2535"/>
                    </a:lnTo>
                    <a:lnTo>
                      <a:pt x="31" y="2516"/>
                    </a:lnTo>
                    <a:lnTo>
                      <a:pt x="61" y="2494"/>
                    </a:lnTo>
                    <a:lnTo>
                      <a:pt x="90" y="2468"/>
                    </a:lnTo>
                    <a:lnTo>
                      <a:pt x="117" y="2440"/>
                    </a:lnTo>
                    <a:lnTo>
                      <a:pt x="144" y="2409"/>
                    </a:lnTo>
                    <a:lnTo>
                      <a:pt x="156" y="2393"/>
                    </a:lnTo>
                    <a:close/>
                  </a:path>
                </a:pathLst>
              </a:custGeom>
              <a:solidFill>
                <a:srgbClr val="009DE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169" name="Freeform 11"/>
              <p:cNvSpPr/>
              <p:nvPr/>
            </p:nvSpPr>
            <p:spPr bwMode="auto">
              <a:xfrm>
                <a:off x="3320" y="2062"/>
                <a:ext cx="1188" cy="567"/>
              </a:xfrm>
              <a:custGeom>
                <a:avLst/>
                <a:gdLst>
                  <a:gd name="T0" fmla="*/ 24 w 10685"/>
                  <a:gd name="T1" fmla="*/ 540 h 5102"/>
                  <a:gd name="T2" fmla="*/ 1188 w 10685"/>
                  <a:gd name="T3" fmla="*/ 0 h 5102"/>
                  <a:gd name="T4" fmla="*/ 0 w 10685"/>
                  <a:gd name="T5" fmla="*/ 567 h 5102"/>
                  <a:gd name="T6" fmla="*/ 3 w 10685"/>
                  <a:gd name="T7" fmla="*/ 565 h 5102"/>
                  <a:gd name="T8" fmla="*/ 7 w 10685"/>
                  <a:gd name="T9" fmla="*/ 562 h 5102"/>
                  <a:gd name="T10" fmla="*/ 10 w 10685"/>
                  <a:gd name="T11" fmla="*/ 560 h 5102"/>
                  <a:gd name="T12" fmla="*/ 13 w 10685"/>
                  <a:gd name="T13" fmla="*/ 556 h 5102"/>
                  <a:gd name="T14" fmla="*/ 16 w 10685"/>
                  <a:gd name="T15" fmla="*/ 553 h 5102"/>
                  <a:gd name="T16" fmla="*/ 19 w 10685"/>
                  <a:gd name="T17" fmla="*/ 549 h 5102"/>
                  <a:gd name="T18" fmla="*/ 21 w 10685"/>
                  <a:gd name="T19" fmla="*/ 545 h 5102"/>
                  <a:gd name="T20" fmla="*/ 24 w 10685"/>
                  <a:gd name="T21" fmla="*/ 541 h 5102"/>
                  <a:gd name="T22" fmla="*/ 24 w 10685"/>
                  <a:gd name="T23" fmla="*/ 540 h 51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685" h="5102">
                    <a:moveTo>
                      <a:pt x="217" y="4861"/>
                    </a:moveTo>
                    <a:lnTo>
                      <a:pt x="10685" y="0"/>
                    </a:lnTo>
                    <a:lnTo>
                      <a:pt x="0" y="5102"/>
                    </a:lnTo>
                    <a:lnTo>
                      <a:pt x="31" y="5083"/>
                    </a:lnTo>
                    <a:lnTo>
                      <a:pt x="61" y="5061"/>
                    </a:lnTo>
                    <a:lnTo>
                      <a:pt x="90" y="5035"/>
                    </a:lnTo>
                    <a:lnTo>
                      <a:pt x="117" y="5007"/>
                    </a:lnTo>
                    <a:lnTo>
                      <a:pt x="144" y="4976"/>
                    </a:lnTo>
                    <a:lnTo>
                      <a:pt x="169" y="4942"/>
                    </a:lnTo>
                    <a:lnTo>
                      <a:pt x="192" y="4906"/>
                    </a:lnTo>
                    <a:lnTo>
                      <a:pt x="215" y="4867"/>
                    </a:lnTo>
                    <a:lnTo>
                      <a:pt x="217" y="4861"/>
                    </a:lnTo>
                    <a:close/>
                  </a:path>
                </a:pathLst>
              </a:custGeom>
              <a:solidFill>
                <a:srgbClr val="00A0E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170" name="Freeform 12"/>
              <p:cNvSpPr/>
              <p:nvPr/>
            </p:nvSpPr>
            <p:spPr bwMode="auto">
              <a:xfrm>
                <a:off x="3338" y="1834"/>
                <a:ext cx="1643" cy="779"/>
              </a:xfrm>
              <a:custGeom>
                <a:avLst/>
                <a:gdLst>
                  <a:gd name="T0" fmla="*/ 572 w 14791"/>
                  <a:gd name="T1" fmla="*/ 513 h 7009"/>
                  <a:gd name="T2" fmla="*/ 0 w 14791"/>
                  <a:gd name="T3" fmla="*/ 779 h 7009"/>
                  <a:gd name="T4" fmla="*/ 1 w 14791"/>
                  <a:gd name="T5" fmla="*/ 777 h 7009"/>
                  <a:gd name="T6" fmla="*/ 4 w 14791"/>
                  <a:gd name="T7" fmla="*/ 773 h 7009"/>
                  <a:gd name="T8" fmla="*/ 7 w 14791"/>
                  <a:gd name="T9" fmla="*/ 769 h 7009"/>
                  <a:gd name="T10" fmla="*/ 9 w 14791"/>
                  <a:gd name="T11" fmla="*/ 764 h 7009"/>
                  <a:gd name="T12" fmla="*/ 11 w 14791"/>
                  <a:gd name="T13" fmla="*/ 759 h 7009"/>
                  <a:gd name="T14" fmla="*/ 11 w 14791"/>
                  <a:gd name="T15" fmla="*/ 758 h 7009"/>
                  <a:gd name="T16" fmla="*/ 1643 w 14791"/>
                  <a:gd name="T17" fmla="*/ 0 h 7009"/>
                  <a:gd name="T18" fmla="*/ 1642 w 14791"/>
                  <a:gd name="T19" fmla="*/ 1 h 7009"/>
                  <a:gd name="T20" fmla="*/ 1639 w 14791"/>
                  <a:gd name="T21" fmla="*/ 3 h 7009"/>
                  <a:gd name="T22" fmla="*/ 1635 w 14791"/>
                  <a:gd name="T23" fmla="*/ 5 h 7009"/>
                  <a:gd name="T24" fmla="*/ 572 w 14791"/>
                  <a:gd name="T25" fmla="*/ 513 h 70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791" h="7009">
                    <a:moveTo>
                      <a:pt x="5152" y="4616"/>
                    </a:moveTo>
                    <a:lnTo>
                      <a:pt x="0" y="7009"/>
                    </a:lnTo>
                    <a:lnTo>
                      <a:pt x="13" y="6991"/>
                    </a:lnTo>
                    <a:lnTo>
                      <a:pt x="36" y="6955"/>
                    </a:lnTo>
                    <a:lnTo>
                      <a:pt x="59" y="6916"/>
                    </a:lnTo>
                    <a:lnTo>
                      <a:pt x="80" y="6874"/>
                    </a:lnTo>
                    <a:lnTo>
                      <a:pt x="100" y="6830"/>
                    </a:lnTo>
                    <a:lnTo>
                      <a:pt x="103" y="6821"/>
                    </a:lnTo>
                    <a:lnTo>
                      <a:pt x="14791" y="0"/>
                    </a:lnTo>
                    <a:lnTo>
                      <a:pt x="14783" y="6"/>
                    </a:lnTo>
                    <a:lnTo>
                      <a:pt x="14753" y="28"/>
                    </a:lnTo>
                    <a:lnTo>
                      <a:pt x="14723" y="47"/>
                    </a:lnTo>
                    <a:lnTo>
                      <a:pt x="5152" y="4616"/>
                    </a:lnTo>
                    <a:close/>
                  </a:path>
                </a:pathLst>
              </a:custGeom>
              <a:solidFill>
                <a:srgbClr val="00A3E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171" name="Freeform 13"/>
              <p:cNvSpPr/>
              <p:nvPr/>
            </p:nvSpPr>
            <p:spPr bwMode="auto">
              <a:xfrm>
                <a:off x="3344" y="1821"/>
                <a:ext cx="1649" cy="781"/>
              </a:xfrm>
              <a:custGeom>
                <a:avLst/>
                <a:gdLst>
                  <a:gd name="T0" fmla="*/ 1164 w 14834"/>
                  <a:gd name="T1" fmla="*/ 241 h 7029"/>
                  <a:gd name="T2" fmla="*/ 0 w 14834"/>
                  <a:gd name="T3" fmla="*/ 781 h 7029"/>
                  <a:gd name="T4" fmla="*/ 2 w 14834"/>
                  <a:gd name="T5" fmla="*/ 777 h 7029"/>
                  <a:gd name="T6" fmla="*/ 4 w 14834"/>
                  <a:gd name="T7" fmla="*/ 772 h 7029"/>
                  <a:gd name="T8" fmla="*/ 6 w 14834"/>
                  <a:gd name="T9" fmla="*/ 767 h 7029"/>
                  <a:gd name="T10" fmla="*/ 8 w 14834"/>
                  <a:gd name="T11" fmla="*/ 762 h 7029"/>
                  <a:gd name="T12" fmla="*/ 1649 w 14834"/>
                  <a:gd name="T13" fmla="*/ 0 h 7029"/>
                  <a:gd name="T14" fmla="*/ 1649 w 14834"/>
                  <a:gd name="T15" fmla="*/ 1 h 7029"/>
                  <a:gd name="T16" fmla="*/ 1646 w 14834"/>
                  <a:gd name="T17" fmla="*/ 4 h 7029"/>
                  <a:gd name="T18" fmla="*/ 1643 w 14834"/>
                  <a:gd name="T19" fmla="*/ 8 h 7029"/>
                  <a:gd name="T20" fmla="*/ 1640 w 14834"/>
                  <a:gd name="T21" fmla="*/ 11 h 7029"/>
                  <a:gd name="T22" fmla="*/ 1637 w 14834"/>
                  <a:gd name="T23" fmla="*/ 14 h 7029"/>
                  <a:gd name="T24" fmla="*/ 1633 w 14834"/>
                  <a:gd name="T25" fmla="*/ 16 h 7029"/>
                  <a:gd name="T26" fmla="*/ 1630 w 14834"/>
                  <a:gd name="T27" fmla="*/ 18 h 7029"/>
                  <a:gd name="T28" fmla="*/ 1164 w 14834"/>
                  <a:gd name="T29" fmla="*/ 241 h 702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4834" h="7029">
                    <a:moveTo>
                      <a:pt x="10468" y="2168"/>
                    </a:moveTo>
                    <a:lnTo>
                      <a:pt x="0" y="7029"/>
                    </a:lnTo>
                    <a:lnTo>
                      <a:pt x="19" y="6993"/>
                    </a:lnTo>
                    <a:lnTo>
                      <a:pt x="39" y="6949"/>
                    </a:lnTo>
                    <a:lnTo>
                      <a:pt x="57" y="6901"/>
                    </a:lnTo>
                    <a:lnTo>
                      <a:pt x="72" y="6856"/>
                    </a:lnTo>
                    <a:lnTo>
                      <a:pt x="14834" y="0"/>
                    </a:lnTo>
                    <a:lnTo>
                      <a:pt x="14830" y="7"/>
                    </a:lnTo>
                    <a:lnTo>
                      <a:pt x="14805" y="40"/>
                    </a:lnTo>
                    <a:lnTo>
                      <a:pt x="14779" y="71"/>
                    </a:lnTo>
                    <a:lnTo>
                      <a:pt x="14751" y="99"/>
                    </a:lnTo>
                    <a:lnTo>
                      <a:pt x="14722" y="125"/>
                    </a:lnTo>
                    <a:lnTo>
                      <a:pt x="14692" y="147"/>
                    </a:lnTo>
                    <a:lnTo>
                      <a:pt x="14662" y="166"/>
                    </a:lnTo>
                    <a:lnTo>
                      <a:pt x="10468" y="2168"/>
                    </a:lnTo>
                    <a:close/>
                  </a:path>
                </a:pathLst>
              </a:custGeom>
              <a:solidFill>
                <a:srgbClr val="00A6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172" name="Freeform 14"/>
              <p:cNvSpPr/>
              <p:nvPr/>
            </p:nvSpPr>
            <p:spPr bwMode="auto">
              <a:xfrm>
                <a:off x="3349" y="1811"/>
                <a:ext cx="1650" cy="781"/>
              </a:xfrm>
              <a:custGeom>
                <a:avLst/>
                <a:gdLst>
                  <a:gd name="T0" fmla="*/ 1632 w 14847"/>
                  <a:gd name="T1" fmla="*/ 24 h 7036"/>
                  <a:gd name="T2" fmla="*/ 0 w 14847"/>
                  <a:gd name="T3" fmla="*/ 781 h 7036"/>
                  <a:gd name="T4" fmla="*/ 2 w 14847"/>
                  <a:gd name="T5" fmla="*/ 777 h 7036"/>
                  <a:gd name="T6" fmla="*/ 3 w 14847"/>
                  <a:gd name="T7" fmla="*/ 771 h 7036"/>
                  <a:gd name="T8" fmla="*/ 5 w 14847"/>
                  <a:gd name="T9" fmla="*/ 766 h 7036"/>
                  <a:gd name="T10" fmla="*/ 6 w 14847"/>
                  <a:gd name="T11" fmla="*/ 763 h 7036"/>
                  <a:gd name="T12" fmla="*/ 1650 w 14847"/>
                  <a:gd name="T13" fmla="*/ 0 h 7036"/>
                  <a:gd name="T14" fmla="*/ 1649 w 14847"/>
                  <a:gd name="T15" fmla="*/ 3 h 7036"/>
                  <a:gd name="T16" fmla="*/ 1646 w 14847"/>
                  <a:gd name="T17" fmla="*/ 7 h 7036"/>
                  <a:gd name="T18" fmla="*/ 1643 w 14847"/>
                  <a:gd name="T19" fmla="*/ 11 h 7036"/>
                  <a:gd name="T20" fmla="*/ 1641 w 14847"/>
                  <a:gd name="T21" fmla="*/ 15 h 7036"/>
                  <a:gd name="T22" fmla="*/ 1638 w 14847"/>
                  <a:gd name="T23" fmla="*/ 19 h 7036"/>
                  <a:gd name="T24" fmla="*/ 1635 w 14847"/>
                  <a:gd name="T25" fmla="*/ 22 h 7036"/>
                  <a:gd name="T26" fmla="*/ 1632 w 14847"/>
                  <a:gd name="T27" fmla="*/ 24 h 70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847" h="7036">
                    <a:moveTo>
                      <a:pt x="14688" y="215"/>
                    </a:moveTo>
                    <a:lnTo>
                      <a:pt x="0" y="7036"/>
                    </a:lnTo>
                    <a:lnTo>
                      <a:pt x="15" y="6997"/>
                    </a:lnTo>
                    <a:lnTo>
                      <a:pt x="31" y="6949"/>
                    </a:lnTo>
                    <a:lnTo>
                      <a:pt x="48" y="6897"/>
                    </a:lnTo>
                    <a:lnTo>
                      <a:pt x="54" y="6871"/>
                    </a:lnTo>
                    <a:lnTo>
                      <a:pt x="14847" y="0"/>
                    </a:lnTo>
                    <a:lnTo>
                      <a:pt x="14834" y="27"/>
                    </a:lnTo>
                    <a:lnTo>
                      <a:pt x="14812" y="66"/>
                    </a:lnTo>
                    <a:lnTo>
                      <a:pt x="14788" y="103"/>
                    </a:lnTo>
                    <a:lnTo>
                      <a:pt x="14763" y="136"/>
                    </a:lnTo>
                    <a:lnTo>
                      <a:pt x="14737" y="167"/>
                    </a:lnTo>
                    <a:lnTo>
                      <a:pt x="14709" y="195"/>
                    </a:lnTo>
                    <a:lnTo>
                      <a:pt x="14688" y="215"/>
                    </a:lnTo>
                    <a:close/>
                  </a:path>
                </a:pathLst>
              </a:custGeom>
              <a:solidFill>
                <a:srgbClr val="00A9E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173" name="Freeform 15"/>
              <p:cNvSpPr/>
              <p:nvPr/>
            </p:nvSpPr>
            <p:spPr bwMode="auto">
              <a:xfrm>
                <a:off x="3352" y="1801"/>
                <a:ext cx="1651" cy="782"/>
              </a:xfrm>
              <a:custGeom>
                <a:avLst/>
                <a:gdLst>
                  <a:gd name="T0" fmla="*/ 1641 w 14856"/>
                  <a:gd name="T1" fmla="*/ 20 h 7039"/>
                  <a:gd name="T2" fmla="*/ 0 w 14856"/>
                  <a:gd name="T3" fmla="*/ 782 h 7039"/>
                  <a:gd name="T4" fmla="*/ 0 w 14856"/>
                  <a:gd name="T5" fmla="*/ 782 h 7039"/>
                  <a:gd name="T6" fmla="*/ 2 w 14856"/>
                  <a:gd name="T7" fmla="*/ 776 h 7039"/>
                  <a:gd name="T8" fmla="*/ 3 w 14856"/>
                  <a:gd name="T9" fmla="*/ 770 h 7039"/>
                  <a:gd name="T10" fmla="*/ 5 w 14856"/>
                  <a:gd name="T11" fmla="*/ 764 h 7039"/>
                  <a:gd name="T12" fmla="*/ 1651 w 14856"/>
                  <a:gd name="T13" fmla="*/ 0 h 7039"/>
                  <a:gd name="T14" fmla="*/ 1650 w 14856"/>
                  <a:gd name="T15" fmla="*/ 3 h 7039"/>
                  <a:gd name="T16" fmla="*/ 1648 w 14856"/>
                  <a:gd name="T17" fmla="*/ 8 h 7039"/>
                  <a:gd name="T18" fmla="*/ 1645 w 14856"/>
                  <a:gd name="T19" fmla="*/ 13 h 7039"/>
                  <a:gd name="T20" fmla="*/ 1643 w 14856"/>
                  <a:gd name="T21" fmla="*/ 17 h 7039"/>
                  <a:gd name="T22" fmla="*/ 1641 w 14856"/>
                  <a:gd name="T23" fmla="*/ 20 h 70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4856" h="7039">
                    <a:moveTo>
                      <a:pt x="14762" y="183"/>
                    </a:moveTo>
                    <a:lnTo>
                      <a:pt x="0" y="7039"/>
                    </a:lnTo>
                    <a:lnTo>
                      <a:pt x="1" y="7036"/>
                    </a:lnTo>
                    <a:lnTo>
                      <a:pt x="18" y="6984"/>
                    </a:lnTo>
                    <a:lnTo>
                      <a:pt x="30" y="6930"/>
                    </a:lnTo>
                    <a:lnTo>
                      <a:pt x="42" y="6879"/>
                    </a:lnTo>
                    <a:lnTo>
                      <a:pt x="14856" y="0"/>
                    </a:lnTo>
                    <a:lnTo>
                      <a:pt x="14845" y="28"/>
                    </a:lnTo>
                    <a:lnTo>
                      <a:pt x="14826" y="72"/>
                    </a:lnTo>
                    <a:lnTo>
                      <a:pt x="14804" y="114"/>
                    </a:lnTo>
                    <a:lnTo>
                      <a:pt x="14782" y="153"/>
                    </a:lnTo>
                    <a:lnTo>
                      <a:pt x="14762" y="183"/>
                    </a:lnTo>
                    <a:close/>
                  </a:path>
                </a:pathLst>
              </a:custGeom>
              <a:solidFill>
                <a:srgbClr val="00ACE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174" name="Freeform 16"/>
              <p:cNvSpPr/>
              <p:nvPr/>
            </p:nvSpPr>
            <p:spPr bwMode="auto">
              <a:xfrm>
                <a:off x="3355" y="1792"/>
                <a:ext cx="1651" cy="782"/>
              </a:xfrm>
              <a:custGeom>
                <a:avLst/>
                <a:gdLst>
                  <a:gd name="T0" fmla="*/ 1643 w 14861"/>
                  <a:gd name="T1" fmla="*/ 19 h 7042"/>
                  <a:gd name="T2" fmla="*/ 0 w 14861"/>
                  <a:gd name="T3" fmla="*/ 782 h 7042"/>
                  <a:gd name="T4" fmla="*/ 1 w 14861"/>
                  <a:gd name="T5" fmla="*/ 779 h 7042"/>
                  <a:gd name="T6" fmla="*/ 2 w 14861"/>
                  <a:gd name="T7" fmla="*/ 773 h 7042"/>
                  <a:gd name="T8" fmla="*/ 3 w 14861"/>
                  <a:gd name="T9" fmla="*/ 766 h 7042"/>
                  <a:gd name="T10" fmla="*/ 4 w 14861"/>
                  <a:gd name="T11" fmla="*/ 765 h 7042"/>
                  <a:gd name="T12" fmla="*/ 1651 w 14861"/>
                  <a:gd name="T13" fmla="*/ 0 h 7042"/>
                  <a:gd name="T14" fmla="*/ 1651 w 14861"/>
                  <a:gd name="T15" fmla="*/ 2 h 7042"/>
                  <a:gd name="T16" fmla="*/ 1649 w 14861"/>
                  <a:gd name="T17" fmla="*/ 7 h 7042"/>
                  <a:gd name="T18" fmla="*/ 1647 w 14861"/>
                  <a:gd name="T19" fmla="*/ 12 h 7042"/>
                  <a:gd name="T20" fmla="*/ 1644 w 14861"/>
                  <a:gd name="T21" fmla="*/ 17 h 7042"/>
                  <a:gd name="T22" fmla="*/ 1643 w 14861"/>
                  <a:gd name="T23" fmla="*/ 19 h 704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4861" h="7042">
                    <a:moveTo>
                      <a:pt x="14793" y="171"/>
                    </a:moveTo>
                    <a:lnTo>
                      <a:pt x="0" y="7042"/>
                    </a:lnTo>
                    <a:lnTo>
                      <a:pt x="6" y="7014"/>
                    </a:lnTo>
                    <a:lnTo>
                      <a:pt x="19" y="6959"/>
                    </a:lnTo>
                    <a:lnTo>
                      <a:pt x="30" y="6902"/>
                    </a:lnTo>
                    <a:lnTo>
                      <a:pt x="32" y="6887"/>
                    </a:lnTo>
                    <a:lnTo>
                      <a:pt x="14861" y="0"/>
                    </a:lnTo>
                    <a:lnTo>
                      <a:pt x="14857" y="16"/>
                    </a:lnTo>
                    <a:lnTo>
                      <a:pt x="14840" y="64"/>
                    </a:lnTo>
                    <a:lnTo>
                      <a:pt x="14821" y="112"/>
                    </a:lnTo>
                    <a:lnTo>
                      <a:pt x="14802" y="156"/>
                    </a:lnTo>
                    <a:lnTo>
                      <a:pt x="14793" y="171"/>
                    </a:lnTo>
                    <a:close/>
                  </a:path>
                </a:pathLst>
              </a:custGeom>
              <a:solidFill>
                <a:srgbClr val="1EAFE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175" name="Freeform 17"/>
              <p:cNvSpPr/>
              <p:nvPr/>
            </p:nvSpPr>
            <p:spPr bwMode="auto">
              <a:xfrm>
                <a:off x="3357" y="1783"/>
                <a:ext cx="1652" cy="782"/>
              </a:xfrm>
              <a:custGeom>
                <a:avLst/>
                <a:gdLst>
                  <a:gd name="T0" fmla="*/ 1646 w 14865"/>
                  <a:gd name="T1" fmla="*/ 18 h 7043"/>
                  <a:gd name="T2" fmla="*/ 0 w 14865"/>
                  <a:gd name="T3" fmla="*/ 782 h 7043"/>
                  <a:gd name="T4" fmla="*/ 0 w 14865"/>
                  <a:gd name="T5" fmla="*/ 782 h 7043"/>
                  <a:gd name="T6" fmla="*/ 1 w 14865"/>
                  <a:gd name="T7" fmla="*/ 775 h 7043"/>
                  <a:gd name="T8" fmla="*/ 2 w 14865"/>
                  <a:gd name="T9" fmla="*/ 769 h 7043"/>
                  <a:gd name="T10" fmla="*/ 3 w 14865"/>
                  <a:gd name="T11" fmla="*/ 765 h 7043"/>
                  <a:gd name="T12" fmla="*/ 1652 w 14865"/>
                  <a:gd name="T13" fmla="*/ 0 h 7043"/>
                  <a:gd name="T14" fmla="*/ 1651 w 14865"/>
                  <a:gd name="T15" fmla="*/ 5 h 7043"/>
                  <a:gd name="T16" fmla="*/ 1649 w 14865"/>
                  <a:gd name="T17" fmla="*/ 11 h 7043"/>
                  <a:gd name="T18" fmla="*/ 1647 w 14865"/>
                  <a:gd name="T19" fmla="*/ 16 h 7043"/>
                  <a:gd name="T20" fmla="*/ 1646 w 14865"/>
                  <a:gd name="T21" fmla="*/ 18 h 704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865" h="7043">
                    <a:moveTo>
                      <a:pt x="14814" y="164"/>
                    </a:moveTo>
                    <a:lnTo>
                      <a:pt x="0" y="7043"/>
                    </a:lnTo>
                    <a:lnTo>
                      <a:pt x="1" y="7039"/>
                    </a:lnTo>
                    <a:lnTo>
                      <a:pt x="12" y="6982"/>
                    </a:lnTo>
                    <a:lnTo>
                      <a:pt x="21" y="6922"/>
                    </a:lnTo>
                    <a:lnTo>
                      <a:pt x="24" y="6892"/>
                    </a:lnTo>
                    <a:lnTo>
                      <a:pt x="14865" y="0"/>
                    </a:lnTo>
                    <a:lnTo>
                      <a:pt x="14854" y="44"/>
                    </a:lnTo>
                    <a:lnTo>
                      <a:pt x="14839" y="96"/>
                    </a:lnTo>
                    <a:lnTo>
                      <a:pt x="14822" y="144"/>
                    </a:lnTo>
                    <a:lnTo>
                      <a:pt x="14814" y="164"/>
                    </a:lnTo>
                    <a:close/>
                  </a:path>
                </a:pathLst>
              </a:custGeom>
              <a:solidFill>
                <a:srgbClr val="35B3E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176" name="Freeform 18"/>
              <p:cNvSpPr/>
              <p:nvPr/>
            </p:nvSpPr>
            <p:spPr bwMode="auto">
              <a:xfrm>
                <a:off x="3359" y="1774"/>
                <a:ext cx="1652" cy="783"/>
              </a:xfrm>
              <a:custGeom>
                <a:avLst/>
                <a:gdLst>
                  <a:gd name="T0" fmla="*/ 1648 w 14868"/>
                  <a:gd name="T1" fmla="*/ 18 h 7045"/>
                  <a:gd name="T2" fmla="*/ 0 w 14868"/>
                  <a:gd name="T3" fmla="*/ 783 h 7045"/>
                  <a:gd name="T4" fmla="*/ 1 w 14868"/>
                  <a:gd name="T5" fmla="*/ 778 h 7045"/>
                  <a:gd name="T6" fmla="*/ 2 w 14868"/>
                  <a:gd name="T7" fmla="*/ 771 h 7045"/>
                  <a:gd name="T8" fmla="*/ 2 w 14868"/>
                  <a:gd name="T9" fmla="*/ 767 h 7045"/>
                  <a:gd name="T10" fmla="*/ 1652 w 14868"/>
                  <a:gd name="T11" fmla="*/ 0 h 7045"/>
                  <a:gd name="T12" fmla="*/ 1652 w 14868"/>
                  <a:gd name="T13" fmla="*/ 1 h 7045"/>
                  <a:gd name="T14" fmla="*/ 1650 w 14868"/>
                  <a:gd name="T15" fmla="*/ 8 h 7045"/>
                  <a:gd name="T16" fmla="*/ 1649 w 14868"/>
                  <a:gd name="T17" fmla="*/ 14 h 7045"/>
                  <a:gd name="T18" fmla="*/ 1648 w 14868"/>
                  <a:gd name="T19" fmla="*/ 18 h 70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868" h="7045">
                    <a:moveTo>
                      <a:pt x="14829" y="158"/>
                    </a:moveTo>
                    <a:lnTo>
                      <a:pt x="0" y="7045"/>
                    </a:lnTo>
                    <a:lnTo>
                      <a:pt x="7" y="7000"/>
                    </a:lnTo>
                    <a:lnTo>
                      <a:pt x="14" y="6939"/>
                    </a:lnTo>
                    <a:lnTo>
                      <a:pt x="18" y="6897"/>
                    </a:lnTo>
                    <a:lnTo>
                      <a:pt x="14868" y="0"/>
                    </a:lnTo>
                    <a:lnTo>
                      <a:pt x="14866" y="13"/>
                    </a:lnTo>
                    <a:lnTo>
                      <a:pt x="14854" y="68"/>
                    </a:lnTo>
                    <a:lnTo>
                      <a:pt x="14840" y="122"/>
                    </a:lnTo>
                    <a:lnTo>
                      <a:pt x="14829" y="158"/>
                    </a:lnTo>
                    <a:close/>
                  </a:path>
                </a:pathLst>
              </a:custGeom>
              <a:solidFill>
                <a:srgbClr val="44B6E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177" name="Freeform 19"/>
              <p:cNvSpPr/>
              <p:nvPr/>
            </p:nvSpPr>
            <p:spPr bwMode="auto">
              <a:xfrm>
                <a:off x="3360" y="1765"/>
                <a:ext cx="1652" cy="783"/>
              </a:xfrm>
              <a:custGeom>
                <a:avLst/>
                <a:gdLst>
                  <a:gd name="T0" fmla="*/ 1649 w 14871"/>
                  <a:gd name="T1" fmla="*/ 17 h 7047"/>
                  <a:gd name="T2" fmla="*/ 0 w 14871"/>
                  <a:gd name="T3" fmla="*/ 783 h 7047"/>
                  <a:gd name="T4" fmla="*/ 0 w 14871"/>
                  <a:gd name="T5" fmla="*/ 780 h 7047"/>
                  <a:gd name="T6" fmla="*/ 1 w 14871"/>
                  <a:gd name="T7" fmla="*/ 773 h 7047"/>
                  <a:gd name="T8" fmla="*/ 1 w 14871"/>
                  <a:gd name="T9" fmla="*/ 767 h 7047"/>
                  <a:gd name="T10" fmla="*/ 1652 w 14871"/>
                  <a:gd name="T11" fmla="*/ 0 h 7047"/>
                  <a:gd name="T12" fmla="*/ 1652 w 14871"/>
                  <a:gd name="T13" fmla="*/ 4 h 7047"/>
                  <a:gd name="T14" fmla="*/ 1650 w 14871"/>
                  <a:gd name="T15" fmla="*/ 10 h 7047"/>
                  <a:gd name="T16" fmla="*/ 1649 w 14871"/>
                  <a:gd name="T17" fmla="*/ 16 h 7047"/>
                  <a:gd name="T18" fmla="*/ 1649 w 14871"/>
                  <a:gd name="T19" fmla="*/ 17 h 70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871" h="7047">
                    <a:moveTo>
                      <a:pt x="14841" y="155"/>
                    </a:moveTo>
                    <a:lnTo>
                      <a:pt x="0" y="7047"/>
                    </a:lnTo>
                    <a:lnTo>
                      <a:pt x="4" y="7016"/>
                    </a:lnTo>
                    <a:lnTo>
                      <a:pt x="10" y="6953"/>
                    </a:lnTo>
                    <a:lnTo>
                      <a:pt x="13" y="6902"/>
                    </a:lnTo>
                    <a:lnTo>
                      <a:pt x="14871" y="0"/>
                    </a:lnTo>
                    <a:lnTo>
                      <a:pt x="14867" y="33"/>
                    </a:lnTo>
                    <a:lnTo>
                      <a:pt x="14856" y="90"/>
                    </a:lnTo>
                    <a:lnTo>
                      <a:pt x="14844" y="145"/>
                    </a:lnTo>
                    <a:lnTo>
                      <a:pt x="14841" y="155"/>
                    </a:lnTo>
                    <a:close/>
                  </a:path>
                </a:pathLst>
              </a:custGeom>
              <a:solidFill>
                <a:srgbClr val="52BAE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178" name="Freeform 20"/>
              <p:cNvSpPr/>
              <p:nvPr/>
            </p:nvSpPr>
            <p:spPr bwMode="auto">
              <a:xfrm>
                <a:off x="3361" y="1757"/>
                <a:ext cx="1652" cy="783"/>
              </a:xfrm>
              <a:custGeom>
                <a:avLst/>
                <a:gdLst>
                  <a:gd name="T0" fmla="*/ 1649 w 14873"/>
                  <a:gd name="T1" fmla="*/ 17 h 7048"/>
                  <a:gd name="T2" fmla="*/ 0 w 14873"/>
                  <a:gd name="T3" fmla="*/ 783 h 7048"/>
                  <a:gd name="T4" fmla="*/ 0 w 14873"/>
                  <a:gd name="T5" fmla="*/ 781 h 7048"/>
                  <a:gd name="T6" fmla="*/ 1 w 14873"/>
                  <a:gd name="T7" fmla="*/ 774 h 7048"/>
                  <a:gd name="T8" fmla="*/ 1 w 14873"/>
                  <a:gd name="T9" fmla="*/ 767 h 7048"/>
                  <a:gd name="T10" fmla="*/ 1652 w 14873"/>
                  <a:gd name="T11" fmla="*/ 0 h 7048"/>
                  <a:gd name="T12" fmla="*/ 1651 w 14873"/>
                  <a:gd name="T13" fmla="*/ 5 h 7048"/>
                  <a:gd name="T14" fmla="*/ 1650 w 14873"/>
                  <a:gd name="T15" fmla="*/ 12 h 7048"/>
                  <a:gd name="T16" fmla="*/ 1649 w 14873"/>
                  <a:gd name="T17" fmla="*/ 17 h 70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873" h="7048">
                    <a:moveTo>
                      <a:pt x="14850" y="151"/>
                    </a:moveTo>
                    <a:lnTo>
                      <a:pt x="0" y="7048"/>
                    </a:lnTo>
                    <a:lnTo>
                      <a:pt x="2" y="7027"/>
                    </a:lnTo>
                    <a:lnTo>
                      <a:pt x="6" y="6963"/>
                    </a:lnTo>
                    <a:lnTo>
                      <a:pt x="8" y="6903"/>
                    </a:lnTo>
                    <a:lnTo>
                      <a:pt x="14873" y="0"/>
                    </a:lnTo>
                    <a:lnTo>
                      <a:pt x="14867" y="48"/>
                    </a:lnTo>
                    <a:lnTo>
                      <a:pt x="14859" y="107"/>
                    </a:lnTo>
                    <a:lnTo>
                      <a:pt x="14850" y="151"/>
                    </a:lnTo>
                    <a:close/>
                  </a:path>
                </a:pathLst>
              </a:custGeom>
              <a:solidFill>
                <a:srgbClr val="60BEE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179" name="Freeform 21"/>
              <p:cNvSpPr/>
              <p:nvPr/>
            </p:nvSpPr>
            <p:spPr bwMode="auto">
              <a:xfrm>
                <a:off x="3361" y="1749"/>
                <a:ext cx="1653" cy="783"/>
              </a:xfrm>
              <a:custGeom>
                <a:avLst/>
                <a:gdLst>
                  <a:gd name="T0" fmla="*/ 1651 w 14875"/>
                  <a:gd name="T1" fmla="*/ 16 h 7049"/>
                  <a:gd name="T2" fmla="*/ 0 w 14875"/>
                  <a:gd name="T3" fmla="*/ 783 h 7049"/>
                  <a:gd name="T4" fmla="*/ 0 w 14875"/>
                  <a:gd name="T5" fmla="*/ 782 h 7049"/>
                  <a:gd name="T6" fmla="*/ 0 w 14875"/>
                  <a:gd name="T7" fmla="*/ 774 h 7049"/>
                  <a:gd name="T8" fmla="*/ 0 w 14875"/>
                  <a:gd name="T9" fmla="*/ 767 h 7049"/>
                  <a:gd name="T10" fmla="*/ 1653 w 14875"/>
                  <a:gd name="T11" fmla="*/ 0 h 7049"/>
                  <a:gd name="T12" fmla="*/ 1652 w 14875"/>
                  <a:gd name="T13" fmla="*/ 7 h 7049"/>
                  <a:gd name="T14" fmla="*/ 1652 w 14875"/>
                  <a:gd name="T15" fmla="*/ 13 h 7049"/>
                  <a:gd name="T16" fmla="*/ 1651 w 14875"/>
                  <a:gd name="T17" fmla="*/ 16 h 70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875" h="7049">
                    <a:moveTo>
                      <a:pt x="14858" y="147"/>
                    </a:moveTo>
                    <a:lnTo>
                      <a:pt x="0" y="7049"/>
                    </a:lnTo>
                    <a:lnTo>
                      <a:pt x="1" y="7036"/>
                    </a:lnTo>
                    <a:lnTo>
                      <a:pt x="3" y="6970"/>
                    </a:lnTo>
                    <a:lnTo>
                      <a:pt x="3" y="6906"/>
                    </a:lnTo>
                    <a:lnTo>
                      <a:pt x="14875" y="0"/>
                    </a:lnTo>
                    <a:lnTo>
                      <a:pt x="14870" y="59"/>
                    </a:lnTo>
                    <a:lnTo>
                      <a:pt x="14862" y="121"/>
                    </a:lnTo>
                    <a:lnTo>
                      <a:pt x="14858" y="147"/>
                    </a:lnTo>
                    <a:close/>
                  </a:path>
                </a:pathLst>
              </a:custGeom>
              <a:solidFill>
                <a:srgbClr val="6CC2E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180" name="Freeform 22"/>
              <p:cNvSpPr/>
              <p:nvPr/>
            </p:nvSpPr>
            <p:spPr bwMode="auto">
              <a:xfrm>
                <a:off x="3361" y="1741"/>
                <a:ext cx="1653" cy="783"/>
              </a:xfrm>
              <a:custGeom>
                <a:avLst/>
                <a:gdLst>
                  <a:gd name="T0" fmla="*/ 1652 w 14877"/>
                  <a:gd name="T1" fmla="*/ 16 h 7049"/>
                  <a:gd name="T2" fmla="*/ 0 w 14877"/>
                  <a:gd name="T3" fmla="*/ 783 h 7049"/>
                  <a:gd name="T4" fmla="*/ 0 w 14877"/>
                  <a:gd name="T5" fmla="*/ 782 h 7049"/>
                  <a:gd name="T6" fmla="*/ 0 w 14877"/>
                  <a:gd name="T7" fmla="*/ 775 h 7049"/>
                  <a:gd name="T8" fmla="*/ 0 w 14877"/>
                  <a:gd name="T9" fmla="*/ 768 h 7049"/>
                  <a:gd name="T10" fmla="*/ 1653 w 14877"/>
                  <a:gd name="T11" fmla="*/ 0 h 7049"/>
                  <a:gd name="T12" fmla="*/ 1653 w 14877"/>
                  <a:gd name="T13" fmla="*/ 1 h 7049"/>
                  <a:gd name="T14" fmla="*/ 1653 w 14877"/>
                  <a:gd name="T15" fmla="*/ 8 h 7049"/>
                  <a:gd name="T16" fmla="*/ 1652 w 14877"/>
                  <a:gd name="T17" fmla="*/ 15 h 7049"/>
                  <a:gd name="T18" fmla="*/ 1652 w 14877"/>
                  <a:gd name="T19" fmla="*/ 16 h 70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877" h="7049">
                    <a:moveTo>
                      <a:pt x="14866" y="146"/>
                    </a:moveTo>
                    <a:lnTo>
                      <a:pt x="1" y="7049"/>
                    </a:lnTo>
                    <a:lnTo>
                      <a:pt x="1" y="7043"/>
                    </a:lnTo>
                    <a:lnTo>
                      <a:pt x="1" y="6976"/>
                    </a:lnTo>
                    <a:lnTo>
                      <a:pt x="0" y="6910"/>
                    </a:lnTo>
                    <a:lnTo>
                      <a:pt x="14877" y="0"/>
                    </a:lnTo>
                    <a:lnTo>
                      <a:pt x="14877" y="5"/>
                    </a:lnTo>
                    <a:lnTo>
                      <a:pt x="14873" y="69"/>
                    </a:lnTo>
                    <a:lnTo>
                      <a:pt x="14868" y="132"/>
                    </a:lnTo>
                    <a:lnTo>
                      <a:pt x="14866" y="146"/>
                    </a:lnTo>
                    <a:close/>
                  </a:path>
                </a:pathLst>
              </a:custGeom>
              <a:solidFill>
                <a:srgbClr val="79C6F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181" name="Freeform 23"/>
              <p:cNvSpPr/>
              <p:nvPr/>
            </p:nvSpPr>
            <p:spPr bwMode="auto">
              <a:xfrm>
                <a:off x="3361" y="1733"/>
                <a:ext cx="1654" cy="783"/>
              </a:xfrm>
              <a:custGeom>
                <a:avLst/>
                <a:gdLst>
                  <a:gd name="T0" fmla="*/ 1653 w 14883"/>
                  <a:gd name="T1" fmla="*/ 16 h 7050"/>
                  <a:gd name="T2" fmla="*/ 0 w 14883"/>
                  <a:gd name="T3" fmla="*/ 783 h 7050"/>
                  <a:gd name="T4" fmla="*/ 0 w 14883"/>
                  <a:gd name="T5" fmla="*/ 783 h 7050"/>
                  <a:gd name="T6" fmla="*/ 0 w 14883"/>
                  <a:gd name="T7" fmla="*/ 775 h 7050"/>
                  <a:gd name="T8" fmla="*/ 0 w 14883"/>
                  <a:gd name="T9" fmla="*/ 768 h 7050"/>
                  <a:gd name="T10" fmla="*/ 1654 w 14883"/>
                  <a:gd name="T11" fmla="*/ 0 h 7050"/>
                  <a:gd name="T12" fmla="*/ 1654 w 14883"/>
                  <a:gd name="T13" fmla="*/ 1 h 7050"/>
                  <a:gd name="T14" fmla="*/ 1654 w 14883"/>
                  <a:gd name="T15" fmla="*/ 8 h 7050"/>
                  <a:gd name="T16" fmla="*/ 1653 w 14883"/>
                  <a:gd name="T17" fmla="*/ 16 h 7050"/>
                  <a:gd name="T18" fmla="*/ 1653 w 14883"/>
                  <a:gd name="T19" fmla="*/ 16 h 70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883" h="7050">
                    <a:moveTo>
                      <a:pt x="14876" y="144"/>
                    </a:moveTo>
                    <a:lnTo>
                      <a:pt x="4" y="7050"/>
                    </a:lnTo>
                    <a:lnTo>
                      <a:pt x="4" y="7047"/>
                    </a:lnTo>
                    <a:lnTo>
                      <a:pt x="3" y="6978"/>
                    </a:lnTo>
                    <a:lnTo>
                      <a:pt x="0" y="6912"/>
                    </a:lnTo>
                    <a:lnTo>
                      <a:pt x="14883" y="0"/>
                    </a:lnTo>
                    <a:lnTo>
                      <a:pt x="14883" y="10"/>
                    </a:lnTo>
                    <a:lnTo>
                      <a:pt x="14880" y="76"/>
                    </a:lnTo>
                    <a:lnTo>
                      <a:pt x="14876" y="140"/>
                    </a:lnTo>
                    <a:lnTo>
                      <a:pt x="14876" y="144"/>
                    </a:lnTo>
                    <a:close/>
                  </a:path>
                </a:pathLst>
              </a:custGeom>
              <a:solidFill>
                <a:srgbClr val="84CAF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182" name="Freeform 24"/>
              <p:cNvSpPr/>
              <p:nvPr/>
            </p:nvSpPr>
            <p:spPr bwMode="auto">
              <a:xfrm>
                <a:off x="3361" y="1725"/>
                <a:ext cx="1654" cy="784"/>
              </a:xfrm>
              <a:custGeom>
                <a:avLst/>
                <a:gdLst>
                  <a:gd name="T0" fmla="*/ 1654 w 14887"/>
                  <a:gd name="T1" fmla="*/ 16 h 7051"/>
                  <a:gd name="T2" fmla="*/ 1 w 14887"/>
                  <a:gd name="T3" fmla="*/ 784 h 7051"/>
                  <a:gd name="T4" fmla="*/ 1 w 14887"/>
                  <a:gd name="T5" fmla="*/ 784 h 7051"/>
                  <a:gd name="T6" fmla="*/ 0 w 14887"/>
                  <a:gd name="T7" fmla="*/ 776 h 7051"/>
                  <a:gd name="T8" fmla="*/ 0 w 14887"/>
                  <a:gd name="T9" fmla="*/ 769 h 7051"/>
                  <a:gd name="T10" fmla="*/ 1654 w 14887"/>
                  <a:gd name="T11" fmla="*/ 0 h 7051"/>
                  <a:gd name="T12" fmla="*/ 1654 w 14887"/>
                  <a:gd name="T13" fmla="*/ 1 h 7051"/>
                  <a:gd name="T14" fmla="*/ 1654 w 14887"/>
                  <a:gd name="T15" fmla="*/ 9 h 7051"/>
                  <a:gd name="T16" fmla="*/ 1654 w 14887"/>
                  <a:gd name="T17" fmla="*/ 16 h 70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887" h="7051">
                    <a:moveTo>
                      <a:pt x="14884" y="141"/>
                    </a:moveTo>
                    <a:lnTo>
                      <a:pt x="7" y="7051"/>
                    </a:lnTo>
                    <a:lnTo>
                      <a:pt x="7" y="7048"/>
                    </a:lnTo>
                    <a:lnTo>
                      <a:pt x="4" y="6978"/>
                    </a:lnTo>
                    <a:lnTo>
                      <a:pt x="0" y="6914"/>
                    </a:lnTo>
                    <a:lnTo>
                      <a:pt x="14887" y="0"/>
                    </a:lnTo>
                    <a:lnTo>
                      <a:pt x="14887" y="13"/>
                    </a:lnTo>
                    <a:lnTo>
                      <a:pt x="14887" y="80"/>
                    </a:lnTo>
                    <a:lnTo>
                      <a:pt x="14884" y="141"/>
                    </a:lnTo>
                    <a:close/>
                  </a:path>
                </a:pathLst>
              </a:custGeom>
              <a:solidFill>
                <a:srgbClr val="90CFF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183" name="Freeform 25"/>
              <p:cNvSpPr/>
              <p:nvPr/>
            </p:nvSpPr>
            <p:spPr bwMode="auto">
              <a:xfrm>
                <a:off x="3360" y="1718"/>
                <a:ext cx="1655" cy="783"/>
              </a:xfrm>
              <a:custGeom>
                <a:avLst/>
                <a:gdLst>
                  <a:gd name="T0" fmla="*/ 1655 w 14894"/>
                  <a:gd name="T1" fmla="*/ 15 h 7051"/>
                  <a:gd name="T2" fmla="*/ 1 w 14894"/>
                  <a:gd name="T3" fmla="*/ 783 h 7051"/>
                  <a:gd name="T4" fmla="*/ 1 w 14894"/>
                  <a:gd name="T5" fmla="*/ 783 h 7051"/>
                  <a:gd name="T6" fmla="*/ 1 w 14894"/>
                  <a:gd name="T7" fmla="*/ 775 h 7051"/>
                  <a:gd name="T8" fmla="*/ 0 w 14894"/>
                  <a:gd name="T9" fmla="*/ 768 h 7051"/>
                  <a:gd name="T10" fmla="*/ 1655 w 14894"/>
                  <a:gd name="T11" fmla="*/ 0 h 7051"/>
                  <a:gd name="T12" fmla="*/ 1655 w 14894"/>
                  <a:gd name="T13" fmla="*/ 1 h 7051"/>
                  <a:gd name="T14" fmla="*/ 1655 w 14894"/>
                  <a:gd name="T15" fmla="*/ 9 h 7051"/>
                  <a:gd name="T16" fmla="*/ 1655 w 14894"/>
                  <a:gd name="T17" fmla="*/ 15 h 70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894" h="7051">
                    <a:moveTo>
                      <a:pt x="14894" y="139"/>
                    </a:moveTo>
                    <a:lnTo>
                      <a:pt x="11" y="7051"/>
                    </a:lnTo>
                    <a:lnTo>
                      <a:pt x="11" y="7047"/>
                    </a:lnTo>
                    <a:lnTo>
                      <a:pt x="6" y="6976"/>
                    </a:lnTo>
                    <a:lnTo>
                      <a:pt x="0" y="6916"/>
                    </a:lnTo>
                    <a:lnTo>
                      <a:pt x="14892" y="0"/>
                    </a:lnTo>
                    <a:lnTo>
                      <a:pt x="14892" y="13"/>
                    </a:lnTo>
                    <a:lnTo>
                      <a:pt x="14894" y="82"/>
                    </a:lnTo>
                    <a:lnTo>
                      <a:pt x="14894" y="139"/>
                    </a:lnTo>
                    <a:close/>
                  </a:path>
                </a:pathLst>
              </a:custGeom>
              <a:solidFill>
                <a:srgbClr val="9DD4F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184" name="Freeform 26"/>
              <p:cNvSpPr/>
              <p:nvPr/>
            </p:nvSpPr>
            <p:spPr bwMode="auto">
              <a:xfrm>
                <a:off x="3359" y="1710"/>
                <a:ext cx="1656" cy="784"/>
              </a:xfrm>
              <a:custGeom>
                <a:avLst/>
                <a:gdLst>
                  <a:gd name="T0" fmla="*/ 1656 w 14903"/>
                  <a:gd name="T1" fmla="*/ 15 h 7051"/>
                  <a:gd name="T2" fmla="*/ 2 w 14903"/>
                  <a:gd name="T3" fmla="*/ 784 h 7051"/>
                  <a:gd name="T4" fmla="*/ 2 w 14903"/>
                  <a:gd name="T5" fmla="*/ 783 h 7051"/>
                  <a:gd name="T6" fmla="*/ 1 w 14903"/>
                  <a:gd name="T7" fmla="*/ 775 h 7051"/>
                  <a:gd name="T8" fmla="*/ 0 w 14903"/>
                  <a:gd name="T9" fmla="*/ 769 h 7051"/>
                  <a:gd name="T10" fmla="*/ 1655 w 14903"/>
                  <a:gd name="T11" fmla="*/ 0 h 7051"/>
                  <a:gd name="T12" fmla="*/ 1655 w 14903"/>
                  <a:gd name="T13" fmla="*/ 1 h 7051"/>
                  <a:gd name="T14" fmla="*/ 1656 w 14903"/>
                  <a:gd name="T15" fmla="*/ 9 h 7051"/>
                  <a:gd name="T16" fmla="*/ 1656 w 14903"/>
                  <a:gd name="T17" fmla="*/ 15 h 70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903" h="7051">
                    <a:moveTo>
                      <a:pt x="14903" y="137"/>
                    </a:moveTo>
                    <a:lnTo>
                      <a:pt x="16" y="7051"/>
                    </a:lnTo>
                    <a:lnTo>
                      <a:pt x="15" y="7044"/>
                    </a:lnTo>
                    <a:lnTo>
                      <a:pt x="8" y="6972"/>
                    </a:lnTo>
                    <a:lnTo>
                      <a:pt x="0" y="6919"/>
                    </a:lnTo>
                    <a:lnTo>
                      <a:pt x="14897" y="0"/>
                    </a:lnTo>
                    <a:lnTo>
                      <a:pt x="14898" y="11"/>
                    </a:lnTo>
                    <a:lnTo>
                      <a:pt x="14901" y="81"/>
                    </a:lnTo>
                    <a:lnTo>
                      <a:pt x="14903" y="137"/>
                    </a:lnTo>
                    <a:close/>
                  </a:path>
                </a:pathLst>
              </a:custGeom>
              <a:solidFill>
                <a:srgbClr val="ABDAF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185" name="Freeform 27"/>
              <p:cNvSpPr/>
              <p:nvPr/>
            </p:nvSpPr>
            <p:spPr bwMode="auto">
              <a:xfrm>
                <a:off x="3358" y="1703"/>
                <a:ext cx="1657" cy="783"/>
              </a:xfrm>
              <a:custGeom>
                <a:avLst/>
                <a:gdLst>
                  <a:gd name="T0" fmla="*/ 1657 w 14909"/>
                  <a:gd name="T1" fmla="*/ 15 h 7052"/>
                  <a:gd name="T2" fmla="*/ 2 w 14909"/>
                  <a:gd name="T3" fmla="*/ 783 h 7052"/>
                  <a:gd name="T4" fmla="*/ 2 w 14909"/>
                  <a:gd name="T5" fmla="*/ 782 h 7052"/>
                  <a:gd name="T6" fmla="*/ 1 w 14909"/>
                  <a:gd name="T7" fmla="*/ 774 h 7052"/>
                  <a:gd name="T8" fmla="*/ 0 w 14909"/>
                  <a:gd name="T9" fmla="*/ 768 h 7052"/>
                  <a:gd name="T10" fmla="*/ 1656 w 14909"/>
                  <a:gd name="T11" fmla="*/ 0 h 7052"/>
                  <a:gd name="T12" fmla="*/ 1656 w 14909"/>
                  <a:gd name="T13" fmla="*/ 1 h 7052"/>
                  <a:gd name="T14" fmla="*/ 1657 w 14909"/>
                  <a:gd name="T15" fmla="*/ 9 h 7052"/>
                  <a:gd name="T16" fmla="*/ 1657 w 14909"/>
                  <a:gd name="T17" fmla="*/ 15 h 70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909" h="7052">
                    <a:moveTo>
                      <a:pt x="14909" y="136"/>
                    </a:moveTo>
                    <a:lnTo>
                      <a:pt x="17" y="7052"/>
                    </a:lnTo>
                    <a:lnTo>
                      <a:pt x="16" y="7040"/>
                    </a:lnTo>
                    <a:lnTo>
                      <a:pt x="6" y="6967"/>
                    </a:lnTo>
                    <a:lnTo>
                      <a:pt x="0" y="6921"/>
                    </a:lnTo>
                    <a:lnTo>
                      <a:pt x="14901" y="0"/>
                    </a:lnTo>
                    <a:lnTo>
                      <a:pt x="14901" y="8"/>
                    </a:lnTo>
                    <a:lnTo>
                      <a:pt x="14906" y="79"/>
                    </a:lnTo>
                    <a:lnTo>
                      <a:pt x="14909" y="136"/>
                    </a:lnTo>
                    <a:close/>
                  </a:path>
                </a:pathLst>
              </a:custGeom>
              <a:solidFill>
                <a:srgbClr val="B9E0F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186" name="Freeform 28"/>
              <p:cNvSpPr/>
              <p:nvPr/>
            </p:nvSpPr>
            <p:spPr bwMode="auto">
              <a:xfrm>
                <a:off x="3357" y="1695"/>
                <a:ext cx="1657" cy="784"/>
              </a:xfrm>
              <a:custGeom>
                <a:avLst/>
                <a:gdLst>
                  <a:gd name="T0" fmla="*/ 1657 w 14916"/>
                  <a:gd name="T1" fmla="*/ 15 h 7054"/>
                  <a:gd name="T2" fmla="*/ 2 w 14916"/>
                  <a:gd name="T3" fmla="*/ 784 h 7054"/>
                  <a:gd name="T4" fmla="*/ 2 w 14916"/>
                  <a:gd name="T5" fmla="*/ 782 h 7054"/>
                  <a:gd name="T6" fmla="*/ 1 w 14916"/>
                  <a:gd name="T7" fmla="*/ 774 h 7054"/>
                  <a:gd name="T8" fmla="*/ 0 w 14916"/>
                  <a:gd name="T9" fmla="*/ 769 h 7054"/>
                  <a:gd name="T10" fmla="*/ 1656 w 14916"/>
                  <a:gd name="T11" fmla="*/ 0 h 7054"/>
                  <a:gd name="T12" fmla="*/ 1656 w 14916"/>
                  <a:gd name="T13" fmla="*/ 0 h 7054"/>
                  <a:gd name="T14" fmla="*/ 1657 w 14916"/>
                  <a:gd name="T15" fmla="*/ 8 h 7054"/>
                  <a:gd name="T16" fmla="*/ 1657 w 14916"/>
                  <a:gd name="T17" fmla="*/ 15 h 70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916" h="7054">
                    <a:moveTo>
                      <a:pt x="14916" y="135"/>
                    </a:moveTo>
                    <a:lnTo>
                      <a:pt x="19" y="7054"/>
                    </a:lnTo>
                    <a:lnTo>
                      <a:pt x="17" y="7034"/>
                    </a:lnTo>
                    <a:lnTo>
                      <a:pt x="7" y="6961"/>
                    </a:lnTo>
                    <a:lnTo>
                      <a:pt x="0" y="6922"/>
                    </a:lnTo>
                    <a:lnTo>
                      <a:pt x="14904" y="0"/>
                    </a:lnTo>
                    <a:lnTo>
                      <a:pt x="14905" y="4"/>
                    </a:lnTo>
                    <a:lnTo>
                      <a:pt x="14912" y="75"/>
                    </a:lnTo>
                    <a:lnTo>
                      <a:pt x="14916" y="135"/>
                    </a:lnTo>
                    <a:close/>
                  </a:path>
                </a:pathLst>
              </a:custGeom>
              <a:solidFill>
                <a:srgbClr val="C6E6F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187" name="Freeform 29"/>
              <p:cNvSpPr/>
              <p:nvPr/>
            </p:nvSpPr>
            <p:spPr bwMode="auto">
              <a:xfrm>
                <a:off x="3355" y="1688"/>
                <a:ext cx="1659" cy="784"/>
              </a:xfrm>
              <a:custGeom>
                <a:avLst/>
                <a:gdLst>
                  <a:gd name="T0" fmla="*/ 1659 w 14924"/>
                  <a:gd name="T1" fmla="*/ 15 h 7055"/>
                  <a:gd name="T2" fmla="*/ 3 w 14924"/>
                  <a:gd name="T3" fmla="*/ 784 h 7055"/>
                  <a:gd name="T4" fmla="*/ 2 w 14924"/>
                  <a:gd name="T5" fmla="*/ 781 h 7055"/>
                  <a:gd name="T6" fmla="*/ 1 w 14924"/>
                  <a:gd name="T7" fmla="*/ 773 h 7055"/>
                  <a:gd name="T8" fmla="*/ 0 w 14924"/>
                  <a:gd name="T9" fmla="*/ 770 h 7055"/>
                  <a:gd name="T10" fmla="*/ 1657 w 14924"/>
                  <a:gd name="T11" fmla="*/ 0 h 7055"/>
                  <a:gd name="T12" fmla="*/ 1658 w 14924"/>
                  <a:gd name="T13" fmla="*/ 8 h 7055"/>
                  <a:gd name="T14" fmla="*/ 1659 w 14924"/>
                  <a:gd name="T15" fmla="*/ 15 h 705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924" h="7055">
                    <a:moveTo>
                      <a:pt x="14924" y="134"/>
                    </a:moveTo>
                    <a:lnTo>
                      <a:pt x="23" y="7055"/>
                    </a:lnTo>
                    <a:lnTo>
                      <a:pt x="19" y="7028"/>
                    </a:lnTo>
                    <a:lnTo>
                      <a:pt x="7" y="6955"/>
                    </a:lnTo>
                    <a:lnTo>
                      <a:pt x="0" y="6925"/>
                    </a:lnTo>
                    <a:lnTo>
                      <a:pt x="14909" y="0"/>
                    </a:lnTo>
                    <a:lnTo>
                      <a:pt x="14917" y="71"/>
                    </a:lnTo>
                    <a:lnTo>
                      <a:pt x="14924" y="134"/>
                    </a:lnTo>
                    <a:close/>
                  </a:path>
                </a:pathLst>
              </a:custGeom>
              <a:solidFill>
                <a:srgbClr val="D5ECF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188" name="Freeform 30"/>
              <p:cNvSpPr/>
              <p:nvPr/>
            </p:nvSpPr>
            <p:spPr bwMode="auto">
              <a:xfrm>
                <a:off x="3354" y="1681"/>
                <a:ext cx="1659" cy="783"/>
              </a:xfrm>
              <a:custGeom>
                <a:avLst/>
                <a:gdLst>
                  <a:gd name="T0" fmla="*/ 1659 w 14929"/>
                  <a:gd name="T1" fmla="*/ 15 h 7053"/>
                  <a:gd name="T2" fmla="*/ 3 w 14929"/>
                  <a:gd name="T3" fmla="*/ 783 h 7053"/>
                  <a:gd name="T4" fmla="*/ 2 w 14929"/>
                  <a:gd name="T5" fmla="*/ 779 h 7053"/>
                  <a:gd name="T6" fmla="*/ 1 w 14929"/>
                  <a:gd name="T7" fmla="*/ 771 h 7053"/>
                  <a:gd name="T8" fmla="*/ 0 w 14929"/>
                  <a:gd name="T9" fmla="*/ 769 h 7053"/>
                  <a:gd name="T10" fmla="*/ 1657 w 14929"/>
                  <a:gd name="T11" fmla="*/ 0 h 7053"/>
                  <a:gd name="T12" fmla="*/ 1658 w 14929"/>
                  <a:gd name="T13" fmla="*/ 7 h 7053"/>
                  <a:gd name="T14" fmla="*/ 1659 w 14929"/>
                  <a:gd name="T15" fmla="*/ 15 h 705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929" h="7053">
                    <a:moveTo>
                      <a:pt x="14929" y="131"/>
                    </a:moveTo>
                    <a:lnTo>
                      <a:pt x="25" y="7053"/>
                    </a:lnTo>
                    <a:lnTo>
                      <a:pt x="20" y="7019"/>
                    </a:lnTo>
                    <a:lnTo>
                      <a:pt x="6" y="6948"/>
                    </a:lnTo>
                    <a:lnTo>
                      <a:pt x="0" y="6925"/>
                    </a:lnTo>
                    <a:lnTo>
                      <a:pt x="14912" y="0"/>
                    </a:lnTo>
                    <a:lnTo>
                      <a:pt x="14921" y="61"/>
                    </a:lnTo>
                    <a:lnTo>
                      <a:pt x="14929" y="131"/>
                    </a:lnTo>
                    <a:close/>
                  </a:path>
                </a:pathLst>
              </a:custGeom>
              <a:solidFill>
                <a:srgbClr val="E7F4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189" name="Freeform 31"/>
              <p:cNvSpPr/>
              <p:nvPr/>
            </p:nvSpPr>
            <p:spPr bwMode="auto">
              <a:xfrm>
                <a:off x="3352" y="1673"/>
                <a:ext cx="1660" cy="784"/>
              </a:xfrm>
              <a:custGeom>
                <a:avLst/>
                <a:gdLst>
                  <a:gd name="T0" fmla="*/ 1660 w 14937"/>
                  <a:gd name="T1" fmla="*/ 14 h 7055"/>
                  <a:gd name="T2" fmla="*/ 3 w 14937"/>
                  <a:gd name="T3" fmla="*/ 784 h 7055"/>
                  <a:gd name="T4" fmla="*/ 2 w 14937"/>
                  <a:gd name="T5" fmla="*/ 779 h 7055"/>
                  <a:gd name="T6" fmla="*/ 1 w 14937"/>
                  <a:gd name="T7" fmla="*/ 772 h 7055"/>
                  <a:gd name="T8" fmla="*/ 0 w 14937"/>
                  <a:gd name="T9" fmla="*/ 770 h 7055"/>
                  <a:gd name="T10" fmla="*/ 1658 w 14937"/>
                  <a:gd name="T11" fmla="*/ 0 h 7055"/>
                  <a:gd name="T12" fmla="*/ 1659 w 14937"/>
                  <a:gd name="T13" fmla="*/ 6 h 7055"/>
                  <a:gd name="T14" fmla="*/ 1660 w 14937"/>
                  <a:gd name="T15" fmla="*/ 14 h 7055"/>
                  <a:gd name="T16" fmla="*/ 1660 w 14937"/>
                  <a:gd name="T17" fmla="*/ 14 h 70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937" h="7055">
                    <a:moveTo>
                      <a:pt x="14937" y="130"/>
                    </a:moveTo>
                    <a:lnTo>
                      <a:pt x="28" y="7055"/>
                    </a:lnTo>
                    <a:lnTo>
                      <a:pt x="21" y="7014"/>
                    </a:lnTo>
                    <a:lnTo>
                      <a:pt x="5" y="6944"/>
                    </a:lnTo>
                    <a:lnTo>
                      <a:pt x="0" y="6928"/>
                    </a:lnTo>
                    <a:lnTo>
                      <a:pt x="14916" y="0"/>
                    </a:lnTo>
                    <a:lnTo>
                      <a:pt x="14925" y="54"/>
                    </a:lnTo>
                    <a:lnTo>
                      <a:pt x="14936" y="127"/>
                    </a:lnTo>
                    <a:lnTo>
                      <a:pt x="14937" y="130"/>
                    </a:lnTo>
                    <a:close/>
                  </a:path>
                </a:pathLst>
              </a:custGeom>
              <a:solidFill>
                <a:srgbClr val="F6FBF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190" name="Freeform 32"/>
              <p:cNvSpPr/>
              <p:nvPr/>
            </p:nvSpPr>
            <p:spPr bwMode="auto">
              <a:xfrm>
                <a:off x="3351" y="1666"/>
                <a:ext cx="1660" cy="784"/>
              </a:xfrm>
              <a:custGeom>
                <a:avLst/>
                <a:gdLst>
                  <a:gd name="T0" fmla="*/ 1660 w 14943"/>
                  <a:gd name="T1" fmla="*/ 14 h 7055"/>
                  <a:gd name="T2" fmla="*/ 3 w 14943"/>
                  <a:gd name="T3" fmla="*/ 784 h 7055"/>
                  <a:gd name="T4" fmla="*/ 2 w 14943"/>
                  <a:gd name="T5" fmla="*/ 779 h 7055"/>
                  <a:gd name="T6" fmla="*/ 0 w 14943"/>
                  <a:gd name="T7" fmla="*/ 771 h 7055"/>
                  <a:gd name="T8" fmla="*/ 0 w 14943"/>
                  <a:gd name="T9" fmla="*/ 770 h 7055"/>
                  <a:gd name="T10" fmla="*/ 1657 w 14943"/>
                  <a:gd name="T11" fmla="*/ 0 h 7055"/>
                  <a:gd name="T12" fmla="*/ 1658 w 14943"/>
                  <a:gd name="T13" fmla="*/ 5 h 7055"/>
                  <a:gd name="T14" fmla="*/ 1660 w 14943"/>
                  <a:gd name="T15" fmla="*/ 13 h 7055"/>
                  <a:gd name="T16" fmla="*/ 1660 w 14943"/>
                  <a:gd name="T17" fmla="*/ 14 h 70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943" h="7055">
                    <a:moveTo>
                      <a:pt x="14943" y="130"/>
                    </a:moveTo>
                    <a:lnTo>
                      <a:pt x="31" y="7055"/>
                    </a:lnTo>
                    <a:lnTo>
                      <a:pt x="21" y="7008"/>
                    </a:lnTo>
                    <a:lnTo>
                      <a:pt x="3" y="6939"/>
                    </a:lnTo>
                    <a:lnTo>
                      <a:pt x="0" y="6929"/>
                    </a:lnTo>
                    <a:lnTo>
                      <a:pt x="14919" y="0"/>
                    </a:lnTo>
                    <a:lnTo>
                      <a:pt x="14929" y="46"/>
                    </a:lnTo>
                    <a:lnTo>
                      <a:pt x="14941" y="118"/>
                    </a:lnTo>
                    <a:lnTo>
                      <a:pt x="14943" y="130"/>
                    </a:lnTo>
                    <a:close/>
                  </a:path>
                </a:pathLst>
              </a:custGeom>
              <a:solidFill>
                <a:srgbClr val="F8FBF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191" name="Freeform 33"/>
              <p:cNvSpPr/>
              <p:nvPr/>
            </p:nvSpPr>
            <p:spPr bwMode="auto">
              <a:xfrm>
                <a:off x="3349" y="1659"/>
                <a:ext cx="1661" cy="784"/>
              </a:xfrm>
              <a:custGeom>
                <a:avLst/>
                <a:gdLst>
                  <a:gd name="T0" fmla="*/ 1661 w 14949"/>
                  <a:gd name="T1" fmla="*/ 14 h 7055"/>
                  <a:gd name="T2" fmla="*/ 4 w 14949"/>
                  <a:gd name="T3" fmla="*/ 784 h 7055"/>
                  <a:gd name="T4" fmla="*/ 2 w 14949"/>
                  <a:gd name="T5" fmla="*/ 778 h 7055"/>
                  <a:gd name="T6" fmla="*/ 0 w 14949"/>
                  <a:gd name="T7" fmla="*/ 771 h 7055"/>
                  <a:gd name="T8" fmla="*/ 0 w 14949"/>
                  <a:gd name="T9" fmla="*/ 770 h 7055"/>
                  <a:gd name="T10" fmla="*/ 1658 w 14949"/>
                  <a:gd name="T11" fmla="*/ 0 h 7055"/>
                  <a:gd name="T12" fmla="*/ 1659 w 14949"/>
                  <a:gd name="T13" fmla="*/ 4 h 7055"/>
                  <a:gd name="T14" fmla="*/ 1661 w 14949"/>
                  <a:gd name="T15" fmla="*/ 12 h 7055"/>
                  <a:gd name="T16" fmla="*/ 1661 w 14949"/>
                  <a:gd name="T17" fmla="*/ 14 h 70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949" h="7055">
                    <a:moveTo>
                      <a:pt x="14949" y="127"/>
                    </a:moveTo>
                    <a:lnTo>
                      <a:pt x="33" y="7055"/>
                    </a:lnTo>
                    <a:lnTo>
                      <a:pt x="20" y="7002"/>
                    </a:lnTo>
                    <a:lnTo>
                      <a:pt x="2" y="6935"/>
                    </a:lnTo>
                    <a:lnTo>
                      <a:pt x="0" y="6930"/>
                    </a:lnTo>
                    <a:lnTo>
                      <a:pt x="14923" y="0"/>
                    </a:lnTo>
                    <a:lnTo>
                      <a:pt x="14932" y="37"/>
                    </a:lnTo>
                    <a:lnTo>
                      <a:pt x="14946" y="109"/>
                    </a:lnTo>
                    <a:lnTo>
                      <a:pt x="14949" y="127"/>
                    </a:lnTo>
                    <a:close/>
                  </a:path>
                </a:pathLst>
              </a:custGeom>
              <a:solidFill>
                <a:srgbClr val="E8F2F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192" name="Freeform 34"/>
              <p:cNvSpPr/>
              <p:nvPr/>
            </p:nvSpPr>
            <p:spPr bwMode="auto">
              <a:xfrm>
                <a:off x="3347" y="1652"/>
                <a:ext cx="1661" cy="784"/>
              </a:xfrm>
              <a:custGeom>
                <a:avLst/>
                <a:gdLst>
                  <a:gd name="T0" fmla="*/ 1661 w 14955"/>
                  <a:gd name="T1" fmla="*/ 14 h 7056"/>
                  <a:gd name="T2" fmla="*/ 4 w 14955"/>
                  <a:gd name="T3" fmla="*/ 784 h 7056"/>
                  <a:gd name="T4" fmla="*/ 2 w 14955"/>
                  <a:gd name="T5" fmla="*/ 778 h 7056"/>
                  <a:gd name="T6" fmla="*/ 0 w 14955"/>
                  <a:gd name="T7" fmla="*/ 770 h 7056"/>
                  <a:gd name="T8" fmla="*/ 0 w 14955"/>
                  <a:gd name="T9" fmla="*/ 770 h 7056"/>
                  <a:gd name="T10" fmla="*/ 1658 w 14955"/>
                  <a:gd name="T11" fmla="*/ 0 h 7056"/>
                  <a:gd name="T12" fmla="*/ 1659 w 14955"/>
                  <a:gd name="T13" fmla="*/ 3 h 7056"/>
                  <a:gd name="T14" fmla="*/ 1661 w 14955"/>
                  <a:gd name="T15" fmla="*/ 11 h 7056"/>
                  <a:gd name="T16" fmla="*/ 1661 w 14955"/>
                  <a:gd name="T17" fmla="*/ 14 h 70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955" h="7056">
                    <a:moveTo>
                      <a:pt x="14955" y="127"/>
                    </a:moveTo>
                    <a:lnTo>
                      <a:pt x="36" y="7056"/>
                    </a:lnTo>
                    <a:lnTo>
                      <a:pt x="21" y="6999"/>
                    </a:lnTo>
                    <a:lnTo>
                      <a:pt x="0" y="6933"/>
                    </a:lnTo>
                    <a:lnTo>
                      <a:pt x="0" y="6932"/>
                    </a:lnTo>
                    <a:lnTo>
                      <a:pt x="14927" y="0"/>
                    </a:lnTo>
                    <a:lnTo>
                      <a:pt x="14935" y="31"/>
                    </a:lnTo>
                    <a:lnTo>
                      <a:pt x="14951" y="101"/>
                    </a:lnTo>
                    <a:lnTo>
                      <a:pt x="14955" y="127"/>
                    </a:lnTo>
                    <a:close/>
                  </a:path>
                </a:pathLst>
              </a:custGeom>
              <a:solidFill>
                <a:srgbClr val="D9E9F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193" name="Freeform 35"/>
              <p:cNvSpPr/>
              <p:nvPr/>
            </p:nvSpPr>
            <p:spPr bwMode="auto">
              <a:xfrm>
                <a:off x="3344" y="1645"/>
                <a:ext cx="1663" cy="784"/>
              </a:xfrm>
              <a:custGeom>
                <a:avLst/>
                <a:gdLst>
                  <a:gd name="T0" fmla="*/ 1663 w 14962"/>
                  <a:gd name="T1" fmla="*/ 14 h 7057"/>
                  <a:gd name="T2" fmla="*/ 4 w 14962"/>
                  <a:gd name="T3" fmla="*/ 784 h 7057"/>
                  <a:gd name="T4" fmla="*/ 2 w 14962"/>
                  <a:gd name="T5" fmla="*/ 777 h 7057"/>
                  <a:gd name="T6" fmla="*/ 0 w 14962"/>
                  <a:gd name="T7" fmla="*/ 770 h 7057"/>
                  <a:gd name="T8" fmla="*/ 1660 w 14962"/>
                  <a:gd name="T9" fmla="*/ 0 h 7057"/>
                  <a:gd name="T10" fmla="*/ 1660 w 14962"/>
                  <a:gd name="T11" fmla="*/ 3 h 7057"/>
                  <a:gd name="T12" fmla="*/ 1662 w 14962"/>
                  <a:gd name="T13" fmla="*/ 10 h 7057"/>
                  <a:gd name="T14" fmla="*/ 1663 w 14962"/>
                  <a:gd name="T15" fmla="*/ 14 h 705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962" h="7057">
                    <a:moveTo>
                      <a:pt x="14962" y="127"/>
                    </a:moveTo>
                    <a:lnTo>
                      <a:pt x="39" y="7057"/>
                    </a:lnTo>
                    <a:lnTo>
                      <a:pt x="20" y="6996"/>
                    </a:lnTo>
                    <a:lnTo>
                      <a:pt x="0" y="6935"/>
                    </a:lnTo>
                    <a:lnTo>
                      <a:pt x="14931" y="0"/>
                    </a:lnTo>
                    <a:lnTo>
                      <a:pt x="14938" y="25"/>
                    </a:lnTo>
                    <a:lnTo>
                      <a:pt x="14955" y="94"/>
                    </a:lnTo>
                    <a:lnTo>
                      <a:pt x="14962" y="127"/>
                    </a:lnTo>
                    <a:close/>
                  </a:path>
                </a:pathLst>
              </a:custGeom>
              <a:solidFill>
                <a:srgbClr val="C9E0F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194" name="Freeform 36"/>
              <p:cNvSpPr/>
              <p:nvPr/>
            </p:nvSpPr>
            <p:spPr bwMode="auto">
              <a:xfrm>
                <a:off x="3342" y="1638"/>
                <a:ext cx="1663" cy="784"/>
              </a:xfrm>
              <a:custGeom>
                <a:avLst/>
                <a:gdLst>
                  <a:gd name="T0" fmla="*/ 1663 w 14969"/>
                  <a:gd name="T1" fmla="*/ 14 h 7056"/>
                  <a:gd name="T2" fmla="*/ 5 w 14969"/>
                  <a:gd name="T3" fmla="*/ 784 h 7056"/>
                  <a:gd name="T4" fmla="*/ 2 w 14969"/>
                  <a:gd name="T5" fmla="*/ 777 h 7056"/>
                  <a:gd name="T6" fmla="*/ 0 w 14969"/>
                  <a:gd name="T7" fmla="*/ 771 h 7056"/>
                  <a:gd name="T8" fmla="*/ 1659 w 14969"/>
                  <a:gd name="T9" fmla="*/ 0 h 7056"/>
                  <a:gd name="T10" fmla="*/ 1660 w 14969"/>
                  <a:gd name="T11" fmla="*/ 2 h 7056"/>
                  <a:gd name="T12" fmla="*/ 1662 w 14969"/>
                  <a:gd name="T13" fmla="*/ 10 h 7056"/>
                  <a:gd name="T14" fmla="*/ 1663 w 14969"/>
                  <a:gd name="T15" fmla="*/ 14 h 705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969" h="7056">
                    <a:moveTo>
                      <a:pt x="14969" y="124"/>
                    </a:moveTo>
                    <a:lnTo>
                      <a:pt x="42" y="7056"/>
                    </a:lnTo>
                    <a:lnTo>
                      <a:pt x="21" y="6993"/>
                    </a:lnTo>
                    <a:lnTo>
                      <a:pt x="0" y="6936"/>
                    </a:lnTo>
                    <a:lnTo>
                      <a:pt x="14935" y="0"/>
                    </a:lnTo>
                    <a:lnTo>
                      <a:pt x="14941" y="19"/>
                    </a:lnTo>
                    <a:lnTo>
                      <a:pt x="14960" y="86"/>
                    </a:lnTo>
                    <a:lnTo>
                      <a:pt x="14969" y="124"/>
                    </a:lnTo>
                    <a:close/>
                  </a:path>
                </a:pathLst>
              </a:custGeom>
              <a:solidFill>
                <a:srgbClr val="BDDAF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195" name="Freeform 37"/>
              <p:cNvSpPr/>
              <p:nvPr/>
            </p:nvSpPr>
            <p:spPr bwMode="auto">
              <a:xfrm>
                <a:off x="3339" y="1631"/>
                <a:ext cx="1664" cy="785"/>
              </a:xfrm>
              <a:custGeom>
                <a:avLst/>
                <a:gdLst>
                  <a:gd name="T0" fmla="*/ 1664 w 14975"/>
                  <a:gd name="T1" fmla="*/ 14 h 7058"/>
                  <a:gd name="T2" fmla="*/ 5 w 14975"/>
                  <a:gd name="T3" fmla="*/ 785 h 7058"/>
                  <a:gd name="T4" fmla="*/ 5 w 14975"/>
                  <a:gd name="T5" fmla="*/ 785 h 7058"/>
                  <a:gd name="T6" fmla="*/ 2 w 14975"/>
                  <a:gd name="T7" fmla="*/ 778 h 7058"/>
                  <a:gd name="T8" fmla="*/ 0 w 14975"/>
                  <a:gd name="T9" fmla="*/ 772 h 7058"/>
                  <a:gd name="T10" fmla="*/ 1660 w 14975"/>
                  <a:gd name="T11" fmla="*/ 0 h 7058"/>
                  <a:gd name="T12" fmla="*/ 1660 w 14975"/>
                  <a:gd name="T13" fmla="*/ 2 h 7058"/>
                  <a:gd name="T14" fmla="*/ 1663 w 14975"/>
                  <a:gd name="T15" fmla="*/ 9 h 7058"/>
                  <a:gd name="T16" fmla="*/ 1664 w 14975"/>
                  <a:gd name="T17" fmla="*/ 14 h 70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975" h="7058">
                    <a:moveTo>
                      <a:pt x="14975" y="123"/>
                    </a:moveTo>
                    <a:lnTo>
                      <a:pt x="44" y="7058"/>
                    </a:lnTo>
                    <a:lnTo>
                      <a:pt x="43" y="7055"/>
                    </a:lnTo>
                    <a:lnTo>
                      <a:pt x="20" y="6991"/>
                    </a:lnTo>
                    <a:lnTo>
                      <a:pt x="0" y="6938"/>
                    </a:lnTo>
                    <a:lnTo>
                      <a:pt x="14939" y="0"/>
                    </a:lnTo>
                    <a:lnTo>
                      <a:pt x="14943" y="16"/>
                    </a:lnTo>
                    <a:lnTo>
                      <a:pt x="14963" y="81"/>
                    </a:lnTo>
                    <a:lnTo>
                      <a:pt x="14975" y="123"/>
                    </a:lnTo>
                    <a:close/>
                  </a:path>
                </a:pathLst>
              </a:custGeom>
              <a:solidFill>
                <a:srgbClr val="B1D3E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196" name="Freeform 38"/>
              <p:cNvSpPr/>
              <p:nvPr/>
            </p:nvSpPr>
            <p:spPr bwMode="auto">
              <a:xfrm>
                <a:off x="3337" y="1625"/>
                <a:ext cx="1664" cy="784"/>
              </a:xfrm>
              <a:custGeom>
                <a:avLst/>
                <a:gdLst>
                  <a:gd name="T0" fmla="*/ 1664 w 14982"/>
                  <a:gd name="T1" fmla="*/ 14 h 7058"/>
                  <a:gd name="T2" fmla="*/ 5 w 14982"/>
                  <a:gd name="T3" fmla="*/ 784 h 7058"/>
                  <a:gd name="T4" fmla="*/ 5 w 14982"/>
                  <a:gd name="T5" fmla="*/ 783 h 7058"/>
                  <a:gd name="T6" fmla="*/ 2 w 14982"/>
                  <a:gd name="T7" fmla="*/ 776 h 7058"/>
                  <a:gd name="T8" fmla="*/ 0 w 14982"/>
                  <a:gd name="T9" fmla="*/ 771 h 7058"/>
                  <a:gd name="T10" fmla="*/ 1660 w 14982"/>
                  <a:gd name="T11" fmla="*/ 0 h 7058"/>
                  <a:gd name="T12" fmla="*/ 1660 w 14982"/>
                  <a:gd name="T13" fmla="*/ 1 h 7058"/>
                  <a:gd name="T14" fmla="*/ 1662 w 14982"/>
                  <a:gd name="T15" fmla="*/ 8 h 7058"/>
                  <a:gd name="T16" fmla="*/ 1664 w 14982"/>
                  <a:gd name="T17" fmla="*/ 14 h 70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982" h="7058">
                    <a:moveTo>
                      <a:pt x="14982" y="122"/>
                    </a:moveTo>
                    <a:lnTo>
                      <a:pt x="47" y="7058"/>
                    </a:lnTo>
                    <a:lnTo>
                      <a:pt x="45" y="7051"/>
                    </a:lnTo>
                    <a:lnTo>
                      <a:pt x="22" y="6990"/>
                    </a:lnTo>
                    <a:lnTo>
                      <a:pt x="0" y="6940"/>
                    </a:lnTo>
                    <a:lnTo>
                      <a:pt x="14943" y="0"/>
                    </a:lnTo>
                    <a:lnTo>
                      <a:pt x="14946" y="11"/>
                    </a:lnTo>
                    <a:lnTo>
                      <a:pt x="14968" y="76"/>
                    </a:lnTo>
                    <a:lnTo>
                      <a:pt x="14982" y="122"/>
                    </a:lnTo>
                    <a:close/>
                  </a:path>
                </a:pathLst>
              </a:custGeom>
              <a:solidFill>
                <a:srgbClr val="A5CCE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197" name="Freeform 39"/>
              <p:cNvSpPr/>
              <p:nvPr/>
            </p:nvSpPr>
            <p:spPr bwMode="auto">
              <a:xfrm>
                <a:off x="3334" y="1618"/>
                <a:ext cx="1665" cy="784"/>
              </a:xfrm>
              <a:custGeom>
                <a:avLst/>
                <a:gdLst>
                  <a:gd name="T0" fmla="*/ 1665 w 14990"/>
                  <a:gd name="T1" fmla="*/ 13 h 7058"/>
                  <a:gd name="T2" fmla="*/ 6 w 14990"/>
                  <a:gd name="T3" fmla="*/ 784 h 7058"/>
                  <a:gd name="T4" fmla="*/ 5 w 14990"/>
                  <a:gd name="T5" fmla="*/ 783 h 7058"/>
                  <a:gd name="T6" fmla="*/ 2 w 14990"/>
                  <a:gd name="T7" fmla="*/ 776 h 7058"/>
                  <a:gd name="T8" fmla="*/ 0 w 14990"/>
                  <a:gd name="T9" fmla="*/ 771 h 7058"/>
                  <a:gd name="T10" fmla="*/ 1660 w 14990"/>
                  <a:gd name="T11" fmla="*/ 0 h 7058"/>
                  <a:gd name="T12" fmla="*/ 1661 w 14990"/>
                  <a:gd name="T13" fmla="*/ 1 h 7058"/>
                  <a:gd name="T14" fmla="*/ 1663 w 14990"/>
                  <a:gd name="T15" fmla="*/ 8 h 7058"/>
                  <a:gd name="T16" fmla="*/ 1665 w 14990"/>
                  <a:gd name="T17" fmla="*/ 13 h 70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990" h="7058">
                    <a:moveTo>
                      <a:pt x="14990" y="120"/>
                    </a:moveTo>
                    <a:lnTo>
                      <a:pt x="51" y="7058"/>
                    </a:lnTo>
                    <a:lnTo>
                      <a:pt x="48" y="7050"/>
                    </a:lnTo>
                    <a:lnTo>
                      <a:pt x="22" y="6990"/>
                    </a:lnTo>
                    <a:lnTo>
                      <a:pt x="0" y="6942"/>
                    </a:lnTo>
                    <a:lnTo>
                      <a:pt x="14946" y="0"/>
                    </a:lnTo>
                    <a:lnTo>
                      <a:pt x="14950" y="7"/>
                    </a:lnTo>
                    <a:lnTo>
                      <a:pt x="14972" y="71"/>
                    </a:lnTo>
                    <a:lnTo>
                      <a:pt x="14990" y="120"/>
                    </a:lnTo>
                    <a:close/>
                  </a:path>
                </a:pathLst>
              </a:custGeom>
              <a:solidFill>
                <a:srgbClr val="9AC5E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198" name="Freeform 40"/>
              <p:cNvSpPr/>
              <p:nvPr/>
            </p:nvSpPr>
            <p:spPr bwMode="auto">
              <a:xfrm>
                <a:off x="3331" y="1611"/>
                <a:ext cx="1666" cy="785"/>
              </a:xfrm>
              <a:custGeom>
                <a:avLst/>
                <a:gdLst>
                  <a:gd name="T0" fmla="*/ 1666 w 14997"/>
                  <a:gd name="T1" fmla="*/ 13 h 7059"/>
                  <a:gd name="T2" fmla="*/ 6 w 14997"/>
                  <a:gd name="T3" fmla="*/ 785 h 7059"/>
                  <a:gd name="T4" fmla="*/ 6 w 14997"/>
                  <a:gd name="T5" fmla="*/ 784 h 7059"/>
                  <a:gd name="T6" fmla="*/ 3 w 14997"/>
                  <a:gd name="T7" fmla="*/ 777 h 7059"/>
                  <a:gd name="T8" fmla="*/ 0 w 14997"/>
                  <a:gd name="T9" fmla="*/ 772 h 7059"/>
                  <a:gd name="T10" fmla="*/ 1661 w 14997"/>
                  <a:gd name="T11" fmla="*/ 0 h 7059"/>
                  <a:gd name="T12" fmla="*/ 1661 w 14997"/>
                  <a:gd name="T13" fmla="*/ 1 h 7059"/>
                  <a:gd name="T14" fmla="*/ 1664 w 14997"/>
                  <a:gd name="T15" fmla="*/ 7 h 7059"/>
                  <a:gd name="T16" fmla="*/ 1666 w 14997"/>
                  <a:gd name="T17" fmla="*/ 13 h 70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997" h="7059">
                    <a:moveTo>
                      <a:pt x="14997" y="119"/>
                    </a:moveTo>
                    <a:lnTo>
                      <a:pt x="54" y="7059"/>
                    </a:lnTo>
                    <a:lnTo>
                      <a:pt x="50" y="7049"/>
                    </a:lnTo>
                    <a:lnTo>
                      <a:pt x="24" y="6991"/>
                    </a:lnTo>
                    <a:lnTo>
                      <a:pt x="0" y="6944"/>
                    </a:lnTo>
                    <a:lnTo>
                      <a:pt x="14952" y="0"/>
                    </a:lnTo>
                    <a:lnTo>
                      <a:pt x="14954" y="5"/>
                    </a:lnTo>
                    <a:lnTo>
                      <a:pt x="14978" y="66"/>
                    </a:lnTo>
                    <a:lnTo>
                      <a:pt x="14997" y="119"/>
                    </a:lnTo>
                    <a:close/>
                  </a:path>
                </a:pathLst>
              </a:custGeom>
              <a:solidFill>
                <a:srgbClr val="8FC0E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199" name="Freeform 41"/>
              <p:cNvSpPr/>
              <p:nvPr/>
            </p:nvSpPr>
            <p:spPr bwMode="auto">
              <a:xfrm>
                <a:off x="3327" y="1605"/>
                <a:ext cx="1667" cy="784"/>
              </a:xfrm>
              <a:custGeom>
                <a:avLst/>
                <a:gdLst>
                  <a:gd name="T0" fmla="*/ 1667 w 15003"/>
                  <a:gd name="T1" fmla="*/ 13 h 7060"/>
                  <a:gd name="T2" fmla="*/ 6 w 15003"/>
                  <a:gd name="T3" fmla="*/ 784 h 7060"/>
                  <a:gd name="T4" fmla="*/ 6 w 15003"/>
                  <a:gd name="T5" fmla="*/ 783 h 7060"/>
                  <a:gd name="T6" fmla="*/ 3 w 15003"/>
                  <a:gd name="T7" fmla="*/ 777 h 7060"/>
                  <a:gd name="T8" fmla="*/ 0 w 15003"/>
                  <a:gd name="T9" fmla="*/ 771 h 7060"/>
                  <a:gd name="T10" fmla="*/ 1662 w 15003"/>
                  <a:gd name="T11" fmla="*/ 0 h 7060"/>
                  <a:gd name="T12" fmla="*/ 1662 w 15003"/>
                  <a:gd name="T13" fmla="*/ 0 h 7060"/>
                  <a:gd name="T14" fmla="*/ 1665 w 15003"/>
                  <a:gd name="T15" fmla="*/ 7 h 7060"/>
                  <a:gd name="T16" fmla="*/ 1667 w 15003"/>
                  <a:gd name="T17" fmla="*/ 13 h 70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003" h="7060">
                    <a:moveTo>
                      <a:pt x="15003" y="118"/>
                    </a:moveTo>
                    <a:lnTo>
                      <a:pt x="57" y="7060"/>
                    </a:lnTo>
                    <a:lnTo>
                      <a:pt x="53" y="7050"/>
                    </a:lnTo>
                    <a:lnTo>
                      <a:pt x="26" y="6995"/>
                    </a:lnTo>
                    <a:lnTo>
                      <a:pt x="0" y="6947"/>
                    </a:lnTo>
                    <a:lnTo>
                      <a:pt x="14956" y="0"/>
                    </a:lnTo>
                    <a:lnTo>
                      <a:pt x="14958" y="4"/>
                    </a:lnTo>
                    <a:lnTo>
                      <a:pt x="14983" y="64"/>
                    </a:lnTo>
                    <a:lnTo>
                      <a:pt x="15003" y="118"/>
                    </a:lnTo>
                    <a:close/>
                  </a:path>
                </a:pathLst>
              </a:custGeom>
              <a:solidFill>
                <a:srgbClr val="85BB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00" name="Freeform 42"/>
              <p:cNvSpPr/>
              <p:nvPr/>
            </p:nvSpPr>
            <p:spPr bwMode="auto">
              <a:xfrm>
                <a:off x="3324" y="1599"/>
                <a:ext cx="1668" cy="784"/>
              </a:xfrm>
              <a:custGeom>
                <a:avLst/>
                <a:gdLst>
                  <a:gd name="T0" fmla="*/ 1668 w 15012"/>
                  <a:gd name="T1" fmla="*/ 13 h 7060"/>
                  <a:gd name="T2" fmla="*/ 7 w 15012"/>
                  <a:gd name="T3" fmla="*/ 784 h 7060"/>
                  <a:gd name="T4" fmla="*/ 6 w 15012"/>
                  <a:gd name="T5" fmla="*/ 783 h 7060"/>
                  <a:gd name="T6" fmla="*/ 3 w 15012"/>
                  <a:gd name="T7" fmla="*/ 777 h 7060"/>
                  <a:gd name="T8" fmla="*/ 0 w 15012"/>
                  <a:gd name="T9" fmla="*/ 771 h 7060"/>
                  <a:gd name="T10" fmla="*/ 1662 w 15012"/>
                  <a:gd name="T11" fmla="*/ 0 h 7060"/>
                  <a:gd name="T12" fmla="*/ 1662 w 15012"/>
                  <a:gd name="T13" fmla="*/ 0 h 7060"/>
                  <a:gd name="T14" fmla="*/ 1663 w 15012"/>
                  <a:gd name="T15" fmla="*/ 1 h 7060"/>
                  <a:gd name="T16" fmla="*/ 1665 w 15012"/>
                  <a:gd name="T17" fmla="*/ 7 h 7060"/>
                  <a:gd name="T18" fmla="*/ 1668 w 15012"/>
                  <a:gd name="T19" fmla="*/ 13 h 70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012" h="7060">
                    <a:moveTo>
                      <a:pt x="15012" y="116"/>
                    </a:moveTo>
                    <a:lnTo>
                      <a:pt x="60" y="7060"/>
                    </a:lnTo>
                    <a:lnTo>
                      <a:pt x="57" y="7052"/>
                    </a:lnTo>
                    <a:lnTo>
                      <a:pt x="28" y="6998"/>
                    </a:lnTo>
                    <a:lnTo>
                      <a:pt x="0" y="6947"/>
                    </a:lnTo>
                    <a:lnTo>
                      <a:pt x="14960" y="0"/>
                    </a:lnTo>
                    <a:lnTo>
                      <a:pt x="14961" y="1"/>
                    </a:lnTo>
                    <a:lnTo>
                      <a:pt x="14967" y="12"/>
                    </a:lnTo>
                    <a:lnTo>
                      <a:pt x="14989" y="61"/>
                    </a:lnTo>
                    <a:lnTo>
                      <a:pt x="15012" y="116"/>
                    </a:lnTo>
                    <a:close/>
                  </a:path>
                </a:pathLst>
              </a:custGeom>
              <a:solidFill>
                <a:srgbClr val="7BB5E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01" name="Freeform 43"/>
              <p:cNvSpPr/>
              <p:nvPr/>
            </p:nvSpPr>
            <p:spPr bwMode="auto">
              <a:xfrm>
                <a:off x="3320" y="1592"/>
                <a:ext cx="1669" cy="785"/>
              </a:xfrm>
              <a:custGeom>
                <a:avLst/>
                <a:gdLst>
                  <a:gd name="T0" fmla="*/ 1669 w 15021"/>
                  <a:gd name="T1" fmla="*/ 13 h 7061"/>
                  <a:gd name="T2" fmla="*/ 7 w 15021"/>
                  <a:gd name="T3" fmla="*/ 785 h 7061"/>
                  <a:gd name="T4" fmla="*/ 7 w 15021"/>
                  <a:gd name="T5" fmla="*/ 784 h 7061"/>
                  <a:gd name="T6" fmla="*/ 4 w 15021"/>
                  <a:gd name="T7" fmla="*/ 779 h 7061"/>
                  <a:gd name="T8" fmla="*/ 0 w 15021"/>
                  <a:gd name="T9" fmla="*/ 773 h 7061"/>
                  <a:gd name="T10" fmla="*/ 0 w 15021"/>
                  <a:gd name="T11" fmla="*/ 773 h 7061"/>
                  <a:gd name="T12" fmla="*/ 1663 w 15021"/>
                  <a:gd name="T13" fmla="*/ 0 h 7061"/>
                  <a:gd name="T14" fmla="*/ 1663 w 15021"/>
                  <a:gd name="T15" fmla="*/ 1 h 7061"/>
                  <a:gd name="T16" fmla="*/ 1666 w 15021"/>
                  <a:gd name="T17" fmla="*/ 7 h 7061"/>
                  <a:gd name="T18" fmla="*/ 1666 w 15021"/>
                  <a:gd name="T19" fmla="*/ 7 h 7061"/>
                  <a:gd name="T20" fmla="*/ 1669 w 15021"/>
                  <a:gd name="T21" fmla="*/ 13 h 706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021" h="7061">
                    <a:moveTo>
                      <a:pt x="15021" y="114"/>
                    </a:moveTo>
                    <a:lnTo>
                      <a:pt x="65" y="7061"/>
                    </a:lnTo>
                    <a:lnTo>
                      <a:pt x="62" y="7055"/>
                    </a:lnTo>
                    <a:lnTo>
                      <a:pt x="33" y="7003"/>
                    </a:lnTo>
                    <a:lnTo>
                      <a:pt x="3" y="6954"/>
                    </a:lnTo>
                    <a:lnTo>
                      <a:pt x="0" y="6950"/>
                    </a:lnTo>
                    <a:lnTo>
                      <a:pt x="14966" y="0"/>
                    </a:lnTo>
                    <a:lnTo>
                      <a:pt x="14969" y="5"/>
                    </a:lnTo>
                    <a:lnTo>
                      <a:pt x="14995" y="59"/>
                    </a:lnTo>
                    <a:lnTo>
                      <a:pt x="14998" y="66"/>
                    </a:lnTo>
                    <a:lnTo>
                      <a:pt x="15021" y="114"/>
                    </a:lnTo>
                    <a:close/>
                  </a:path>
                </a:pathLst>
              </a:custGeom>
              <a:solidFill>
                <a:srgbClr val="71B1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02" name="Freeform 44"/>
              <p:cNvSpPr/>
              <p:nvPr/>
            </p:nvSpPr>
            <p:spPr bwMode="auto">
              <a:xfrm>
                <a:off x="3316" y="1586"/>
                <a:ext cx="1670" cy="784"/>
              </a:xfrm>
              <a:custGeom>
                <a:avLst/>
                <a:gdLst>
                  <a:gd name="T0" fmla="*/ 1670 w 15029"/>
                  <a:gd name="T1" fmla="*/ 13 h 7060"/>
                  <a:gd name="T2" fmla="*/ 8 w 15029"/>
                  <a:gd name="T3" fmla="*/ 784 h 7060"/>
                  <a:gd name="T4" fmla="*/ 8 w 15029"/>
                  <a:gd name="T5" fmla="*/ 784 h 7060"/>
                  <a:gd name="T6" fmla="*/ 4 w 15029"/>
                  <a:gd name="T7" fmla="*/ 778 h 7060"/>
                  <a:gd name="T8" fmla="*/ 1 w 15029"/>
                  <a:gd name="T9" fmla="*/ 773 h 7060"/>
                  <a:gd name="T10" fmla="*/ 0 w 15029"/>
                  <a:gd name="T11" fmla="*/ 772 h 7060"/>
                  <a:gd name="T12" fmla="*/ 1664 w 15029"/>
                  <a:gd name="T13" fmla="*/ 0 h 7060"/>
                  <a:gd name="T14" fmla="*/ 1664 w 15029"/>
                  <a:gd name="T15" fmla="*/ 1 h 7060"/>
                  <a:gd name="T16" fmla="*/ 1667 w 15029"/>
                  <a:gd name="T17" fmla="*/ 7 h 7060"/>
                  <a:gd name="T18" fmla="*/ 1670 w 15029"/>
                  <a:gd name="T19" fmla="*/ 13 h 70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029" h="7060">
                    <a:moveTo>
                      <a:pt x="15029" y="113"/>
                    </a:moveTo>
                    <a:lnTo>
                      <a:pt x="69" y="7060"/>
                    </a:lnTo>
                    <a:lnTo>
                      <a:pt x="68" y="7059"/>
                    </a:lnTo>
                    <a:lnTo>
                      <a:pt x="38" y="7010"/>
                    </a:lnTo>
                    <a:lnTo>
                      <a:pt x="6" y="6962"/>
                    </a:lnTo>
                    <a:lnTo>
                      <a:pt x="0" y="6953"/>
                    </a:lnTo>
                    <a:lnTo>
                      <a:pt x="14972" y="0"/>
                    </a:lnTo>
                    <a:lnTo>
                      <a:pt x="14976" y="7"/>
                    </a:lnTo>
                    <a:lnTo>
                      <a:pt x="15004" y="61"/>
                    </a:lnTo>
                    <a:lnTo>
                      <a:pt x="15029" y="113"/>
                    </a:lnTo>
                    <a:close/>
                  </a:path>
                </a:pathLst>
              </a:custGeom>
              <a:solidFill>
                <a:srgbClr val="68ACD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03" name="Freeform 45"/>
              <p:cNvSpPr/>
              <p:nvPr/>
            </p:nvSpPr>
            <p:spPr bwMode="auto">
              <a:xfrm>
                <a:off x="3312" y="1580"/>
                <a:ext cx="1671" cy="784"/>
              </a:xfrm>
              <a:custGeom>
                <a:avLst/>
                <a:gdLst>
                  <a:gd name="T0" fmla="*/ 1671 w 15039"/>
                  <a:gd name="T1" fmla="*/ 12 h 7061"/>
                  <a:gd name="T2" fmla="*/ 8 w 15039"/>
                  <a:gd name="T3" fmla="*/ 784 h 7061"/>
                  <a:gd name="T4" fmla="*/ 5 w 15039"/>
                  <a:gd name="T5" fmla="*/ 779 h 7061"/>
                  <a:gd name="T6" fmla="*/ 1 w 15039"/>
                  <a:gd name="T7" fmla="*/ 774 h 7061"/>
                  <a:gd name="T8" fmla="*/ 0 w 15039"/>
                  <a:gd name="T9" fmla="*/ 772 h 7061"/>
                  <a:gd name="T10" fmla="*/ 1664 w 15039"/>
                  <a:gd name="T11" fmla="*/ 0 h 7061"/>
                  <a:gd name="T12" fmla="*/ 1665 w 15039"/>
                  <a:gd name="T13" fmla="*/ 1 h 7061"/>
                  <a:gd name="T14" fmla="*/ 1668 w 15039"/>
                  <a:gd name="T15" fmla="*/ 7 h 7061"/>
                  <a:gd name="T16" fmla="*/ 1671 w 15039"/>
                  <a:gd name="T17" fmla="*/ 12 h 70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039" h="7061">
                    <a:moveTo>
                      <a:pt x="15039" y="111"/>
                    </a:moveTo>
                    <a:lnTo>
                      <a:pt x="73" y="7061"/>
                    </a:lnTo>
                    <a:lnTo>
                      <a:pt x="44" y="7017"/>
                    </a:lnTo>
                    <a:lnTo>
                      <a:pt x="13" y="6972"/>
                    </a:lnTo>
                    <a:lnTo>
                      <a:pt x="0" y="6956"/>
                    </a:lnTo>
                    <a:lnTo>
                      <a:pt x="14978" y="0"/>
                    </a:lnTo>
                    <a:lnTo>
                      <a:pt x="14984" y="10"/>
                    </a:lnTo>
                    <a:lnTo>
                      <a:pt x="15014" y="62"/>
                    </a:lnTo>
                    <a:lnTo>
                      <a:pt x="15039" y="111"/>
                    </a:lnTo>
                    <a:close/>
                  </a:path>
                </a:pathLst>
              </a:custGeom>
              <a:solidFill>
                <a:srgbClr val="5EA8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04" name="Freeform 46"/>
              <p:cNvSpPr/>
              <p:nvPr/>
            </p:nvSpPr>
            <p:spPr bwMode="auto">
              <a:xfrm>
                <a:off x="3308" y="1574"/>
                <a:ext cx="1672" cy="785"/>
              </a:xfrm>
              <a:custGeom>
                <a:avLst/>
                <a:gdLst>
                  <a:gd name="T0" fmla="*/ 1672 w 15051"/>
                  <a:gd name="T1" fmla="*/ 12 h 7063"/>
                  <a:gd name="T2" fmla="*/ 9 w 15051"/>
                  <a:gd name="T3" fmla="*/ 785 h 7063"/>
                  <a:gd name="T4" fmla="*/ 6 w 15051"/>
                  <a:gd name="T5" fmla="*/ 781 h 7063"/>
                  <a:gd name="T6" fmla="*/ 2 w 15051"/>
                  <a:gd name="T7" fmla="*/ 776 h 7063"/>
                  <a:gd name="T8" fmla="*/ 0 w 15051"/>
                  <a:gd name="T9" fmla="*/ 773 h 7063"/>
                  <a:gd name="T10" fmla="*/ 1665 w 15051"/>
                  <a:gd name="T11" fmla="*/ 0 h 7063"/>
                  <a:gd name="T12" fmla="*/ 1666 w 15051"/>
                  <a:gd name="T13" fmla="*/ 2 h 7063"/>
                  <a:gd name="T14" fmla="*/ 1669 w 15051"/>
                  <a:gd name="T15" fmla="*/ 7 h 7063"/>
                  <a:gd name="T16" fmla="*/ 1672 w 15051"/>
                  <a:gd name="T17" fmla="*/ 12 h 706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051" h="7063">
                    <a:moveTo>
                      <a:pt x="15051" y="110"/>
                    </a:moveTo>
                    <a:lnTo>
                      <a:pt x="79" y="7063"/>
                    </a:lnTo>
                    <a:lnTo>
                      <a:pt x="54" y="7027"/>
                    </a:lnTo>
                    <a:lnTo>
                      <a:pt x="22" y="6985"/>
                    </a:lnTo>
                    <a:lnTo>
                      <a:pt x="0" y="6959"/>
                    </a:lnTo>
                    <a:lnTo>
                      <a:pt x="14985" y="0"/>
                    </a:lnTo>
                    <a:lnTo>
                      <a:pt x="14995" y="16"/>
                    </a:lnTo>
                    <a:lnTo>
                      <a:pt x="15025" y="65"/>
                    </a:lnTo>
                    <a:lnTo>
                      <a:pt x="15051" y="110"/>
                    </a:lnTo>
                    <a:close/>
                  </a:path>
                </a:pathLst>
              </a:custGeom>
              <a:solidFill>
                <a:srgbClr val="55A4D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05" name="Freeform 47"/>
              <p:cNvSpPr/>
              <p:nvPr/>
            </p:nvSpPr>
            <p:spPr bwMode="auto">
              <a:xfrm>
                <a:off x="3303" y="1568"/>
                <a:ext cx="1673" cy="785"/>
              </a:xfrm>
              <a:custGeom>
                <a:avLst/>
                <a:gdLst>
                  <a:gd name="T0" fmla="*/ 1673 w 15063"/>
                  <a:gd name="T1" fmla="*/ 12 h 7064"/>
                  <a:gd name="T2" fmla="*/ 9 w 15063"/>
                  <a:gd name="T3" fmla="*/ 785 h 7064"/>
                  <a:gd name="T4" fmla="*/ 7 w 15063"/>
                  <a:gd name="T5" fmla="*/ 782 h 7064"/>
                  <a:gd name="T6" fmla="*/ 4 w 15063"/>
                  <a:gd name="T7" fmla="*/ 778 h 7064"/>
                  <a:gd name="T8" fmla="*/ 0 w 15063"/>
                  <a:gd name="T9" fmla="*/ 774 h 7064"/>
                  <a:gd name="T10" fmla="*/ 1665 w 15063"/>
                  <a:gd name="T11" fmla="*/ 0 h 7064"/>
                  <a:gd name="T12" fmla="*/ 1667 w 15063"/>
                  <a:gd name="T13" fmla="*/ 2 h 7064"/>
                  <a:gd name="T14" fmla="*/ 1670 w 15063"/>
                  <a:gd name="T15" fmla="*/ 8 h 7064"/>
                  <a:gd name="T16" fmla="*/ 1673 w 15063"/>
                  <a:gd name="T17" fmla="*/ 12 h 70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063" h="7064">
                    <a:moveTo>
                      <a:pt x="15063" y="108"/>
                    </a:moveTo>
                    <a:lnTo>
                      <a:pt x="85" y="7064"/>
                    </a:lnTo>
                    <a:lnTo>
                      <a:pt x="66" y="7038"/>
                    </a:lnTo>
                    <a:lnTo>
                      <a:pt x="32" y="6998"/>
                    </a:lnTo>
                    <a:lnTo>
                      <a:pt x="0" y="6962"/>
                    </a:lnTo>
                    <a:lnTo>
                      <a:pt x="14993" y="0"/>
                    </a:lnTo>
                    <a:lnTo>
                      <a:pt x="15009" y="21"/>
                    </a:lnTo>
                    <a:lnTo>
                      <a:pt x="15039" y="69"/>
                    </a:lnTo>
                    <a:lnTo>
                      <a:pt x="15063" y="108"/>
                    </a:lnTo>
                    <a:close/>
                  </a:path>
                </a:pathLst>
              </a:custGeom>
              <a:solidFill>
                <a:srgbClr val="4AA0D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06" name="Freeform 48"/>
              <p:cNvSpPr/>
              <p:nvPr/>
            </p:nvSpPr>
            <p:spPr bwMode="auto">
              <a:xfrm>
                <a:off x="3297" y="1562"/>
                <a:ext cx="1676" cy="785"/>
              </a:xfrm>
              <a:custGeom>
                <a:avLst/>
                <a:gdLst>
                  <a:gd name="T0" fmla="*/ 1676 w 15078"/>
                  <a:gd name="T1" fmla="*/ 12 h 7065"/>
                  <a:gd name="T2" fmla="*/ 10 w 15078"/>
                  <a:gd name="T3" fmla="*/ 785 h 7065"/>
                  <a:gd name="T4" fmla="*/ 9 w 15078"/>
                  <a:gd name="T5" fmla="*/ 783 h 7065"/>
                  <a:gd name="T6" fmla="*/ 5 w 15078"/>
                  <a:gd name="T7" fmla="*/ 779 h 7065"/>
                  <a:gd name="T8" fmla="*/ 1 w 15078"/>
                  <a:gd name="T9" fmla="*/ 775 h 7065"/>
                  <a:gd name="T10" fmla="*/ 0 w 15078"/>
                  <a:gd name="T11" fmla="*/ 774 h 7065"/>
                  <a:gd name="T12" fmla="*/ 1668 w 15078"/>
                  <a:gd name="T13" fmla="*/ 0 h 7065"/>
                  <a:gd name="T14" fmla="*/ 1670 w 15078"/>
                  <a:gd name="T15" fmla="*/ 3 h 7065"/>
                  <a:gd name="T16" fmla="*/ 1674 w 15078"/>
                  <a:gd name="T17" fmla="*/ 8 h 7065"/>
                  <a:gd name="T18" fmla="*/ 1676 w 15078"/>
                  <a:gd name="T19" fmla="*/ 12 h 70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078" h="7065">
                    <a:moveTo>
                      <a:pt x="15078" y="106"/>
                    </a:moveTo>
                    <a:lnTo>
                      <a:pt x="93" y="7065"/>
                    </a:lnTo>
                    <a:lnTo>
                      <a:pt x="81" y="7051"/>
                    </a:lnTo>
                    <a:lnTo>
                      <a:pt x="48" y="7013"/>
                    </a:lnTo>
                    <a:lnTo>
                      <a:pt x="13" y="6979"/>
                    </a:lnTo>
                    <a:lnTo>
                      <a:pt x="0" y="6968"/>
                    </a:lnTo>
                    <a:lnTo>
                      <a:pt x="15004" y="0"/>
                    </a:lnTo>
                    <a:lnTo>
                      <a:pt x="15025" y="29"/>
                    </a:lnTo>
                    <a:lnTo>
                      <a:pt x="15058" y="74"/>
                    </a:lnTo>
                    <a:lnTo>
                      <a:pt x="15078" y="106"/>
                    </a:lnTo>
                    <a:close/>
                  </a:path>
                </a:pathLst>
              </a:custGeom>
              <a:solidFill>
                <a:srgbClr val="409CD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07" name="Freeform 49"/>
              <p:cNvSpPr/>
              <p:nvPr/>
            </p:nvSpPr>
            <p:spPr bwMode="auto">
              <a:xfrm>
                <a:off x="3291" y="1556"/>
                <a:ext cx="1678" cy="785"/>
              </a:xfrm>
              <a:custGeom>
                <a:avLst/>
                <a:gdLst>
                  <a:gd name="T0" fmla="*/ 1678 w 15094"/>
                  <a:gd name="T1" fmla="*/ 12 h 7066"/>
                  <a:gd name="T2" fmla="*/ 11 w 15094"/>
                  <a:gd name="T3" fmla="*/ 785 h 7066"/>
                  <a:gd name="T4" fmla="*/ 11 w 15094"/>
                  <a:gd name="T5" fmla="*/ 785 h 7066"/>
                  <a:gd name="T6" fmla="*/ 7 w 15094"/>
                  <a:gd name="T7" fmla="*/ 781 h 7066"/>
                  <a:gd name="T8" fmla="*/ 3 w 15094"/>
                  <a:gd name="T9" fmla="*/ 777 h 7066"/>
                  <a:gd name="T10" fmla="*/ 0 w 15094"/>
                  <a:gd name="T11" fmla="*/ 775 h 7066"/>
                  <a:gd name="T12" fmla="*/ 1669 w 15094"/>
                  <a:gd name="T13" fmla="*/ 0 h 7066"/>
                  <a:gd name="T14" fmla="*/ 1673 w 15094"/>
                  <a:gd name="T15" fmla="*/ 4 h 7066"/>
                  <a:gd name="T16" fmla="*/ 1676 w 15094"/>
                  <a:gd name="T17" fmla="*/ 9 h 7066"/>
                  <a:gd name="T18" fmla="*/ 1678 w 15094"/>
                  <a:gd name="T19" fmla="*/ 12 h 70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094" h="7066">
                    <a:moveTo>
                      <a:pt x="15094" y="104"/>
                    </a:moveTo>
                    <a:lnTo>
                      <a:pt x="101" y="7066"/>
                    </a:lnTo>
                    <a:lnTo>
                      <a:pt x="100" y="7064"/>
                    </a:lnTo>
                    <a:lnTo>
                      <a:pt x="65" y="7030"/>
                    </a:lnTo>
                    <a:lnTo>
                      <a:pt x="30" y="6998"/>
                    </a:lnTo>
                    <a:lnTo>
                      <a:pt x="0" y="6974"/>
                    </a:lnTo>
                    <a:lnTo>
                      <a:pt x="15014" y="0"/>
                    </a:lnTo>
                    <a:lnTo>
                      <a:pt x="15045" y="38"/>
                    </a:lnTo>
                    <a:lnTo>
                      <a:pt x="15077" y="80"/>
                    </a:lnTo>
                    <a:lnTo>
                      <a:pt x="15094" y="104"/>
                    </a:lnTo>
                    <a:close/>
                  </a:path>
                </a:pathLst>
              </a:custGeom>
              <a:solidFill>
                <a:srgbClr val="3498D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08" name="Freeform 50"/>
              <p:cNvSpPr/>
              <p:nvPr/>
            </p:nvSpPr>
            <p:spPr bwMode="auto">
              <a:xfrm>
                <a:off x="3285" y="1551"/>
                <a:ext cx="1679" cy="785"/>
              </a:xfrm>
              <a:custGeom>
                <a:avLst/>
                <a:gdLst>
                  <a:gd name="T0" fmla="*/ 1679 w 15117"/>
                  <a:gd name="T1" fmla="*/ 11 h 7067"/>
                  <a:gd name="T2" fmla="*/ 13 w 15117"/>
                  <a:gd name="T3" fmla="*/ 785 h 7067"/>
                  <a:gd name="T4" fmla="*/ 10 w 15117"/>
                  <a:gd name="T5" fmla="*/ 783 h 7067"/>
                  <a:gd name="T6" fmla="*/ 6 w 15117"/>
                  <a:gd name="T7" fmla="*/ 779 h 7067"/>
                  <a:gd name="T8" fmla="*/ 2 w 15117"/>
                  <a:gd name="T9" fmla="*/ 777 h 7067"/>
                  <a:gd name="T10" fmla="*/ 0 w 15117"/>
                  <a:gd name="T11" fmla="*/ 775 h 7067"/>
                  <a:gd name="T12" fmla="*/ 1669 w 15117"/>
                  <a:gd name="T13" fmla="*/ 0 h 7067"/>
                  <a:gd name="T14" fmla="*/ 1670 w 15117"/>
                  <a:gd name="T15" fmla="*/ 1 h 7067"/>
                  <a:gd name="T16" fmla="*/ 1674 w 15117"/>
                  <a:gd name="T17" fmla="*/ 5 h 7067"/>
                  <a:gd name="T18" fmla="*/ 1678 w 15117"/>
                  <a:gd name="T19" fmla="*/ 10 h 7067"/>
                  <a:gd name="T20" fmla="*/ 1679 w 15117"/>
                  <a:gd name="T21" fmla="*/ 11 h 706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117" h="7067">
                    <a:moveTo>
                      <a:pt x="15117" y="99"/>
                    </a:moveTo>
                    <a:lnTo>
                      <a:pt x="113" y="7067"/>
                    </a:lnTo>
                    <a:lnTo>
                      <a:pt x="91" y="7046"/>
                    </a:lnTo>
                    <a:lnTo>
                      <a:pt x="56" y="7017"/>
                    </a:lnTo>
                    <a:lnTo>
                      <a:pt x="21" y="6991"/>
                    </a:lnTo>
                    <a:lnTo>
                      <a:pt x="0" y="6980"/>
                    </a:lnTo>
                    <a:lnTo>
                      <a:pt x="15030" y="0"/>
                    </a:lnTo>
                    <a:lnTo>
                      <a:pt x="15039" y="8"/>
                    </a:lnTo>
                    <a:lnTo>
                      <a:pt x="15073" y="46"/>
                    </a:lnTo>
                    <a:lnTo>
                      <a:pt x="15106" y="86"/>
                    </a:lnTo>
                    <a:lnTo>
                      <a:pt x="15117" y="99"/>
                    </a:lnTo>
                    <a:close/>
                  </a:path>
                </a:pathLst>
              </a:custGeom>
              <a:solidFill>
                <a:srgbClr val="2494D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09" name="Freeform 51"/>
              <p:cNvSpPr/>
              <p:nvPr/>
            </p:nvSpPr>
            <p:spPr bwMode="auto">
              <a:xfrm>
                <a:off x="3277" y="1546"/>
                <a:ext cx="1683" cy="785"/>
              </a:xfrm>
              <a:custGeom>
                <a:avLst/>
                <a:gdLst>
                  <a:gd name="T0" fmla="*/ 1683 w 15145"/>
                  <a:gd name="T1" fmla="*/ 11 h 7070"/>
                  <a:gd name="T2" fmla="*/ 15 w 15145"/>
                  <a:gd name="T3" fmla="*/ 785 h 7070"/>
                  <a:gd name="T4" fmla="*/ 14 w 15145"/>
                  <a:gd name="T5" fmla="*/ 784 h 7070"/>
                  <a:gd name="T6" fmla="*/ 10 w 15145"/>
                  <a:gd name="T7" fmla="*/ 782 h 7070"/>
                  <a:gd name="T8" fmla="*/ 6 w 15145"/>
                  <a:gd name="T9" fmla="*/ 779 h 7070"/>
                  <a:gd name="T10" fmla="*/ 2 w 15145"/>
                  <a:gd name="T11" fmla="*/ 777 h 7070"/>
                  <a:gd name="T12" fmla="*/ 0 w 15145"/>
                  <a:gd name="T13" fmla="*/ 776 h 7070"/>
                  <a:gd name="T14" fmla="*/ 1673 w 15145"/>
                  <a:gd name="T15" fmla="*/ 0 h 7070"/>
                  <a:gd name="T16" fmla="*/ 1675 w 15145"/>
                  <a:gd name="T17" fmla="*/ 2 h 7070"/>
                  <a:gd name="T18" fmla="*/ 1679 w 15145"/>
                  <a:gd name="T19" fmla="*/ 6 h 7070"/>
                  <a:gd name="T20" fmla="*/ 1683 w 15145"/>
                  <a:gd name="T21" fmla="*/ 10 h 7070"/>
                  <a:gd name="T22" fmla="*/ 1683 w 15145"/>
                  <a:gd name="T23" fmla="*/ 11 h 70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145" h="7070">
                    <a:moveTo>
                      <a:pt x="15145" y="96"/>
                    </a:moveTo>
                    <a:lnTo>
                      <a:pt x="131" y="7070"/>
                    </a:lnTo>
                    <a:lnTo>
                      <a:pt x="126" y="7065"/>
                    </a:lnTo>
                    <a:lnTo>
                      <a:pt x="91" y="7039"/>
                    </a:lnTo>
                    <a:lnTo>
                      <a:pt x="54" y="7017"/>
                    </a:lnTo>
                    <a:lnTo>
                      <a:pt x="19" y="6997"/>
                    </a:lnTo>
                    <a:lnTo>
                      <a:pt x="0" y="6990"/>
                    </a:lnTo>
                    <a:lnTo>
                      <a:pt x="15051" y="0"/>
                    </a:lnTo>
                    <a:lnTo>
                      <a:pt x="15075" y="22"/>
                    </a:lnTo>
                    <a:lnTo>
                      <a:pt x="15109" y="56"/>
                    </a:lnTo>
                    <a:lnTo>
                      <a:pt x="15143" y="94"/>
                    </a:lnTo>
                    <a:lnTo>
                      <a:pt x="15145" y="96"/>
                    </a:lnTo>
                    <a:close/>
                  </a:path>
                </a:pathLst>
              </a:custGeom>
              <a:solidFill>
                <a:srgbClr val="0591C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10" name="Freeform 52"/>
              <p:cNvSpPr/>
              <p:nvPr/>
            </p:nvSpPr>
            <p:spPr bwMode="auto">
              <a:xfrm>
                <a:off x="3267" y="1541"/>
                <a:ext cx="1688" cy="786"/>
              </a:xfrm>
              <a:custGeom>
                <a:avLst/>
                <a:gdLst>
                  <a:gd name="T0" fmla="*/ 1688 w 15187"/>
                  <a:gd name="T1" fmla="*/ 10 h 7072"/>
                  <a:gd name="T2" fmla="*/ 17 w 15187"/>
                  <a:gd name="T3" fmla="*/ 786 h 7072"/>
                  <a:gd name="T4" fmla="*/ 16 w 15187"/>
                  <a:gd name="T5" fmla="*/ 785 h 7072"/>
                  <a:gd name="T6" fmla="*/ 12 w 15187"/>
                  <a:gd name="T7" fmla="*/ 783 h 7072"/>
                  <a:gd name="T8" fmla="*/ 8 w 15187"/>
                  <a:gd name="T9" fmla="*/ 781 h 7072"/>
                  <a:gd name="T10" fmla="*/ 4 w 15187"/>
                  <a:gd name="T11" fmla="*/ 779 h 7072"/>
                  <a:gd name="T12" fmla="*/ 0 w 15187"/>
                  <a:gd name="T13" fmla="*/ 779 h 7072"/>
                  <a:gd name="T14" fmla="*/ 1676 w 15187"/>
                  <a:gd name="T15" fmla="*/ 0 h 7072"/>
                  <a:gd name="T16" fmla="*/ 1677 w 15187"/>
                  <a:gd name="T17" fmla="*/ 1 h 7072"/>
                  <a:gd name="T18" fmla="*/ 1681 w 15187"/>
                  <a:gd name="T19" fmla="*/ 4 h 7072"/>
                  <a:gd name="T20" fmla="*/ 1685 w 15187"/>
                  <a:gd name="T21" fmla="*/ 7 h 7072"/>
                  <a:gd name="T22" fmla="*/ 1688 w 15187"/>
                  <a:gd name="T23" fmla="*/ 10 h 70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187" h="7072">
                    <a:moveTo>
                      <a:pt x="15187" y="92"/>
                    </a:moveTo>
                    <a:lnTo>
                      <a:pt x="157" y="7072"/>
                    </a:lnTo>
                    <a:lnTo>
                      <a:pt x="141" y="7061"/>
                    </a:lnTo>
                    <a:lnTo>
                      <a:pt x="106" y="7041"/>
                    </a:lnTo>
                    <a:lnTo>
                      <a:pt x="69" y="7025"/>
                    </a:lnTo>
                    <a:lnTo>
                      <a:pt x="32" y="7012"/>
                    </a:lnTo>
                    <a:lnTo>
                      <a:pt x="0" y="7005"/>
                    </a:lnTo>
                    <a:lnTo>
                      <a:pt x="15083" y="0"/>
                    </a:lnTo>
                    <a:lnTo>
                      <a:pt x="15092" y="5"/>
                    </a:lnTo>
                    <a:lnTo>
                      <a:pt x="15127" y="35"/>
                    </a:lnTo>
                    <a:lnTo>
                      <a:pt x="15162" y="66"/>
                    </a:lnTo>
                    <a:lnTo>
                      <a:pt x="15187" y="92"/>
                    </a:lnTo>
                    <a:close/>
                  </a:path>
                </a:pathLst>
              </a:custGeom>
              <a:solidFill>
                <a:srgbClr val="008EC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11" name="Freeform 53"/>
              <p:cNvSpPr/>
              <p:nvPr/>
            </p:nvSpPr>
            <p:spPr bwMode="auto">
              <a:xfrm>
                <a:off x="3251" y="1536"/>
                <a:ext cx="1698" cy="786"/>
              </a:xfrm>
              <a:custGeom>
                <a:avLst/>
                <a:gdLst>
                  <a:gd name="T0" fmla="*/ 1698 w 15281"/>
                  <a:gd name="T1" fmla="*/ 10 h 7076"/>
                  <a:gd name="T2" fmla="*/ 26 w 15281"/>
                  <a:gd name="T3" fmla="*/ 786 h 7076"/>
                  <a:gd name="T4" fmla="*/ 24 w 15281"/>
                  <a:gd name="T5" fmla="*/ 785 h 7076"/>
                  <a:gd name="T6" fmla="*/ 19 w 15281"/>
                  <a:gd name="T7" fmla="*/ 784 h 7076"/>
                  <a:gd name="T8" fmla="*/ 15 w 15281"/>
                  <a:gd name="T9" fmla="*/ 783 h 7076"/>
                  <a:gd name="T10" fmla="*/ 11 w 15281"/>
                  <a:gd name="T11" fmla="*/ 782 h 7076"/>
                  <a:gd name="T12" fmla="*/ 7 w 15281"/>
                  <a:gd name="T13" fmla="*/ 782 h 7076"/>
                  <a:gd name="T14" fmla="*/ 3 w 15281"/>
                  <a:gd name="T15" fmla="*/ 782 h 7076"/>
                  <a:gd name="T16" fmla="*/ 0 w 15281"/>
                  <a:gd name="T17" fmla="*/ 782 h 7076"/>
                  <a:gd name="T18" fmla="*/ 1685 w 15281"/>
                  <a:gd name="T19" fmla="*/ 0 h 7076"/>
                  <a:gd name="T20" fmla="*/ 1689 w 15281"/>
                  <a:gd name="T21" fmla="*/ 2 h 7076"/>
                  <a:gd name="T22" fmla="*/ 1693 w 15281"/>
                  <a:gd name="T23" fmla="*/ 5 h 7076"/>
                  <a:gd name="T24" fmla="*/ 1697 w 15281"/>
                  <a:gd name="T25" fmla="*/ 9 h 7076"/>
                  <a:gd name="T26" fmla="*/ 1698 w 15281"/>
                  <a:gd name="T27" fmla="*/ 10 h 70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281" h="7076">
                    <a:moveTo>
                      <a:pt x="15281" y="86"/>
                    </a:moveTo>
                    <a:lnTo>
                      <a:pt x="230" y="7076"/>
                    </a:lnTo>
                    <a:lnTo>
                      <a:pt x="212" y="7067"/>
                    </a:lnTo>
                    <a:lnTo>
                      <a:pt x="175" y="7054"/>
                    </a:lnTo>
                    <a:lnTo>
                      <a:pt x="139" y="7046"/>
                    </a:lnTo>
                    <a:lnTo>
                      <a:pt x="101" y="7039"/>
                    </a:lnTo>
                    <a:lnTo>
                      <a:pt x="64" y="7037"/>
                    </a:lnTo>
                    <a:lnTo>
                      <a:pt x="29" y="7039"/>
                    </a:lnTo>
                    <a:lnTo>
                      <a:pt x="0" y="7043"/>
                    </a:lnTo>
                    <a:lnTo>
                      <a:pt x="15165" y="0"/>
                    </a:lnTo>
                    <a:lnTo>
                      <a:pt x="15199" y="22"/>
                    </a:lnTo>
                    <a:lnTo>
                      <a:pt x="15235" y="47"/>
                    </a:lnTo>
                    <a:lnTo>
                      <a:pt x="15270" y="77"/>
                    </a:lnTo>
                    <a:lnTo>
                      <a:pt x="15281" y="86"/>
                    </a:lnTo>
                    <a:close/>
                  </a:path>
                </a:pathLst>
              </a:custGeom>
              <a:solidFill>
                <a:srgbClr val="008AC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12" name="Freeform 54"/>
              <p:cNvSpPr/>
              <p:nvPr/>
            </p:nvSpPr>
            <p:spPr bwMode="auto">
              <a:xfrm>
                <a:off x="3243" y="1532"/>
                <a:ext cx="1700" cy="789"/>
              </a:xfrm>
              <a:custGeom>
                <a:avLst/>
                <a:gdLst>
                  <a:gd name="T0" fmla="*/ 1700 w 15301"/>
                  <a:gd name="T1" fmla="*/ 9 h 7101"/>
                  <a:gd name="T2" fmla="*/ 24 w 15301"/>
                  <a:gd name="T3" fmla="*/ 787 h 7101"/>
                  <a:gd name="T4" fmla="*/ 24 w 15301"/>
                  <a:gd name="T5" fmla="*/ 787 h 7101"/>
                  <a:gd name="T6" fmla="*/ 20 w 15301"/>
                  <a:gd name="T7" fmla="*/ 786 h 7101"/>
                  <a:gd name="T8" fmla="*/ 15 w 15301"/>
                  <a:gd name="T9" fmla="*/ 786 h 7101"/>
                  <a:gd name="T10" fmla="*/ 12 w 15301"/>
                  <a:gd name="T11" fmla="*/ 786 h 7101"/>
                  <a:gd name="T12" fmla="*/ 8 w 15301"/>
                  <a:gd name="T13" fmla="*/ 787 h 7101"/>
                  <a:gd name="T14" fmla="*/ 4 w 15301"/>
                  <a:gd name="T15" fmla="*/ 788 h 7101"/>
                  <a:gd name="T16" fmla="*/ 0 w 15301"/>
                  <a:gd name="T17" fmla="*/ 789 h 7101"/>
                  <a:gd name="T18" fmla="*/ 489 w 15301"/>
                  <a:gd name="T19" fmla="*/ 556 h 7101"/>
                  <a:gd name="T20" fmla="*/ 1685 w 15301"/>
                  <a:gd name="T21" fmla="*/ 0 h 7101"/>
                  <a:gd name="T22" fmla="*/ 1689 w 15301"/>
                  <a:gd name="T23" fmla="*/ 2 h 7101"/>
                  <a:gd name="T24" fmla="*/ 1693 w 15301"/>
                  <a:gd name="T25" fmla="*/ 4 h 7101"/>
                  <a:gd name="T26" fmla="*/ 1697 w 15301"/>
                  <a:gd name="T27" fmla="*/ 6 h 7101"/>
                  <a:gd name="T28" fmla="*/ 1700 w 15301"/>
                  <a:gd name="T29" fmla="*/ 9 h 710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5301" h="7101">
                    <a:moveTo>
                      <a:pt x="15301" y="78"/>
                    </a:moveTo>
                    <a:lnTo>
                      <a:pt x="218" y="7083"/>
                    </a:lnTo>
                    <a:lnTo>
                      <a:pt x="214" y="7082"/>
                    </a:lnTo>
                    <a:lnTo>
                      <a:pt x="176" y="7075"/>
                    </a:lnTo>
                    <a:lnTo>
                      <a:pt x="139" y="7073"/>
                    </a:lnTo>
                    <a:lnTo>
                      <a:pt x="104" y="7075"/>
                    </a:lnTo>
                    <a:lnTo>
                      <a:pt x="68" y="7081"/>
                    </a:lnTo>
                    <a:lnTo>
                      <a:pt x="34" y="7089"/>
                    </a:lnTo>
                    <a:lnTo>
                      <a:pt x="0" y="7101"/>
                    </a:lnTo>
                    <a:lnTo>
                      <a:pt x="4400" y="5000"/>
                    </a:lnTo>
                    <a:lnTo>
                      <a:pt x="15166" y="0"/>
                    </a:lnTo>
                    <a:lnTo>
                      <a:pt x="15202" y="15"/>
                    </a:lnTo>
                    <a:lnTo>
                      <a:pt x="15237" y="35"/>
                    </a:lnTo>
                    <a:lnTo>
                      <a:pt x="15274" y="58"/>
                    </a:lnTo>
                    <a:lnTo>
                      <a:pt x="15301" y="78"/>
                    </a:lnTo>
                    <a:close/>
                  </a:path>
                </a:pathLst>
              </a:custGeom>
              <a:solidFill>
                <a:srgbClr val="0087C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13" name="Freeform 55"/>
              <p:cNvSpPr/>
              <p:nvPr/>
            </p:nvSpPr>
            <p:spPr bwMode="auto">
              <a:xfrm>
                <a:off x="3243" y="1529"/>
                <a:ext cx="1693" cy="792"/>
              </a:xfrm>
              <a:custGeom>
                <a:avLst/>
                <a:gdLst>
                  <a:gd name="T0" fmla="*/ 1693 w 15240"/>
                  <a:gd name="T1" fmla="*/ 7 h 7127"/>
                  <a:gd name="T2" fmla="*/ 8 w 15240"/>
                  <a:gd name="T3" fmla="*/ 790 h 7127"/>
                  <a:gd name="T4" fmla="*/ 8 w 15240"/>
                  <a:gd name="T5" fmla="*/ 790 h 7127"/>
                  <a:gd name="T6" fmla="*/ 4 w 15240"/>
                  <a:gd name="T7" fmla="*/ 791 h 7127"/>
                  <a:gd name="T8" fmla="*/ 0 w 15240"/>
                  <a:gd name="T9" fmla="*/ 792 h 7127"/>
                  <a:gd name="T10" fmla="*/ 1086 w 15240"/>
                  <a:gd name="T11" fmla="*/ 273 h 7127"/>
                  <a:gd name="T12" fmla="*/ 1674 w 15240"/>
                  <a:gd name="T13" fmla="*/ 0 h 7127"/>
                  <a:gd name="T14" fmla="*/ 1677 w 15240"/>
                  <a:gd name="T15" fmla="*/ 0 h 7127"/>
                  <a:gd name="T16" fmla="*/ 1681 w 15240"/>
                  <a:gd name="T17" fmla="*/ 1 h 7127"/>
                  <a:gd name="T18" fmla="*/ 1685 w 15240"/>
                  <a:gd name="T19" fmla="*/ 3 h 7127"/>
                  <a:gd name="T20" fmla="*/ 1689 w 15240"/>
                  <a:gd name="T21" fmla="*/ 5 h 7127"/>
                  <a:gd name="T22" fmla="*/ 1693 w 15240"/>
                  <a:gd name="T23" fmla="*/ 7 h 7127"/>
                  <a:gd name="T24" fmla="*/ 1693 w 15240"/>
                  <a:gd name="T25" fmla="*/ 7 h 71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240" h="7127">
                    <a:moveTo>
                      <a:pt x="15240" y="62"/>
                    </a:moveTo>
                    <a:lnTo>
                      <a:pt x="75" y="7105"/>
                    </a:lnTo>
                    <a:lnTo>
                      <a:pt x="68" y="7107"/>
                    </a:lnTo>
                    <a:lnTo>
                      <a:pt x="34" y="7115"/>
                    </a:lnTo>
                    <a:lnTo>
                      <a:pt x="0" y="7127"/>
                    </a:lnTo>
                    <a:lnTo>
                      <a:pt x="9773" y="2461"/>
                    </a:lnTo>
                    <a:lnTo>
                      <a:pt x="15071" y="0"/>
                    </a:lnTo>
                    <a:lnTo>
                      <a:pt x="15092" y="4"/>
                    </a:lnTo>
                    <a:lnTo>
                      <a:pt x="15129" y="12"/>
                    </a:lnTo>
                    <a:lnTo>
                      <a:pt x="15165" y="25"/>
                    </a:lnTo>
                    <a:lnTo>
                      <a:pt x="15202" y="41"/>
                    </a:lnTo>
                    <a:lnTo>
                      <a:pt x="15237" y="61"/>
                    </a:lnTo>
                    <a:lnTo>
                      <a:pt x="15240" y="62"/>
                    </a:lnTo>
                    <a:close/>
                  </a:path>
                </a:pathLst>
              </a:custGeom>
              <a:solidFill>
                <a:srgbClr val="0083C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14" name="Freeform 56"/>
              <p:cNvSpPr/>
              <p:nvPr/>
            </p:nvSpPr>
            <p:spPr bwMode="auto">
              <a:xfrm>
                <a:off x="3732" y="1529"/>
                <a:ext cx="1196" cy="559"/>
              </a:xfrm>
              <a:custGeom>
                <a:avLst/>
                <a:gdLst>
                  <a:gd name="T0" fmla="*/ 1196 w 10766"/>
                  <a:gd name="T1" fmla="*/ 3 h 5031"/>
                  <a:gd name="T2" fmla="*/ 0 w 10766"/>
                  <a:gd name="T3" fmla="*/ 559 h 5031"/>
                  <a:gd name="T4" fmla="*/ 1164 w 10766"/>
                  <a:gd name="T5" fmla="*/ 3 h 5031"/>
                  <a:gd name="T6" fmla="*/ 1168 w 10766"/>
                  <a:gd name="T7" fmla="*/ 2 h 5031"/>
                  <a:gd name="T8" fmla="*/ 1172 w 10766"/>
                  <a:gd name="T9" fmla="*/ 1 h 5031"/>
                  <a:gd name="T10" fmla="*/ 1176 w 10766"/>
                  <a:gd name="T11" fmla="*/ 0 h 5031"/>
                  <a:gd name="T12" fmla="*/ 1180 w 10766"/>
                  <a:gd name="T13" fmla="*/ 0 h 5031"/>
                  <a:gd name="T14" fmla="*/ 1184 w 10766"/>
                  <a:gd name="T15" fmla="*/ 0 h 5031"/>
                  <a:gd name="T16" fmla="*/ 1188 w 10766"/>
                  <a:gd name="T17" fmla="*/ 1 h 5031"/>
                  <a:gd name="T18" fmla="*/ 1192 w 10766"/>
                  <a:gd name="T19" fmla="*/ 2 h 5031"/>
                  <a:gd name="T20" fmla="*/ 1196 w 10766"/>
                  <a:gd name="T21" fmla="*/ 3 h 5031"/>
                  <a:gd name="T22" fmla="*/ 1196 w 10766"/>
                  <a:gd name="T23" fmla="*/ 3 h 50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766" h="5031">
                    <a:moveTo>
                      <a:pt x="10766" y="31"/>
                    </a:moveTo>
                    <a:lnTo>
                      <a:pt x="0" y="5031"/>
                    </a:lnTo>
                    <a:lnTo>
                      <a:pt x="10480" y="28"/>
                    </a:lnTo>
                    <a:lnTo>
                      <a:pt x="10512" y="16"/>
                    </a:lnTo>
                    <a:lnTo>
                      <a:pt x="10546" y="7"/>
                    </a:lnTo>
                    <a:lnTo>
                      <a:pt x="10582" y="2"/>
                    </a:lnTo>
                    <a:lnTo>
                      <a:pt x="10618" y="0"/>
                    </a:lnTo>
                    <a:lnTo>
                      <a:pt x="10655" y="2"/>
                    </a:lnTo>
                    <a:lnTo>
                      <a:pt x="10692" y="9"/>
                    </a:lnTo>
                    <a:lnTo>
                      <a:pt x="10729" y="17"/>
                    </a:lnTo>
                    <a:lnTo>
                      <a:pt x="10765" y="30"/>
                    </a:lnTo>
                    <a:lnTo>
                      <a:pt x="10766" y="31"/>
                    </a:lnTo>
                    <a:close/>
                  </a:path>
                </a:pathLst>
              </a:custGeom>
              <a:solidFill>
                <a:srgbClr val="007CC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15" name="Freeform 57"/>
              <p:cNvSpPr/>
              <p:nvPr/>
            </p:nvSpPr>
            <p:spPr bwMode="auto">
              <a:xfrm>
                <a:off x="4329" y="1529"/>
                <a:ext cx="589" cy="274"/>
              </a:xfrm>
              <a:custGeom>
                <a:avLst/>
                <a:gdLst>
                  <a:gd name="T0" fmla="*/ 589 w 5298"/>
                  <a:gd name="T1" fmla="*/ 1 h 2466"/>
                  <a:gd name="T2" fmla="*/ 0 w 5298"/>
                  <a:gd name="T3" fmla="*/ 274 h 2466"/>
                  <a:gd name="T4" fmla="*/ 568 w 5298"/>
                  <a:gd name="T5" fmla="*/ 3 h 2466"/>
                  <a:gd name="T6" fmla="*/ 571 w 5298"/>
                  <a:gd name="T7" fmla="*/ 2 h 2466"/>
                  <a:gd name="T8" fmla="*/ 575 w 5298"/>
                  <a:gd name="T9" fmla="*/ 1 h 2466"/>
                  <a:gd name="T10" fmla="*/ 579 w 5298"/>
                  <a:gd name="T11" fmla="*/ 0 h 2466"/>
                  <a:gd name="T12" fmla="*/ 583 w 5298"/>
                  <a:gd name="T13" fmla="*/ 0 h 2466"/>
                  <a:gd name="T14" fmla="*/ 587 w 5298"/>
                  <a:gd name="T15" fmla="*/ 0 h 2466"/>
                  <a:gd name="T16" fmla="*/ 589 w 5298"/>
                  <a:gd name="T17" fmla="*/ 1 h 24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298" h="2466">
                    <a:moveTo>
                      <a:pt x="5298" y="5"/>
                    </a:moveTo>
                    <a:lnTo>
                      <a:pt x="0" y="2466"/>
                    </a:lnTo>
                    <a:lnTo>
                      <a:pt x="5107" y="28"/>
                    </a:lnTo>
                    <a:lnTo>
                      <a:pt x="5139" y="16"/>
                    </a:lnTo>
                    <a:lnTo>
                      <a:pt x="5173" y="7"/>
                    </a:lnTo>
                    <a:lnTo>
                      <a:pt x="5209" y="2"/>
                    </a:lnTo>
                    <a:lnTo>
                      <a:pt x="5245" y="0"/>
                    </a:lnTo>
                    <a:lnTo>
                      <a:pt x="5282" y="2"/>
                    </a:lnTo>
                    <a:lnTo>
                      <a:pt x="5298" y="5"/>
                    </a:lnTo>
                    <a:close/>
                  </a:path>
                </a:pathLst>
              </a:custGeom>
              <a:solidFill>
                <a:srgbClr val="007CC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16" name="Freeform 58"/>
              <p:cNvSpPr/>
              <p:nvPr/>
            </p:nvSpPr>
            <p:spPr bwMode="auto">
              <a:xfrm>
                <a:off x="3243" y="1529"/>
                <a:ext cx="1772" cy="1100"/>
              </a:xfrm>
              <a:custGeom>
                <a:avLst/>
                <a:gdLst>
                  <a:gd name="T0" fmla="*/ 1657 w 15946"/>
                  <a:gd name="T1" fmla="*/ 2 h 9903"/>
                  <a:gd name="T2" fmla="*/ 1669 w 15946"/>
                  <a:gd name="T3" fmla="*/ 0 h 9903"/>
                  <a:gd name="T4" fmla="*/ 1681 w 15946"/>
                  <a:gd name="T5" fmla="*/ 2 h 9903"/>
                  <a:gd name="T6" fmla="*/ 1693 w 15946"/>
                  <a:gd name="T7" fmla="*/ 7 h 9903"/>
                  <a:gd name="T8" fmla="*/ 1705 w 15946"/>
                  <a:gd name="T9" fmla="*/ 16 h 9903"/>
                  <a:gd name="T10" fmla="*/ 1717 w 15946"/>
                  <a:gd name="T11" fmla="*/ 27 h 9903"/>
                  <a:gd name="T12" fmla="*/ 1728 w 15946"/>
                  <a:gd name="T13" fmla="*/ 42 h 9903"/>
                  <a:gd name="T14" fmla="*/ 1738 w 15946"/>
                  <a:gd name="T15" fmla="*/ 58 h 9903"/>
                  <a:gd name="T16" fmla="*/ 1747 w 15946"/>
                  <a:gd name="T17" fmla="*/ 77 h 9903"/>
                  <a:gd name="T18" fmla="*/ 1755 w 15946"/>
                  <a:gd name="T19" fmla="*/ 97 h 9903"/>
                  <a:gd name="T20" fmla="*/ 1761 w 15946"/>
                  <a:gd name="T21" fmla="*/ 119 h 9903"/>
                  <a:gd name="T22" fmla="*/ 1767 w 15946"/>
                  <a:gd name="T23" fmla="*/ 143 h 9903"/>
                  <a:gd name="T24" fmla="*/ 1770 w 15946"/>
                  <a:gd name="T25" fmla="*/ 167 h 9903"/>
                  <a:gd name="T26" fmla="*/ 1772 w 15946"/>
                  <a:gd name="T27" fmla="*/ 190 h 9903"/>
                  <a:gd name="T28" fmla="*/ 1772 w 15946"/>
                  <a:gd name="T29" fmla="*/ 213 h 9903"/>
                  <a:gd name="T30" fmla="*/ 1770 w 15946"/>
                  <a:gd name="T31" fmla="*/ 234 h 9903"/>
                  <a:gd name="T32" fmla="*/ 1766 w 15946"/>
                  <a:gd name="T33" fmla="*/ 253 h 9903"/>
                  <a:gd name="T34" fmla="*/ 1761 w 15946"/>
                  <a:gd name="T35" fmla="*/ 270 h 9903"/>
                  <a:gd name="T36" fmla="*/ 1755 w 15946"/>
                  <a:gd name="T37" fmla="*/ 285 h 9903"/>
                  <a:gd name="T38" fmla="*/ 1747 w 15946"/>
                  <a:gd name="T39" fmla="*/ 297 h 9903"/>
                  <a:gd name="T40" fmla="*/ 1737 w 15946"/>
                  <a:gd name="T41" fmla="*/ 306 h 9903"/>
                  <a:gd name="T42" fmla="*/ 77 w 15946"/>
                  <a:gd name="T43" fmla="*/ 1100 h 9903"/>
                  <a:gd name="T44" fmla="*/ 87 w 15946"/>
                  <a:gd name="T45" fmla="*/ 1093 h 9903"/>
                  <a:gd name="T46" fmla="*/ 96 w 15946"/>
                  <a:gd name="T47" fmla="*/ 1082 h 9903"/>
                  <a:gd name="T48" fmla="*/ 104 w 15946"/>
                  <a:gd name="T49" fmla="*/ 1069 h 9903"/>
                  <a:gd name="T50" fmla="*/ 110 w 15946"/>
                  <a:gd name="T51" fmla="*/ 1054 h 9903"/>
                  <a:gd name="T52" fmla="*/ 114 w 15946"/>
                  <a:gd name="T53" fmla="*/ 1036 h 9903"/>
                  <a:gd name="T54" fmla="*/ 117 w 15946"/>
                  <a:gd name="T55" fmla="*/ 1016 h 9903"/>
                  <a:gd name="T56" fmla="*/ 119 w 15946"/>
                  <a:gd name="T57" fmla="*/ 995 h 9903"/>
                  <a:gd name="T58" fmla="*/ 118 w 15946"/>
                  <a:gd name="T59" fmla="*/ 972 h 9903"/>
                  <a:gd name="T60" fmla="*/ 116 w 15946"/>
                  <a:gd name="T61" fmla="*/ 948 h 9903"/>
                  <a:gd name="T62" fmla="*/ 112 w 15946"/>
                  <a:gd name="T63" fmla="*/ 924 h 9903"/>
                  <a:gd name="T64" fmla="*/ 106 w 15946"/>
                  <a:gd name="T65" fmla="*/ 901 h 9903"/>
                  <a:gd name="T66" fmla="*/ 99 w 15946"/>
                  <a:gd name="T67" fmla="*/ 879 h 9903"/>
                  <a:gd name="T68" fmla="*/ 90 w 15946"/>
                  <a:gd name="T69" fmla="*/ 859 h 9903"/>
                  <a:gd name="T70" fmla="*/ 81 w 15946"/>
                  <a:gd name="T71" fmla="*/ 841 h 9903"/>
                  <a:gd name="T72" fmla="*/ 71 w 15946"/>
                  <a:gd name="T73" fmla="*/ 826 h 9903"/>
                  <a:gd name="T74" fmla="*/ 60 w 15946"/>
                  <a:gd name="T75" fmla="*/ 812 h 9903"/>
                  <a:gd name="T76" fmla="*/ 48 w 15946"/>
                  <a:gd name="T77" fmla="*/ 802 h 9903"/>
                  <a:gd name="T78" fmla="*/ 36 w 15946"/>
                  <a:gd name="T79" fmla="*/ 794 h 9903"/>
                  <a:gd name="T80" fmla="*/ 24 w 15946"/>
                  <a:gd name="T81" fmla="*/ 790 h 9903"/>
                  <a:gd name="T82" fmla="*/ 12 w 15946"/>
                  <a:gd name="T83" fmla="*/ 789 h 9903"/>
                  <a:gd name="T84" fmla="*/ 0 w 15946"/>
                  <a:gd name="T85" fmla="*/ 792 h 990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5946" h="9903">
                    <a:moveTo>
                      <a:pt x="0" y="7132"/>
                    </a:moveTo>
                    <a:lnTo>
                      <a:pt x="14880" y="28"/>
                    </a:lnTo>
                    <a:lnTo>
                      <a:pt x="14912" y="16"/>
                    </a:lnTo>
                    <a:lnTo>
                      <a:pt x="14946" y="7"/>
                    </a:lnTo>
                    <a:lnTo>
                      <a:pt x="14982" y="2"/>
                    </a:lnTo>
                    <a:lnTo>
                      <a:pt x="15018" y="0"/>
                    </a:lnTo>
                    <a:lnTo>
                      <a:pt x="15055" y="2"/>
                    </a:lnTo>
                    <a:lnTo>
                      <a:pt x="15092" y="9"/>
                    </a:lnTo>
                    <a:lnTo>
                      <a:pt x="15129" y="17"/>
                    </a:lnTo>
                    <a:lnTo>
                      <a:pt x="15165" y="30"/>
                    </a:lnTo>
                    <a:lnTo>
                      <a:pt x="15202" y="46"/>
                    </a:lnTo>
                    <a:lnTo>
                      <a:pt x="15237" y="66"/>
                    </a:lnTo>
                    <a:lnTo>
                      <a:pt x="15274" y="89"/>
                    </a:lnTo>
                    <a:lnTo>
                      <a:pt x="15310" y="114"/>
                    </a:lnTo>
                    <a:lnTo>
                      <a:pt x="15345" y="144"/>
                    </a:lnTo>
                    <a:lnTo>
                      <a:pt x="15380" y="175"/>
                    </a:lnTo>
                    <a:lnTo>
                      <a:pt x="15414" y="209"/>
                    </a:lnTo>
                    <a:lnTo>
                      <a:pt x="15448" y="247"/>
                    </a:lnTo>
                    <a:lnTo>
                      <a:pt x="15481" y="287"/>
                    </a:lnTo>
                    <a:lnTo>
                      <a:pt x="15513" y="329"/>
                    </a:lnTo>
                    <a:lnTo>
                      <a:pt x="15546" y="374"/>
                    </a:lnTo>
                    <a:lnTo>
                      <a:pt x="15576" y="422"/>
                    </a:lnTo>
                    <a:lnTo>
                      <a:pt x="15606" y="471"/>
                    </a:lnTo>
                    <a:lnTo>
                      <a:pt x="15636" y="523"/>
                    </a:lnTo>
                    <a:lnTo>
                      <a:pt x="15664" y="577"/>
                    </a:lnTo>
                    <a:lnTo>
                      <a:pt x="15691" y="632"/>
                    </a:lnTo>
                    <a:lnTo>
                      <a:pt x="15718" y="690"/>
                    </a:lnTo>
                    <a:lnTo>
                      <a:pt x="15743" y="750"/>
                    </a:lnTo>
                    <a:lnTo>
                      <a:pt x="15767" y="811"/>
                    </a:lnTo>
                    <a:lnTo>
                      <a:pt x="15789" y="875"/>
                    </a:lnTo>
                    <a:lnTo>
                      <a:pt x="15811" y="940"/>
                    </a:lnTo>
                    <a:lnTo>
                      <a:pt x="15831" y="1005"/>
                    </a:lnTo>
                    <a:lnTo>
                      <a:pt x="15850" y="1072"/>
                    </a:lnTo>
                    <a:lnTo>
                      <a:pt x="15867" y="1141"/>
                    </a:lnTo>
                    <a:lnTo>
                      <a:pt x="15883" y="1211"/>
                    </a:lnTo>
                    <a:lnTo>
                      <a:pt x="15897" y="1283"/>
                    </a:lnTo>
                    <a:lnTo>
                      <a:pt x="15909" y="1355"/>
                    </a:lnTo>
                    <a:lnTo>
                      <a:pt x="15920" y="1428"/>
                    </a:lnTo>
                    <a:lnTo>
                      <a:pt x="15929" y="1502"/>
                    </a:lnTo>
                    <a:lnTo>
                      <a:pt x="15936" y="1573"/>
                    </a:lnTo>
                    <a:lnTo>
                      <a:pt x="15941" y="1644"/>
                    </a:lnTo>
                    <a:lnTo>
                      <a:pt x="15944" y="1714"/>
                    </a:lnTo>
                    <a:lnTo>
                      <a:pt x="15946" y="1783"/>
                    </a:lnTo>
                    <a:lnTo>
                      <a:pt x="15946" y="1850"/>
                    </a:lnTo>
                    <a:lnTo>
                      <a:pt x="15943" y="1916"/>
                    </a:lnTo>
                    <a:lnTo>
                      <a:pt x="15939" y="1980"/>
                    </a:lnTo>
                    <a:lnTo>
                      <a:pt x="15934" y="2043"/>
                    </a:lnTo>
                    <a:lnTo>
                      <a:pt x="15926" y="2105"/>
                    </a:lnTo>
                    <a:lnTo>
                      <a:pt x="15918" y="2164"/>
                    </a:lnTo>
                    <a:lnTo>
                      <a:pt x="15907" y="2221"/>
                    </a:lnTo>
                    <a:lnTo>
                      <a:pt x="15895" y="2276"/>
                    </a:lnTo>
                    <a:lnTo>
                      <a:pt x="15881" y="2330"/>
                    </a:lnTo>
                    <a:lnTo>
                      <a:pt x="15866" y="2382"/>
                    </a:lnTo>
                    <a:lnTo>
                      <a:pt x="15849" y="2430"/>
                    </a:lnTo>
                    <a:lnTo>
                      <a:pt x="15830" y="2478"/>
                    </a:lnTo>
                    <a:lnTo>
                      <a:pt x="15811" y="2522"/>
                    </a:lnTo>
                    <a:lnTo>
                      <a:pt x="15789" y="2564"/>
                    </a:lnTo>
                    <a:lnTo>
                      <a:pt x="15767" y="2603"/>
                    </a:lnTo>
                    <a:lnTo>
                      <a:pt x="15743" y="2640"/>
                    </a:lnTo>
                    <a:lnTo>
                      <a:pt x="15718" y="2673"/>
                    </a:lnTo>
                    <a:lnTo>
                      <a:pt x="15692" y="2704"/>
                    </a:lnTo>
                    <a:lnTo>
                      <a:pt x="15664" y="2732"/>
                    </a:lnTo>
                    <a:lnTo>
                      <a:pt x="15635" y="2758"/>
                    </a:lnTo>
                    <a:lnTo>
                      <a:pt x="15605" y="2780"/>
                    </a:lnTo>
                    <a:lnTo>
                      <a:pt x="15575" y="2799"/>
                    </a:lnTo>
                    <a:lnTo>
                      <a:pt x="696" y="9903"/>
                    </a:lnTo>
                    <a:lnTo>
                      <a:pt x="727" y="9884"/>
                    </a:lnTo>
                    <a:lnTo>
                      <a:pt x="757" y="9862"/>
                    </a:lnTo>
                    <a:lnTo>
                      <a:pt x="786" y="9836"/>
                    </a:lnTo>
                    <a:lnTo>
                      <a:pt x="813" y="9808"/>
                    </a:lnTo>
                    <a:lnTo>
                      <a:pt x="840" y="9777"/>
                    </a:lnTo>
                    <a:lnTo>
                      <a:pt x="865" y="9743"/>
                    </a:lnTo>
                    <a:lnTo>
                      <a:pt x="888" y="9707"/>
                    </a:lnTo>
                    <a:lnTo>
                      <a:pt x="911" y="9668"/>
                    </a:lnTo>
                    <a:lnTo>
                      <a:pt x="932" y="9626"/>
                    </a:lnTo>
                    <a:lnTo>
                      <a:pt x="952" y="9582"/>
                    </a:lnTo>
                    <a:lnTo>
                      <a:pt x="970" y="9534"/>
                    </a:lnTo>
                    <a:lnTo>
                      <a:pt x="986" y="9486"/>
                    </a:lnTo>
                    <a:lnTo>
                      <a:pt x="1003" y="9434"/>
                    </a:lnTo>
                    <a:lnTo>
                      <a:pt x="1015" y="9380"/>
                    </a:lnTo>
                    <a:lnTo>
                      <a:pt x="1028" y="9325"/>
                    </a:lnTo>
                    <a:lnTo>
                      <a:pt x="1039" y="9268"/>
                    </a:lnTo>
                    <a:lnTo>
                      <a:pt x="1048" y="9208"/>
                    </a:lnTo>
                    <a:lnTo>
                      <a:pt x="1055" y="9147"/>
                    </a:lnTo>
                    <a:lnTo>
                      <a:pt x="1061" y="9084"/>
                    </a:lnTo>
                    <a:lnTo>
                      <a:pt x="1065" y="9020"/>
                    </a:lnTo>
                    <a:lnTo>
                      <a:pt x="1067" y="8954"/>
                    </a:lnTo>
                    <a:lnTo>
                      <a:pt x="1067" y="8887"/>
                    </a:lnTo>
                    <a:lnTo>
                      <a:pt x="1066" y="8818"/>
                    </a:lnTo>
                    <a:lnTo>
                      <a:pt x="1063" y="8748"/>
                    </a:lnTo>
                    <a:lnTo>
                      <a:pt x="1058" y="8677"/>
                    </a:lnTo>
                    <a:lnTo>
                      <a:pt x="1051" y="8605"/>
                    </a:lnTo>
                    <a:lnTo>
                      <a:pt x="1041" y="8532"/>
                    </a:lnTo>
                    <a:lnTo>
                      <a:pt x="1031" y="8459"/>
                    </a:lnTo>
                    <a:lnTo>
                      <a:pt x="1019" y="8386"/>
                    </a:lnTo>
                    <a:lnTo>
                      <a:pt x="1005" y="8315"/>
                    </a:lnTo>
                    <a:lnTo>
                      <a:pt x="989" y="8245"/>
                    </a:lnTo>
                    <a:lnTo>
                      <a:pt x="971" y="8176"/>
                    </a:lnTo>
                    <a:lnTo>
                      <a:pt x="953" y="8109"/>
                    </a:lnTo>
                    <a:lnTo>
                      <a:pt x="932" y="8043"/>
                    </a:lnTo>
                    <a:lnTo>
                      <a:pt x="911" y="7979"/>
                    </a:lnTo>
                    <a:lnTo>
                      <a:pt x="888" y="7915"/>
                    </a:lnTo>
                    <a:lnTo>
                      <a:pt x="865" y="7854"/>
                    </a:lnTo>
                    <a:lnTo>
                      <a:pt x="839" y="7794"/>
                    </a:lnTo>
                    <a:lnTo>
                      <a:pt x="813" y="7736"/>
                    </a:lnTo>
                    <a:lnTo>
                      <a:pt x="786" y="7681"/>
                    </a:lnTo>
                    <a:lnTo>
                      <a:pt x="757" y="7627"/>
                    </a:lnTo>
                    <a:lnTo>
                      <a:pt x="728" y="7575"/>
                    </a:lnTo>
                    <a:lnTo>
                      <a:pt x="698" y="7526"/>
                    </a:lnTo>
                    <a:lnTo>
                      <a:pt x="666" y="7478"/>
                    </a:lnTo>
                    <a:lnTo>
                      <a:pt x="635" y="7433"/>
                    </a:lnTo>
                    <a:lnTo>
                      <a:pt x="603" y="7391"/>
                    </a:lnTo>
                    <a:lnTo>
                      <a:pt x="569" y="7351"/>
                    </a:lnTo>
                    <a:lnTo>
                      <a:pt x="536" y="7313"/>
                    </a:lnTo>
                    <a:lnTo>
                      <a:pt x="501" y="7279"/>
                    </a:lnTo>
                    <a:lnTo>
                      <a:pt x="466" y="7247"/>
                    </a:lnTo>
                    <a:lnTo>
                      <a:pt x="431" y="7218"/>
                    </a:lnTo>
                    <a:lnTo>
                      <a:pt x="396" y="7192"/>
                    </a:lnTo>
                    <a:lnTo>
                      <a:pt x="359" y="7170"/>
                    </a:lnTo>
                    <a:lnTo>
                      <a:pt x="324" y="7150"/>
                    </a:lnTo>
                    <a:lnTo>
                      <a:pt x="287" y="7134"/>
                    </a:lnTo>
                    <a:lnTo>
                      <a:pt x="250" y="7121"/>
                    </a:lnTo>
                    <a:lnTo>
                      <a:pt x="214" y="7113"/>
                    </a:lnTo>
                    <a:lnTo>
                      <a:pt x="176" y="7106"/>
                    </a:lnTo>
                    <a:lnTo>
                      <a:pt x="139" y="7104"/>
                    </a:lnTo>
                    <a:lnTo>
                      <a:pt x="104" y="7106"/>
                    </a:lnTo>
                    <a:lnTo>
                      <a:pt x="68" y="7112"/>
                    </a:lnTo>
                    <a:lnTo>
                      <a:pt x="34" y="7120"/>
                    </a:lnTo>
                    <a:lnTo>
                      <a:pt x="0" y="7132"/>
                    </a:lnTo>
                    <a:close/>
                  </a:path>
                </a:pathLst>
              </a:custGeom>
              <a:noFill/>
              <a:ln w="4763">
                <a:solidFill>
                  <a:srgbClr val="1F1A17"/>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217" name="Freeform 59"/>
              <p:cNvSpPr/>
              <p:nvPr/>
            </p:nvSpPr>
            <p:spPr bwMode="auto">
              <a:xfrm>
                <a:off x="3209" y="2318"/>
                <a:ext cx="49" cy="50"/>
              </a:xfrm>
              <a:custGeom>
                <a:avLst/>
                <a:gdLst>
                  <a:gd name="T0" fmla="*/ 49 w 448"/>
                  <a:gd name="T1" fmla="*/ 0 h 455"/>
                  <a:gd name="T2" fmla="*/ 0 w 448"/>
                  <a:gd name="T3" fmla="*/ 50 h 455"/>
                  <a:gd name="T4" fmla="*/ 1 w 448"/>
                  <a:gd name="T5" fmla="*/ 47 h 455"/>
                  <a:gd name="T6" fmla="*/ 2 w 448"/>
                  <a:gd name="T7" fmla="*/ 44 h 455"/>
                  <a:gd name="T8" fmla="*/ 3 w 448"/>
                  <a:gd name="T9" fmla="*/ 42 h 455"/>
                  <a:gd name="T10" fmla="*/ 4 w 448"/>
                  <a:gd name="T11" fmla="*/ 39 h 455"/>
                  <a:gd name="T12" fmla="*/ 5 w 448"/>
                  <a:gd name="T13" fmla="*/ 37 h 455"/>
                  <a:gd name="T14" fmla="*/ 6 w 448"/>
                  <a:gd name="T15" fmla="*/ 34 h 455"/>
                  <a:gd name="T16" fmla="*/ 7 w 448"/>
                  <a:gd name="T17" fmla="*/ 32 h 455"/>
                  <a:gd name="T18" fmla="*/ 9 w 448"/>
                  <a:gd name="T19" fmla="*/ 29 h 455"/>
                  <a:gd name="T20" fmla="*/ 10 w 448"/>
                  <a:gd name="T21" fmla="*/ 27 h 455"/>
                  <a:gd name="T22" fmla="*/ 11 w 448"/>
                  <a:gd name="T23" fmla="*/ 25 h 455"/>
                  <a:gd name="T24" fmla="*/ 12 w 448"/>
                  <a:gd name="T25" fmla="*/ 23 h 455"/>
                  <a:gd name="T26" fmla="*/ 14 w 448"/>
                  <a:gd name="T27" fmla="*/ 21 h 455"/>
                  <a:gd name="T28" fmla="*/ 15 w 448"/>
                  <a:gd name="T29" fmla="*/ 19 h 455"/>
                  <a:gd name="T30" fmla="*/ 17 w 448"/>
                  <a:gd name="T31" fmla="*/ 17 h 455"/>
                  <a:gd name="T32" fmla="*/ 18 w 448"/>
                  <a:gd name="T33" fmla="*/ 15 h 455"/>
                  <a:gd name="T34" fmla="*/ 20 w 448"/>
                  <a:gd name="T35" fmla="*/ 14 h 455"/>
                  <a:gd name="T36" fmla="*/ 21 w 448"/>
                  <a:gd name="T37" fmla="*/ 12 h 455"/>
                  <a:gd name="T38" fmla="*/ 23 w 448"/>
                  <a:gd name="T39" fmla="*/ 11 h 455"/>
                  <a:gd name="T40" fmla="*/ 25 w 448"/>
                  <a:gd name="T41" fmla="*/ 9 h 455"/>
                  <a:gd name="T42" fmla="*/ 26 w 448"/>
                  <a:gd name="T43" fmla="*/ 8 h 455"/>
                  <a:gd name="T44" fmla="*/ 28 w 448"/>
                  <a:gd name="T45" fmla="*/ 7 h 455"/>
                  <a:gd name="T46" fmla="*/ 30 w 448"/>
                  <a:gd name="T47" fmla="*/ 6 h 455"/>
                  <a:gd name="T48" fmla="*/ 32 w 448"/>
                  <a:gd name="T49" fmla="*/ 5 h 455"/>
                  <a:gd name="T50" fmla="*/ 33 w 448"/>
                  <a:gd name="T51" fmla="*/ 4 h 455"/>
                  <a:gd name="T52" fmla="*/ 35 w 448"/>
                  <a:gd name="T53" fmla="*/ 3 h 455"/>
                  <a:gd name="T54" fmla="*/ 37 w 448"/>
                  <a:gd name="T55" fmla="*/ 2 h 455"/>
                  <a:gd name="T56" fmla="*/ 39 w 448"/>
                  <a:gd name="T57" fmla="*/ 2 h 455"/>
                  <a:gd name="T58" fmla="*/ 41 w 448"/>
                  <a:gd name="T59" fmla="*/ 1 h 455"/>
                  <a:gd name="T60" fmla="*/ 43 w 448"/>
                  <a:gd name="T61" fmla="*/ 1 h 455"/>
                  <a:gd name="T62" fmla="*/ 45 w 448"/>
                  <a:gd name="T63" fmla="*/ 0 h 455"/>
                  <a:gd name="T64" fmla="*/ 47 w 448"/>
                  <a:gd name="T65" fmla="*/ 0 h 455"/>
                  <a:gd name="T66" fmla="*/ 49 w 448"/>
                  <a:gd name="T67" fmla="*/ 0 h 45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48" h="455">
                    <a:moveTo>
                      <a:pt x="448" y="0"/>
                    </a:moveTo>
                    <a:lnTo>
                      <a:pt x="0" y="455"/>
                    </a:lnTo>
                    <a:lnTo>
                      <a:pt x="7" y="430"/>
                    </a:lnTo>
                    <a:lnTo>
                      <a:pt x="17" y="404"/>
                    </a:lnTo>
                    <a:lnTo>
                      <a:pt x="26" y="381"/>
                    </a:lnTo>
                    <a:lnTo>
                      <a:pt x="35" y="356"/>
                    </a:lnTo>
                    <a:lnTo>
                      <a:pt x="46" y="333"/>
                    </a:lnTo>
                    <a:lnTo>
                      <a:pt x="56" y="311"/>
                    </a:lnTo>
                    <a:lnTo>
                      <a:pt x="68" y="289"/>
                    </a:lnTo>
                    <a:lnTo>
                      <a:pt x="79" y="267"/>
                    </a:lnTo>
                    <a:lnTo>
                      <a:pt x="90" y="247"/>
                    </a:lnTo>
                    <a:lnTo>
                      <a:pt x="102" y="227"/>
                    </a:lnTo>
                    <a:lnTo>
                      <a:pt x="114" y="208"/>
                    </a:lnTo>
                    <a:lnTo>
                      <a:pt x="127" y="190"/>
                    </a:lnTo>
                    <a:lnTo>
                      <a:pt x="140" y="172"/>
                    </a:lnTo>
                    <a:lnTo>
                      <a:pt x="154" y="155"/>
                    </a:lnTo>
                    <a:lnTo>
                      <a:pt x="167" y="140"/>
                    </a:lnTo>
                    <a:lnTo>
                      <a:pt x="181" y="124"/>
                    </a:lnTo>
                    <a:lnTo>
                      <a:pt x="196" y="110"/>
                    </a:lnTo>
                    <a:lnTo>
                      <a:pt x="210" y="97"/>
                    </a:lnTo>
                    <a:lnTo>
                      <a:pt x="225" y="84"/>
                    </a:lnTo>
                    <a:lnTo>
                      <a:pt x="241" y="72"/>
                    </a:lnTo>
                    <a:lnTo>
                      <a:pt x="256" y="61"/>
                    </a:lnTo>
                    <a:lnTo>
                      <a:pt x="273" y="51"/>
                    </a:lnTo>
                    <a:lnTo>
                      <a:pt x="289" y="42"/>
                    </a:lnTo>
                    <a:lnTo>
                      <a:pt x="306" y="33"/>
                    </a:lnTo>
                    <a:lnTo>
                      <a:pt x="322" y="26"/>
                    </a:lnTo>
                    <a:lnTo>
                      <a:pt x="339" y="19"/>
                    </a:lnTo>
                    <a:lnTo>
                      <a:pt x="357" y="14"/>
                    </a:lnTo>
                    <a:lnTo>
                      <a:pt x="375" y="9"/>
                    </a:lnTo>
                    <a:lnTo>
                      <a:pt x="393" y="5"/>
                    </a:lnTo>
                    <a:lnTo>
                      <a:pt x="412" y="2"/>
                    </a:lnTo>
                    <a:lnTo>
                      <a:pt x="430" y="1"/>
                    </a:lnTo>
                    <a:lnTo>
                      <a:pt x="448" y="0"/>
                    </a:lnTo>
                    <a:close/>
                  </a:path>
                </a:pathLst>
              </a:custGeom>
              <a:solidFill>
                <a:srgbClr val="44B6E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18" name="Freeform 60"/>
              <p:cNvSpPr/>
              <p:nvPr/>
            </p:nvSpPr>
            <p:spPr bwMode="auto">
              <a:xfrm>
                <a:off x="3203" y="2318"/>
                <a:ext cx="70" cy="74"/>
              </a:xfrm>
              <a:custGeom>
                <a:avLst/>
                <a:gdLst>
                  <a:gd name="T0" fmla="*/ 70 w 636"/>
                  <a:gd name="T1" fmla="*/ 3 h 668"/>
                  <a:gd name="T2" fmla="*/ 0 w 636"/>
                  <a:gd name="T3" fmla="*/ 74 h 668"/>
                  <a:gd name="T4" fmla="*/ 1 w 636"/>
                  <a:gd name="T5" fmla="*/ 70 h 668"/>
                  <a:gd name="T6" fmla="*/ 2 w 636"/>
                  <a:gd name="T7" fmla="*/ 66 h 668"/>
                  <a:gd name="T8" fmla="*/ 3 w 636"/>
                  <a:gd name="T9" fmla="*/ 62 h 668"/>
                  <a:gd name="T10" fmla="*/ 3 w 636"/>
                  <a:gd name="T11" fmla="*/ 58 h 668"/>
                  <a:gd name="T12" fmla="*/ 5 w 636"/>
                  <a:gd name="T13" fmla="*/ 54 h 668"/>
                  <a:gd name="T14" fmla="*/ 6 w 636"/>
                  <a:gd name="T15" fmla="*/ 51 h 668"/>
                  <a:gd name="T16" fmla="*/ 7 w 636"/>
                  <a:gd name="T17" fmla="*/ 47 h 668"/>
                  <a:gd name="T18" fmla="*/ 8 w 636"/>
                  <a:gd name="T19" fmla="*/ 44 h 668"/>
                  <a:gd name="T20" fmla="*/ 9 w 636"/>
                  <a:gd name="T21" fmla="*/ 40 h 668"/>
                  <a:gd name="T22" fmla="*/ 11 w 636"/>
                  <a:gd name="T23" fmla="*/ 37 h 668"/>
                  <a:gd name="T24" fmla="*/ 12 w 636"/>
                  <a:gd name="T25" fmla="*/ 34 h 668"/>
                  <a:gd name="T26" fmla="*/ 14 w 636"/>
                  <a:gd name="T27" fmla="*/ 31 h 668"/>
                  <a:gd name="T28" fmla="*/ 15 w 636"/>
                  <a:gd name="T29" fmla="*/ 28 h 668"/>
                  <a:gd name="T30" fmla="*/ 17 w 636"/>
                  <a:gd name="T31" fmla="*/ 25 h 668"/>
                  <a:gd name="T32" fmla="*/ 19 w 636"/>
                  <a:gd name="T33" fmla="*/ 23 h 668"/>
                  <a:gd name="T34" fmla="*/ 20 w 636"/>
                  <a:gd name="T35" fmla="*/ 20 h 668"/>
                  <a:gd name="T36" fmla="*/ 22 w 636"/>
                  <a:gd name="T37" fmla="*/ 18 h 668"/>
                  <a:gd name="T38" fmla="*/ 24 w 636"/>
                  <a:gd name="T39" fmla="*/ 16 h 668"/>
                  <a:gd name="T40" fmla="*/ 26 w 636"/>
                  <a:gd name="T41" fmla="*/ 14 h 668"/>
                  <a:gd name="T42" fmla="*/ 28 w 636"/>
                  <a:gd name="T43" fmla="*/ 11 h 668"/>
                  <a:gd name="T44" fmla="*/ 30 w 636"/>
                  <a:gd name="T45" fmla="*/ 10 h 668"/>
                  <a:gd name="T46" fmla="*/ 32 w 636"/>
                  <a:gd name="T47" fmla="*/ 8 h 668"/>
                  <a:gd name="T48" fmla="*/ 34 w 636"/>
                  <a:gd name="T49" fmla="*/ 7 h 668"/>
                  <a:gd name="T50" fmla="*/ 37 w 636"/>
                  <a:gd name="T51" fmla="*/ 5 h 668"/>
                  <a:gd name="T52" fmla="*/ 39 w 636"/>
                  <a:gd name="T53" fmla="*/ 4 h 668"/>
                  <a:gd name="T54" fmla="*/ 41 w 636"/>
                  <a:gd name="T55" fmla="*/ 3 h 668"/>
                  <a:gd name="T56" fmla="*/ 43 w 636"/>
                  <a:gd name="T57" fmla="*/ 2 h 668"/>
                  <a:gd name="T58" fmla="*/ 46 w 636"/>
                  <a:gd name="T59" fmla="*/ 1 h 668"/>
                  <a:gd name="T60" fmla="*/ 48 w 636"/>
                  <a:gd name="T61" fmla="*/ 1 h 668"/>
                  <a:gd name="T62" fmla="*/ 51 w 636"/>
                  <a:gd name="T63" fmla="*/ 0 h 668"/>
                  <a:gd name="T64" fmla="*/ 53 w 636"/>
                  <a:gd name="T65" fmla="*/ 0 h 668"/>
                  <a:gd name="T66" fmla="*/ 56 w 636"/>
                  <a:gd name="T67" fmla="*/ 0 h 668"/>
                  <a:gd name="T68" fmla="*/ 58 w 636"/>
                  <a:gd name="T69" fmla="*/ 0 h 668"/>
                  <a:gd name="T70" fmla="*/ 59 w 636"/>
                  <a:gd name="T71" fmla="*/ 0 h 668"/>
                  <a:gd name="T72" fmla="*/ 61 w 636"/>
                  <a:gd name="T73" fmla="*/ 0 h 668"/>
                  <a:gd name="T74" fmla="*/ 63 w 636"/>
                  <a:gd name="T75" fmla="*/ 1 h 668"/>
                  <a:gd name="T76" fmla="*/ 65 w 636"/>
                  <a:gd name="T77" fmla="*/ 1 h 668"/>
                  <a:gd name="T78" fmla="*/ 67 w 636"/>
                  <a:gd name="T79" fmla="*/ 1 h 668"/>
                  <a:gd name="T80" fmla="*/ 68 w 636"/>
                  <a:gd name="T81" fmla="*/ 2 h 668"/>
                  <a:gd name="T82" fmla="*/ 70 w 636"/>
                  <a:gd name="T83" fmla="*/ 3 h 66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36" h="668">
                    <a:moveTo>
                      <a:pt x="636" y="23"/>
                    </a:moveTo>
                    <a:lnTo>
                      <a:pt x="0" y="668"/>
                    </a:lnTo>
                    <a:lnTo>
                      <a:pt x="8" y="631"/>
                    </a:lnTo>
                    <a:lnTo>
                      <a:pt x="15" y="594"/>
                    </a:lnTo>
                    <a:lnTo>
                      <a:pt x="23" y="559"/>
                    </a:lnTo>
                    <a:lnTo>
                      <a:pt x="31" y="523"/>
                    </a:lnTo>
                    <a:lnTo>
                      <a:pt x="41" y="490"/>
                    </a:lnTo>
                    <a:lnTo>
                      <a:pt x="51" y="456"/>
                    </a:lnTo>
                    <a:lnTo>
                      <a:pt x="62" y="424"/>
                    </a:lnTo>
                    <a:lnTo>
                      <a:pt x="73" y="394"/>
                    </a:lnTo>
                    <a:lnTo>
                      <a:pt x="85" y="363"/>
                    </a:lnTo>
                    <a:lnTo>
                      <a:pt x="97" y="334"/>
                    </a:lnTo>
                    <a:lnTo>
                      <a:pt x="111" y="306"/>
                    </a:lnTo>
                    <a:lnTo>
                      <a:pt x="124" y="279"/>
                    </a:lnTo>
                    <a:lnTo>
                      <a:pt x="139" y="252"/>
                    </a:lnTo>
                    <a:lnTo>
                      <a:pt x="154" y="227"/>
                    </a:lnTo>
                    <a:lnTo>
                      <a:pt x="169" y="205"/>
                    </a:lnTo>
                    <a:lnTo>
                      <a:pt x="185" y="182"/>
                    </a:lnTo>
                    <a:lnTo>
                      <a:pt x="202" y="161"/>
                    </a:lnTo>
                    <a:lnTo>
                      <a:pt x="219" y="140"/>
                    </a:lnTo>
                    <a:lnTo>
                      <a:pt x="236" y="122"/>
                    </a:lnTo>
                    <a:lnTo>
                      <a:pt x="254" y="103"/>
                    </a:lnTo>
                    <a:lnTo>
                      <a:pt x="273" y="87"/>
                    </a:lnTo>
                    <a:lnTo>
                      <a:pt x="292" y="72"/>
                    </a:lnTo>
                    <a:lnTo>
                      <a:pt x="312" y="59"/>
                    </a:lnTo>
                    <a:lnTo>
                      <a:pt x="332" y="46"/>
                    </a:lnTo>
                    <a:lnTo>
                      <a:pt x="353" y="35"/>
                    </a:lnTo>
                    <a:lnTo>
                      <a:pt x="373" y="26"/>
                    </a:lnTo>
                    <a:lnTo>
                      <a:pt x="395" y="18"/>
                    </a:lnTo>
                    <a:lnTo>
                      <a:pt x="417" y="11"/>
                    </a:lnTo>
                    <a:lnTo>
                      <a:pt x="439" y="6"/>
                    </a:lnTo>
                    <a:lnTo>
                      <a:pt x="461" y="2"/>
                    </a:lnTo>
                    <a:lnTo>
                      <a:pt x="485" y="0"/>
                    </a:lnTo>
                    <a:lnTo>
                      <a:pt x="509" y="0"/>
                    </a:lnTo>
                    <a:lnTo>
                      <a:pt x="525" y="0"/>
                    </a:lnTo>
                    <a:lnTo>
                      <a:pt x="540" y="1"/>
                    </a:lnTo>
                    <a:lnTo>
                      <a:pt x="556" y="3"/>
                    </a:lnTo>
                    <a:lnTo>
                      <a:pt x="572" y="6"/>
                    </a:lnTo>
                    <a:lnTo>
                      <a:pt x="589" y="10"/>
                    </a:lnTo>
                    <a:lnTo>
                      <a:pt x="605" y="13"/>
                    </a:lnTo>
                    <a:lnTo>
                      <a:pt x="620" y="17"/>
                    </a:lnTo>
                    <a:lnTo>
                      <a:pt x="636" y="23"/>
                    </a:lnTo>
                    <a:close/>
                  </a:path>
                </a:pathLst>
              </a:custGeom>
              <a:solidFill>
                <a:srgbClr val="52BAE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19" name="Freeform 61"/>
              <p:cNvSpPr/>
              <p:nvPr/>
            </p:nvSpPr>
            <p:spPr bwMode="auto">
              <a:xfrm>
                <a:off x="3200" y="2318"/>
                <a:ext cx="85" cy="94"/>
              </a:xfrm>
              <a:custGeom>
                <a:avLst/>
                <a:gdLst>
                  <a:gd name="T0" fmla="*/ 8 w 764"/>
                  <a:gd name="T1" fmla="*/ 50 h 851"/>
                  <a:gd name="T2" fmla="*/ 58 w 764"/>
                  <a:gd name="T3" fmla="*/ 0 h 851"/>
                  <a:gd name="T4" fmla="*/ 59 w 764"/>
                  <a:gd name="T5" fmla="*/ 0 h 851"/>
                  <a:gd name="T6" fmla="*/ 61 w 764"/>
                  <a:gd name="T7" fmla="*/ 0 h 851"/>
                  <a:gd name="T8" fmla="*/ 62 w 764"/>
                  <a:gd name="T9" fmla="*/ 0 h 851"/>
                  <a:gd name="T10" fmla="*/ 64 w 764"/>
                  <a:gd name="T11" fmla="*/ 0 h 851"/>
                  <a:gd name="T12" fmla="*/ 66 w 764"/>
                  <a:gd name="T13" fmla="*/ 1 h 851"/>
                  <a:gd name="T14" fmla="*/ 67 w 764"/>
                  <a:gd name="T15" fmla="*/ 1 h 851"/>
                  <a:gd name="T16" fmla="*/ 69 w 764"/>
                  <a:gd name="T17" fmla="*/ 1 h 851"/>
                  <a:gd name="T18" fmla="*/ 70 w 764"/>
                  <a:gd name="T19" fmla="*/ 2 h 851"/>
                  <a:gd name="T20" fmla="*/ 72 w 764"/>
                  <a:gd name="T21" fmla="*/ 2 h 851"/>
                  <a:gd name="T22" fmla="*/ 75 w 764"/>
                  <a:gd name="T23" fmla="*/ 3 h 851"/>
                  <a:gd name="T24" fmla="*/ 78 w 764"/>
                  <a:gd name="T25" fmla="*/ 5 h 851"/>
                  <a:gd name="T26" fmla="*/ 82 w 764"/>
                  <a:gd name="T27" fmla="*/ 6 h 851"/>
                  <a:gd name="T28" fmla="*/ 85 w 764"/>
                  <a:gd name="T29" fmla="*/ 8 h 851"/>
                  <a:gd name="T30" fmla="*/ 0 w 764"/>
                  <a:gd name="T31" fmla="*/ 94 h 851"/>
                  <a:gd name="T32" fmla="*/ 0 w 764"/>
                  <a:gd name="T33" fmla="*/ 88 h 851"/>
                  <a:gd name="T34" fmla="*/ 1 w 764"/>
                  <a:gd name="T35" fmla="*/ 82 h 851"/>
                  <a:gd name="T36" fmla="*/ 2 w 764"/>
                  <a:gd name="T37" fmla="*/ 76 h 851"/>
                  <a:gd name="T38" fmla="*/ 3 w 764"/>
                  <a:gd name="T39" fmla="*/ 71 h 851"/>
                  <a:gd name="T40" fmla="*/ 4 w 764"/>
                  <a:gd name="T41" fmla="*/ 66 h 851"/>
                  <a:gd name="T42" fmla="*/ 5 w 764"/>
                  <a:gd name="T43" fmla="*/ 60 h 851"/>
                  <a:gd name="T44" fmla="*/ 7 w 764"/>
                  <a:gd name="T45" fmla="*/ 55 h 851"/>
                  <a:gd name="T46" fmla="*/ 8 w 764"/>
                  <a:gd name="T47" fmla="*/ 50 h 85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64" h="851">
                    <a:moveTo>
                      <a:pt x="73" y="455"/>
                    </a:moveTo>
                    <a:lnTo>
                      <a:pt x="521" y="0"/>
                    </a:lnTo>
                    <a:lnTo>
                      <a:pt x="530" y="0"/>
                    </a:lnTo>
                    <a:lnTo>
                      <a:pt x="545" y="0"/>
                    </a:lnTo>
                    <a:lnTo>
                      <a:pt x="559" y="1"/>
                    </a:lnTo>
                    <a:lnTo>
                      <a:pt x="574" y="3"/>
                    </a:lnTo>
                    <a:lnTo>
                      <a:pt x="589" y="5"/>
                    </a:lnTo>
                    <a:lnTo>
                      <a:pt x="603" y="7"/>
                    </a:lnTo>
                    <a:lnTo>
                      <a:pt x="618" y="12"/>
                    </a:lnTo>
                    <a:lnTo>
                      <a:pt x="632" y="15"/>
                    </a:lnTo>
                    <a:lnTo>
                      <a:pt x="647" y="19"/>
                    </a:lnTo>
                    <a:lnTo>
                      <a:pt x="676" y="30"/>
                    </a:lnTo>
                    <a:lnTo>
                      <a:pt x="705" y="43"/>
                    </a:lnTo>
                    <a:lnTo>
                      <a:pt x="735" y="58"/>
                    </a:lnTo>
                    <a:lnTo>
                      <a:pt x="764" y="75"/>
                    </a:lnTo>
                    <a:lnTo>
                      <a:pt x="0" y="851"/>
                    </a:lnTo>
                    <a:lnTo>
                      <a:pt x="4" y="797"/>
                    </a:lnTo>
                    <a:lnTo>
                      <a:pt x="10" y="744"/>
                    </a:lnTo>
                    <a:lnTo>
                      <a:pt x="18" y="692"/>
                    </a:lnTo>
                    <a:lnTo>
                      <a:pt x="26" y="642"/>
                    </a:lnTo>
                    <a:lnTo>
                      <a:pt x="36" y="593"/>
                    </a:lnTo>
                    <a:lnTo>
                      <a:pt x="47" y="546"/>
                    </a:lnTo>
                    <a:lnTo>
                      <a:pt x="59" y="500"/>
                    </a:lnTo>
                    <a:lnTo>
                      <a:pt x="73" y="455"/>
                    </a:lnTo>
                    <a:close/>
                  </a:path>
                </a:pathLst>
              </a:custGeom>
              <a:solidFill>
                <a:srgbClr val="60BEE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20" name="Freeform 62"/>
              <p:cNvSpPr/>
              <p:nvPr/>
            </p:nvSpPr>
            <p:spPr bwMode="auto">
              <a:xfrm>
                <a:off x="3200" y="2320"/>
                <a:ext cx="95" cy="111"/>
              </a:xfrm>
              <a:custGeom>
                <a:avLst/>
                <a:gdLst>
                  <a:gd name="T0" fmla="*/ 3 w 863"/>
                  <a:gd name="T1" fmla="*/ 72 h 995"/>
                  <a:gd name="T2" fmla="*/ 73 w 863"/>
                  <a:gd name="T3" fmla="*/ 0 h 995"/>
                  <a:gd name="T4" fmla="*/ 76 w 863"/>
                  <a:gd name="T5" fmla="*/ 1 h 995"/>
                  <a:gd name="T6" fmla="*/ 79 w 863"/>
                  <a:gd name="T7" fmla="*/ 2 h 995"/>
                  <a:gd name="T8" fmla="*/ 81 w 863"/>
                  <a:gd name="T9" fmla="*/ 4 h 995"/>
                  <a:gd name="T10" fmla="*/ 84 w 863"/>
                  <a:gd name="T11" fmla="*/ 5 h 995"/>
                  <a:gd name="T12" fmla="*/ 87 w 863"/>
                  <a:gd name="T13" fmla="*/ 7 h 995"/>
                  <a:gd name="T14" fmla="*/ 90 w 863"/>
                  <a:gd name="T15" fmla="*/ 9 h 995"/>
                  <a:gd name="T16" fmla="*/ 92 w 863"/>
                  <a:gd name="T17" fmla="*/ 11 h 995"/>
                  <a:gd name="T18" fmla="*/ 95 w 863"/>
                  <a:gd name="T19" fmla="*/ 13 h 995"/>
                  <a:gd name="T20" fmla="*/ 0 w 863"/>
                  <a:gd name="T21" fmla="*/ 111 h 995"/>
                  <a:gd name="T22" fmla="*/ 0 w 863"/>
                  <a:gd name="T23" fmla="*/ 106 h 995"/>
                  <a:gd name="T24" fmla="*/ 0 w 863"/>
                  <a:gd name="T25" fmla="*/ 101 h 995"/>
                  <a:gd name="T26" fmla="*/ 1 w 863"/>
                  <a:gd name="T27" fmla="*/ 96 h 995"/>
                  <a:gd name="T28" fmla="*/ 1 w 863"/>
                  <a:gd name="T29" fmla="*/ 91 h 995"/>
                  <a:gd name="T30" fmla="*/ 1 w 863"/>
                  <a:gd name="T31" fmla="*/ 86 h 995"/>
                  <a:gd name="T32" fmla="*/ 2 w 863"/>
                  <a:gd name="T33" fmla="*/ 81 h 995"/>
                  <a:gd name="T34" fmla="*/ 3 w 863"/>
                  <a:gd name="T35" fmla="*/ 77 h 995"/>
                  <a:gd name="T36" fmla="*/ 3 w 863"/>
                  <a:gd name="T37" fmla="*/ 72 h 99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863" h="995">
                    <a:moveTo>
                      <a:pt x="29" y="645"/>
                    </a:moveTo>
                    <a:lnTo>
                      <a:pt x="665" y="0"/>
                    </a:lnTo>
                    <a:lnTo>
                      <a:pt x="691" y="9"/>
                    </a:lnTo>
                    <a:lnTo>
                      <a:pt x="716" y="21"/>
                    </a:lnTo>
                    <a:lnTo>
                      <a:pt x="740" y="34"/>
                    </a:lnTo>
                    <a:lnTo>
                      <a:pt x="765" y="48"/>
                    </a:lnTo>
                    <a:lnTo>
                      <a:pt x="790" y="64"/>
                    </a:lnTo>
                    <a:lnTo>
                      <a:pt x="815" y="82"/>
                    </a:lnTo>
                    <a:lnTo>
                      <a:pt x="840" y="100"/>
                    </a:lnTo>
                    <a:lnTo>
                      <a:pt x="863" y="120"/>
                    </a:lnTo>
                    <a:lnTo>
                      <a:pt x="0" y="995"/>
                    </a:lnTo>
                    <a:lnTo>
                      <a:pt x="1" y="949"/>
                    </a:lnTo>
                    <a:lnTo>
                      <a:pt x="2" y="903"/>
                    </a:lnTo>
                    <a:lnTo>
                      <a:pt x="5" y="858"/>
                    </a:lnTo>
                    <a:lnTo>
                      <a:pt x="9" y="814"/>
                    </a:lnTo>
                    <a:lnTo>
                      <a:pt x="12" y="771"/>
                    </a:lnTo>
                    <a:lnTo>
                      <a:pt x="17" y="728"/>
                    </a:lnTo>
                    <a:lnTo>
                      <a:pt x="23" y="686"/>
                    </a:lnTo>
                    <a:lnTo>
                      <a:pt x="29" y="645"/>
                    </a:lnTo>
                    <a:close/>
                  </a:path>
                </a:pathLst>
              </a:custGeom>
              <a:solidFill>
                <a:srgbClr val="6CC2E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21" name="Freeform 63"/>
              <p:cNvSpPr/>
              <p:nvPr/>
            </p:nvSpPr>
            <p:spPr bwMode="auto">
              <a:xfrm>
                <a:off x="3200" y="2326"/>
                <a:ext cx="104" cy="123"/>
              </a:xfrm>
              <a:custGeom>
                <a:avLst/>
                <a:gdLst>
                  <a:gd name="T0" fmla="*/ 1 w 944"/>
                  <a:gd name="T1" fmla="*/ 87 h 1101"/>
                  <a:gd name="T2" fmla="*/ 85 w 944"/>
                  <a:gd name="T3" fmla="*/ 0 h 1101"/>
                  <a:gd name="T4" fmla="*/ 87 w 944"/>
                  <a:gd name="T5" fmla="*/ 2 h 1101"/>
                  <a:gd name="T6" fmla="*/ 90 w 944"/>
                  <a:gd name="T7" fmla="*/ 3 h 1101"/>
                  <a:gd name="T8" fmla="*/ 92 w 944"/>
                  <a:gd name="T9" fmla="*/ 5 h 1101"/>
                  <a:gd name="T10" fmla="*/ 95 w 944"/>
                  <a:gd name="T11" fmla="*/ 7 h 1101"/>
                  <a:gd name="T12" fmla="*/ 97 w 944"/>
                  <a:gd name="T13" fmla="*/ 9 h 1101"/>
                  <a:gd name="T14" fmla="*/ 99 w 944"/>
                  <a:gd name="T15" fmla="*/ 12 h 1101"/>
                  <a:gd name="T16" fmla="*/ 102 w 944"/>
                  <a:gd name="T17" fmla="*/ 14 h 1101"/>
                  <a:gd name="T18" fmla="*/ 104 w 944"/>
                  <a:gd name="T19" fmla="*/ 16 h 1101"/>
                  <a:gd name="T20" fmla="*/ 0 w 944"/>
                  <a:gd name="T21" fmla="*/ 123 h 1101"/>
                  <a:gd name="T22" fmla="*/ 0 w 944"/>
                  <a:gd name="T23" fmla="*/ 118 h 1101"/>
                  <a:gd name="T24" fmla="*/ 0 w 944"/>
                  <a:gd name="T25" fmla="*/ 114 h 1101"/>
                  <a:gd name="T26" fmla="*/ 0 w 944"/>
                  <a:gd name="T27" fmla="*/ 109 h 1101"/>
                  <a:gd name="T28" fmla="*/ 0 w 944"/>
                  <a:gd name="T29" fmla="*/ 104 h 1101"/>
                  <a:gd name="T30" fmla="*/ 0 w 944"/>
                  <a:gd name="T31" fmla="*/ 100 h 1101"/>
                  <a:gd name="T32" fmla="*/ 0 w 944"/>
                  <a:gd name="T33" fmla="*/ 96 h 1101"/>
                  <a:gd name="T34" fmla="*/ 0 w 944"/>
                  <a:gd name="T35" fmla="*/ 91 h 1101"/>
                  <a:gd name="T36" fmla="*/ 1 w 944"/>
                  <a:gd name="T37" fmla="*/ 87 h 110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44" h="1101">
                    <a:moveTo>
                      <a:pt x="8" y="776"/>
                    </a:moveTo>
                    <a:lnTo>
                      <a:pt x="772" y="0"/>
                    </a:lnTo>
                    <a:lnTo>
                      <a:pt x="794" y="14"/>
                    </a:lnTo>
                    <a:lnTo>
                      <a:pt x="816" y="31"/>
                    </a:lnTo>
                    <a:lnTo>
                      <a:pt x="837" y="47"/>
                    </a:lnTo>
                    <a:lnTo>
                      <a:pt x="859" y="65"/>
                    </a:lnTo>
                    <a:lnTo>
                      <a:pt x="881" y="83"/>
                    </a:lnTo>
                    <a:lnTo>
                      <a:pt x="902" y="104"/>
                    </a:lnTo>
                    <a:lnTo>
                      <a:pt x="923" y="126"/>
                    </a:lnTo>
                    <a:lnTo>
                      <a:pt x="944" y="147"/>
                    </a:lnTo>
                    <a:lnTo>
                      <a:pt x="4" y="1101"/>
                    </a:lnTo>
                    <a:lnTo>
                      <a:pt x="2" y="1059"/>
                    </a:lnTo>
                    <a:lnTo>
                      <a:pt x="1" y="1016"/>
                    </a:lnTo>
                    <a:lnTo>
                      <a:pt x="0" y="975"/>
                    </a:lnTo>
                    <a:lnTo>
                      <a:pt x="0" y="935"/>
                    </a:lnTo>
                    <a:lnTo>
                      <a:pt x="1" y="894"/>
                    </a:lnTo>
                    <a:lnTo>
                      <a:pt x="2" y="855"/>
                    </a:lnTo>
                    <a:lnTo>
                      <a:pt x="4" y="815"/>
                    </a:lnTo>
                    <a:lnTo>
                      <a:pt x="8" y="776"/>
                    </a:lnTo>
                    <a:close/>
                  </a:path>
                </a:pathLst>
              </a:custGeom>
              <a:solidFill>
                <a:srgbClr val="79C6F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22" name="Freeform 64"/>
              <p:cNvSpPr/>
              <p:nvPr/>
            </p:nvSpPr>
            <p:spPr bwMode="auto">
              <a:xfrm>
                <a:off x="3200" y="2334"/>
                <a:ext cx="112" cy="131"/>
              </a:xfrm>
              <a:custGeom>
                <a:avLst/>
                <a:gdLst>
                  <a:gd name="T0" fmla="*/ 0 w 1016"/>
                  <a:gd name="T1" fmla="*/ 97 h 1180"/>
                  <a:gd name="T2" fmla="*/ 95 w 1016"/>
                  <a:gd name="T3" fmla="*/ 0 h 1180"/>
                  <a:gd name="T4" fmla="*/ 97 w 1016"/>
                  <a:gd name="T5" fmla="*/ 2 h 1180"/>
                  <a:gd name="T6" fmla="*/ 99 w 1016"/>
                  <a:gd name="T7" fmla="*/ 4 h 1180"/>
                  <a:gd name="T8" fmla="*/ 102 w 1016"/>
                  <a:gd name="T9" fmla="*/ 6 h 1180"/>
                  <a:gd name="T10" fmla="*/ 104 w 1016"/>
                  <a:gd name="T11" fmla="*/ 8 h 1180"/>
                  <a:gd name="T12" fmla="*/ 106 w 1016"/>
                  <a:gd name="T13" fmla="*/ 11 h 1180"/>
                  <a:gd name="T14" fmla="*/ 108 w 1016"/>
                  <a:gd name="T15" fmla="*/ 13 h 1180"/>
                  <a:gd name="T16" fmla="*/ 110 w 1016"/>
                  <a:gd name="T17" fmla="*/ 16 h 1180"/>
                  <a:gd name="T18" fmla="*/ 112 w 1016"/>
                  <a:gd name="T19" fmla="*/ 18 h 1180"/>
                  <a:gd name="T20" fmla="*/ 2 w 1016"/>
                  <a:gd name="T21" fmla="*/ 131 h 1180"/>
                  <a:gd name="T22" fmla="*/ 1 w 1016"/>
                  <a:gd name="T23" fmla="*/ 127 h 1180"/>
                  <a:gd name="T24" fmla="*/ 1 w 1016"/>
                  <a:gd name="T25" fmla="*/ 122 h 1180"/>
                  <a:gd name="T26" fmla="*/ 1 w 1016"/>
                  <a:gd name="T27" fmla="*/ 118 h 1180"/>
                  <a:gd name="T28" fmla="*/ 0 w 1016"/>
                  <a:gd name="T29" fmla="*/ 114 h 1180"/>
                  <a:gd name="T30" fmla="*/ 0 w 1016"/>
                  <a:gd name="T31" fmla="*/ 110 h 1180"/>
                  <a:gd name="T32" fmla="*/ 0 w 1016"/>
                  <a:gd name="T33" fmla="*/ 105 h 1180"/>
                  <a:gd name="T34" fmla="*/ 0 w 1016"/>
                  <a:gd name="T35" fmla="*/ 101 h 1180"/>
                  <a:gd name="T36" fmla="*/ 0 w 1016"/>
                  <a:gd name="T37" fmla="*/ 97 h 118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16" h="1180">
                    <a:moveTo>
                      <a:pt x="0" y="875"/>
                    </a:moveTo>
                    <a:lnTo>
                      <a:pt x="863" y="0"/>
                    </a:lnTo>
                    <a:lnTo>
                      <a:pt x="883" y="18"/>
                    </a:lnTo>
                    <a:lnTo>
                      <a:pt x="902" y="37"/>
                    </a:lnTo>
                    <a:lnTo>
                      <a:pt x="921" y="56"/>
                    </a:lnTo>
                    <a:lnTo>
                      <a:pt x="941" y="76"/>
                    </a:lnTo>
                    <a:lnTo>
                      <a:pt x="960" y="97"/>
                    </a:lnTo>
                    <a:lnTo>
                      <a:pt x="980" y="120"/>
                    </a:lnTo>
                    <a:lnTo>
                      <a:pt x="998" y="143"/>
                    </a:lnTo>
                    <a:lnTo>
                      <a:pt x="1016" y="166"/>
                    </a:lnTo>
                    <a:lnTo>
                      <a:pt x="17" y="1180"/>
                    </a:lnTo>
                    <a:lnTo>
                      <a:pt x="13" y="1142"/>
                    </a:lnTo>
                    <a:lnTo>
                      <a:pt x="10" y="1103"/>
                    </a:lnTo>
                    <a:lnTo>
                      <a:pt x="6" y="1064"/>
                    </a:lnTo>
                    <a:lnTo>
                      <a:pt x="4" y="1025"/>
                    </a:lnTo>
                    <a:lnTo>
                      <a:pt x="2" y="987"/>
                    </a:lnTo>
                    <a:lnTo>
                      <a:pt x="1" y="950"/>
                    </a:lnTo>
                    <a:lnTo>
                      <a:pt x="1" y="913"/>
                    </a:lnTo>
                    <a:lnTo>
                      <a:pt x="0" y="875"/>
                    </a:lnTo>
                    <a:close/>
                  </a:path>
                </a:pathLst>
              </a:custGeom>
              <a:solidFill>
                <a:srgbClr val="84CAF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23" name="Freeform 65"/>
              <p:cNvSpPr/>
              <p:nvPr/>
            </p:nvSpPr>
            <p:spPr bwMode="auto">
              <a:xfrm>
                <a:off x="3200" y="2343"/>
                <a:ext cx="120" cy="138"/>
              </a:xfrm>
              <a:custGeom>
                <a:avLst/>
                <a:gdLst>
                  <a:gd name="T0" fmla="*/ 0 w 1078"/>
                  <a:gd name="T1" fmla="*/ 106 h 1243"/>
                  <a:gd name="T2" fmla="*/ 105 w 1078"/>
                  <a:gd name="T3" fmla="*/ 0 h 1243"/>
                  <a:gd name="T4" fmla="*/ 107 w 1078"/>
                  <a:gd name="T5" fmla="*/ 2 h 1243"/>
                  <a:gd name="T6" fmla="*/ 109 w 1078"/>
                  <a:gd name="T7" fmla="*/ 5 h 1243"/>
                  <a:gd name="T8" fmla="*/ 111 w 1078"/>
                  <a:gd name="T9" fmla="*/ 7 h 1243"/>
                  <a:gd name="T10" fmla="*/ 112 w 1078"/>
                  <a:gd name="T11" fmla="*/ 9 h 1243"/>
                  <a:gd name="T12" fmla="*/ 114 w 1078"/>
                  <a:gd name="T13" fmla="*/ 12 h 1243"/>
                  <a:gd name="T14" fmla="*/ 116 w 1078"/>
                  <a:gd name="T15" fmla="*/ 15 h 1243"/>
                  <a:gd name="T16" fmla="*/ 118 w 1078"/>
                  <a:gd name="T17" fmla="*/ 17 h 1243"/>
                  <a:gd name="T18" fmla="*/ 120 w 1078"/>
                  <a:gd name="T19" fmla="*/ 20 h 1243"/>
                  <a:gd name="T20" fmla="*/ 4 w 1078"/>
                  <a:gd name="T21" fmla="*/ 138 h 1243"/>
                  <a:gd name="T22" fmla="*/ 3 w 1078"/>
                  <a:gd name="T23" fmla="*/ 136 h 1243"/>
                  <a:gd name="T24" fmla="*/ 3 w 1078"/>
                  <a:gd name="T25" fmla="*/ 134 h 1243"/>
                  <a:gd name="T26" fmla="*/ 3 w 1078"/>
                  <a:gd name="T27" fmla="*/ 133 h 1243"/>
                  <a:gd name="T28" fmla="*/ 2 w 1078"/>
                  <a:gd name="T29" fmla="*/ 131 h 1243"/>
                  <a:gd name="T30" fmla="*/ 2 w 1078"/>
                  <a:gd name="T31" fmla="*/ 128 h 1243"/>
                  <a:gd name="T32" fmla="*/ 2 w 1078"/>
                  <a:gd name="T33" fmla="*/ 124 h 1243"/>
                  <a:gd name="T34" fmla="*/ 1 w 1078"/>
                  <a:gd name="T35" fmla="*/ 121 h 1243"/>
                  <a:gd name="T36" fmla="*/ 1 w 1078"/>
                  <a:gd name="T37" fmla="*/ 118 h 1243"/>
                  <a:gd name="T38" fmla="*/ 1 w 1078"/>
                  <a:gd name="T39" fmla="*/ 115 h 1243"/>
                  <a:gd name="T40" fmla="*/ 1 w 1078"/>
                  <a:gd name="T41" fmla="*/ 112 h 1243"/>
                  <a:gd name="T42" fmla="*/ 0 w 1078"/>
                  <a:gd name="T43" fmla="*/ 109 h 1243"/>
                  <a:gd name="T44" fmla="*/ 0 w 1078"/>
                  <a:gd name="T45" fmla="*/ 106 h 124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78" h="1243">
                    <a:moveTo>
                      <a:pt x="0" y="954"/>
                    </a:moveTo>
                    <a:lnTo>
                      <a:pt x="940" y="0"/>
                    </a:lnTo>
                    <a:lnTo>
                      <a:pt x="957" y="21"/>
                    </a:lnTo>
                    <a:lnTo>
                      <a:pt x="976" y="41"/>
                    </a:lnTo>
                    <a:lnTo>
                      <a:pt x="993" y="63"/>
                    </a:lnTo>
                    <a:lnTo>
                      <a:pt x="1010" y="85"/>
                    </a:lnTo>
                    <a:lnTo>
                      <a:pt x="1027" y="108"/>
                    </a:lnTo>
                    <a:lnTo>
                      <a:pt x="1045" y="132"/>
                    </a:lnTo>
                    <a:lnTo>
                      <a:pt x="1062" y="157"/>
                    </a:lnTo>
                    <a:lnTo>
                      <a:pt x="1078" y="181"/>
                    </a:lnTo>
                    <a:lnTo>
                      <a:pt x="32" y="1243"/>
                    </a:lnTo>
                    <a:lnTo>
                      <a:pt x="29" y="1227"/>
                    </a:lnTo>
                    <a:lnTo>
                      <a:pt x="26" y="1210"/>
                    </a:lnTo>
                    <a:lnTo>
                      <a:pt x="24" y="1194"/>
                    </a:lnTo>
                    <a:lnTo>
                      <a:pt x="22" y="1177"/>
                    </a:lnTo>
                    <a:lnTo>
                      <a:pt x="19" y="1149"/>
                    </a:lnTo>
                    <a:lnTo>
                      <a:pt x="14" y="1121"/>
                    </a:lnTo>
                    <a:lnTo>
                      <a:pt x="12" y="1092"/>
                    </a:lnTo>
                    <a:lnTo>
                      <a:pt x="9" y="1064"/>
                    </a:lnTo>
                    <a:lnTo>
                      <a:pt x="7" y="1037"/>
                    </a:lnTo>
                    <a:lnTo>
                      <a:pt x="5" y="1009"/>
                    </a:lnTo>
                    <a:lnTo>
                      <a:pt x="2" y="981"/>
                    </a:lnTo>
                    <a:lnTo>
                      <a:pt x="0" y="954"/>
                    </a:lnTo>
                    <a:close/>
                  </a:path>
                </a:pathLst>
              </a:custGeom>
              <a:solidFill>
                <a:srgbClr val="90CFF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24" name="Freeform 66"/>
              <p:cNvSpPr/>
              <p:nvPr/>
            </p:nvSpPr>
            <p:spPr bwMode="auto">
              <a:xfrm>
                <a:off x="3201" y="2352"/>
                <a:ext cx="125" cy="144"/>
              </a:xfrm>
              <a:custGeom>
                <a:avLst/>
                <a:gdLst>
                  <a:gd name="T0" fmla="*/ 0 w 1124"/>
                  <a:gd name="T1" fmla="*/ 113 h 1292"/>
                  <a:gd name="T2" fmla="*/ 111 w 1124"/>
                  <a:gd name="T3" fmla="*/ 0 h 1292"/>
                  <a:gd name="T4" fmla="*/ 113 w 1124"/>
                  <a:gd name="T5" fmla="*/ 3 h 1292"/>
                  <a:gd name="T6" fmla="*/ 115 w 1124"/>
                  <a:gd name="T7" fmla="*/ 5 h 1292"/>
                  <a:gd name="T8" fmla="*/ 117 w 1124"/>
                  <a:gd name="T9" fmla="*/ 8 h 1292"/>
                  <a:gd name="T10" fmla="*/ 118 w 1124"/>
                  <a:gd name="T11" fmla="*/ 10 h 1292"/>
                  <a:gd name="T12" fmla="*/ 120 w 1124"/>
                  <a:gd name="T13" fmla="*/ 13 h 1292"/>
                  <a:gd name="T14" fmla="*/ 122 w 1124"/>
                  <a:gd name="T15" fmla="*/ 16 h 1292"/>
                  <a:gd name="T16" fmla="*/ 123 w 1124"/>
                  <a:gd name="T17" fmla="*/ 19 h 1292"/>
                  <a:gd name="T18" fmla="*/ 125 w 1124"/>
                  <a:gd name="T19" fmla="*/ 22 h 1292"/>
                  <a:gd name="T20" fmla="*/ 5 w 1124"/>
                  <a:gd name="T21" fmla="*/ 144 h 1292"/>
                  <a:gd name="T22" fmla="*/ 4 w 1124"/>
                  <a:gd name="T23" fmla="*/ 141 h 1292"/>
                  <a:gd name="T24" fmla="*/ 4 w 1124"/>
                  <a:gd name="T25" fmla="*/ 138 h 1292"/>
                  <a:gd name="T26" fmla="*/ 3 w 1124"/>
                  <a:gd name="T27" fmla="*/ 136 h 1292"/>
                  <a:gd name="T28" fmla="*/ 3 w 1124"/>
                  <a:gd name="T29" fmla="*/ 133 h 1292"/>
                  <a:gd name="T30" fmla="*/ 2 w 1124"/>
                  <a:gd name="T31" fmla="*/ 130 h 1292"/>
                  <a:gd name="T32" fmla="*/ 2 w 1124"/>
                  <a:gd name="T33" fmla="*/ 127 h 1292"/>
                  <a:gd name="T34" fmla="*/ 1 w 1124"/>
                  <a:gd name="T35" fmla="*/ 124 h 1292"/>
                  <a:gd name="T36" fmla="*/ 1 w 1124"/>
                  <a:gd name="T37" fmla="*/ 121 h 1292"/>
                  <a:gd name="T38" fmla="*/ 1 w 1124"/>
                  <a:gd name="T39" fmla="*/ 119 h 1292"/>
                  <a:gd name="T40" fmla="*/ 1 w 1124"/>
                  <a:gd name="T41" fmla="*/ 117 h 1292"/>
                  <a:gd name="T42" fmla="*/ 0 w 1124"/>
                  <a:gd name="T43" fmla="*/ 115 h 1292"/>
                  <a:gd name="T44" fmla="*/ 0 w 1124"/>
                  <a:gd name="T45" fmla="*/ 113 h 129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124" h="1292">
                    <a:moveTo>
                      <a:pt x="0" y="1014"/>
                    </a:moveTo>
                    <a:lnTo>
                      <a:pt x="999" y="0"/>
                    </a:lnTo>
                    <a:lnTo>
                      <a:pt x="1015" y="23"/>
                    </a:lnTo>
                    <a:lnTo>
                      <a:pt x="1032" y="46"/>
                    </a:lnTo>
                    <a:lnTo>
                      <a:pt x="1048" y="68"/>
                    </a:lnTo>
                    <a:lnTo>
                      <a:pt x="1064" y="93"/>
                    </a:lnTo>
                    <a:lnTo>
                      <a:pt x="1079" y="117"/>
                    </a:lnTo>
                    <a:lnTo>
                      <a:pt x="1095" y="143"/>
                    </a:lnTo>
                    <a:lnTo>
                      <a:pt x="1110" y="169"/>
                    </a:lnTo>
                    <a:lnTo>
                      <a:pt x="1124" y="195"/>
                    </a:lnTo>
                    <a:lnTo>
                      <a:pt x="43" y="1292"/>
                    </a:lnTo>
                    <a:lnTo>
                      <a:pt x="38" y="1267"/>
                    </a:lnTo>
                    <a:lnTo>
                      <a:pt x="34" y="1242"/>
                    </a:lnTo>
                    <a:lnTo>
                      <a:pt x="29" y="1217"/>
                    </a:lnTo>
                    <a:lnTo>
                      <a:pt x="25" y="1192"/>
                    </a:lnTo>
                    <a:lnTo>
                      <a:pt x="21" y="1166"/>
                    </a:lnTo>
                    <a:lnTo>
                      <a:pt x="16" y="1142"/>
                    </a:lnTo>
                    <a:lnTo>
                      <a:pt x="12" y="1116"/>
                    </a:lnTo>
                    <a:lnTo>
                      <a:pt x="9" y="1090"/>
                    </a:lnTo>
                    <a:lnTo>
                      <a:pt x="7" y="1072"/>
                    </a:lnTo>
                    <a:lnTo>
                      <a:pt x="5" y="1052"/>
                    </a:lnTo>
                    <a:lnTo>
                      <a:pt x="1" y="1034"/>
                    </a:lnTo>
                    <a:lnTo>
                      <a:pt x="0" y="1014"/>
                    </a:lnTo>
                    <a:close/>
                  </a:path>
                </a:pathLst>
              </a:custGeom>
              <a:solidFill>
                <a:srgbClr val="9DD4F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25" name="Freeform 67"/>
              <p:cNvSpPr/>
              <p:nvPr/>
            </p:nvSpPr>
            <p:spPr bwMode="auto">
              <a:xfrm>
                <a:off x="3204" y="2363"/>
                <a:ext cx="128" cy="147"/>
              </a:xfrm>
              <a:custGeom>
                <a:avLst/>
                <a:gdLst>
                  <a:gd name="T0" fmla="*/ 0 w 1160"/>
                  <a:gd name="T1" fmla="*/ 118 h 1328"/>
                  <a:gd name="T2" fmla="*/ 115 w 1160"/>
                  <a:gd name="T3" fmla="*/ 0 h 1328"/>
                  <a:gd name="T4" fmla="*/ 117 w 1160"/>
                  <a:gd name="T5" fmla="*/ 3 h 1328"/>
                  <a:gd name="T6" fmla="*/ 119 w 1160"/>
                  <a:gd name="T7" fmla="*/ 5 h 1328"/>
                  <a:gd name="T8" fmla="*/ 120 w 1160"/>
                  <a:gd name="T9" fmla="*/ 8 h 1328"/>
                  <a:gd name="T10" fmla="*/ 122 w 1160"/>
                  <a:gd name="T11" fmla="*/ 11 h 1328"/>
                  <a:gd name="T12" fmla="*/ 123 w 1160"/>
                  <a:gd name="T13" fmla="*/ 14 h 1328"/>
                  <a:gd name="T14" fmla="*/ 125 w 1160"/>
                  <a:gd name="T15" fmla="*/ 17 h 1328"/>
                  <a:gd name="T16" fmla="*/ 126 w 1160"/>
                  <a:gd name="T17" fmla="*/ 20 h 1328"/>
                  <a:gd name="T18" fmla="*/ 128 w 1160"/>
                  <a:gd name="T19" fmla="*/ 23 h 1328"/>
                  <a:gd name="T20" fmla="*/ 6 w 1160"/>
                  <a:gd name="T21" fmla="*/ 147 h 1328"/>
                  <a:gd name="T22" fmla="*/ 5 w 1160"/>
                  <a:gd name="T23" fmla="*/ 143 h 1328"/>
                  <a:gd name="T24" fmla="*/ 4 w 1160"/>
                  <a:gd name="T25" fmla="*/ 140 h 1328"/>
                  <a:gd name="T26" fmla="*/ 3 w 1160"/>
                  <a:gd name="T27" fmla="*/ 136 h 1328"/>
                  <a:gd name="T28" fmla="*/ 3 w 1160"/>
                  <a:gd name="T29" fmla="*/ 132 h 1328"/>
                  <a:gd name="T30" fmla="*/ 2 w 1160"/>
                  <a:gd name="T31" fmla="*/ 129 h 1328"/>
                  <a:gd name="T32" fmla="*/ 1 w 1160"/>
                  <a:gd name="T33" fmla="*/ 125 h 1328"/>
                  <a:gd name="T34" fmla="*/ 1 w 1160"/>
                  <a:gd name="T35" fmla="*/ 121 h 1328"/>
                  <a:gd name="T36" fmla="*/ 0 w 1160"/>
                  <a:gd name="T37" fmla="*/ 118 h 13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60" h="1328">
                    <a:moveTo>
                      <a:pt x="0" y="1062"/>
                    </a:moveTo>
                    <a:lnTo>
                      <a:pt x="1046" y="0"/>
                    </a:lnTo>
                    <a:lnTo>
                      <a:pt x="1061" y="24"/>
                    </a:lnTo>
                    <a:lnTo>
                      <a:pt x="1076" y="49"/>
                    </a:lnTo>
                    <a:lnTo>
                      <a:pt x="1090" y="74"/>
                    </a:lnTo>
                    <a:lnTo>
                      <a:pt x="1105" y="100"/>
                    </a:lnTo>
                    <a:lnTo>
                      <a:pt x="1119" y="125"/>
                    </a:lnTo>
                    <a:lnTo>
                      <a:pt x="1133" y="151"/>
                    </a:lnTo>
                    <a:lnTo>
                      <a:pt x="1146" y="178"/>
                    </a:lnTo>
                    <a:lnTo>
                      <a:pt x="1160" y="206"/>
                    </a:lnTo>
                    <a:lnTo>
                      <a:pt x="55" y="1328"/>
                    </a:lnTo>
                    <a:lnTo>
                      <a:pt x="47" y="1296"/>
                    </a:lnTo>
                    <a:lnTo>
                      <a:pt x="38" y="1263"/>
                    </a:lnTo>
                    <a:lnTo>
                      <a:pt x="31" y="1230"/>
                    </a:lnTo>
                    <a:lnTo>
                      <a:pt x="24" y="1197"/>
                    </a:lnTo>
                    <a:lnTo>
                      <a:pt x="18" y="1163"/>
                    </a:lnTo>
                    <a:lnTo>
                      <a:pt x="11" y="1130"/>
                    </a:lnTo>
                    <a:lnTo>
                      <a:pt x="5" y="1096"/>
                    </a:lnTo>
                    <a:lnTo>
                      <a:pt x="0" y="1062"/>
                    </a:lnTo>
                    <a:close/>
                  </a:path>
                </a:pathLst>
              </a:custGeom>
              <a:solidFill>
                <a:srgbClr val="ABDAF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26" name="Freeform 68"/>
              <p:cNvSpPr/>
              <p:nvPr/>
            </p:nvSpPr>
            <p:spPr bwMode="auto">
              <a:xfrm>
                <a:off x="3206" y="2374"/>
                <a:ext cx="132" cy="150"/>
              </a:xfrm>
              <a:custGeom>
                <a:avLst/>
                <a:gdLst>
                  <a:gd name="T0" fmla="*/ 0 w 1186"/>
                  <a:gd name="T1" fmla="*/ 122 h 1352"/>
                  <a:gd name="T2" fmla="*/ 120 w 1186"/>
                  <a:gd name="T3" fmla="*/ 0 h 1352"/>
                  <a:gd name="T4" fmla="*/ 122 w 1186"/>
                  <a:gd name="T5" fmla="*/ 3 h 1352"/>
                  <a:gd name="T6" fmla="*/ 123 w 1186"/>
                  <a:gd name="T7" fmla="*/ 6 h 1352"/>
                  <a:gd name="T8" fmla="*/ 125 w 1186"/>
                  <a:gd name="T9" fmla="*/ 9 h 1352"/>
                  <a:gd name="T10" fmla="*/ 126 w 1186"/>
                  <a:gd name="T11" fmla="*/ 12 h 1352"/>
                  <a:gd name="T12" fmla="*/ 128 w 1186"/>
                  <a:gd name="T13" fmla="*/ 15 h 1352"/>
                  <a:gd name="T14" fmla="*/ 129 w 1186"/>
                  <a:gd name="T15" fmla="*/ 18 h 1352"/>
                  <a:gd name="T16" fmla="*/ 131 w 1186"/>
                  <a:gd name="T17" fmla="*/ 21 h 1352"/>
                  <a:gd name="T18" fmla="*/ 132 w 1186"/>
                  <a:gd name="T19" fmla="*/ 24 h 1352"/>
                  <a:gd name="T20" fmla="*/ 7 w 1186"/>
                  <a:gd name="T21" fmla="*/ 150 h 1352"/>
                  <a:gd name="T22" fmla="*/ 6 w 1186"/>
                  <a:gd name="T23" fmla="*/ 147 h 1352"/>
                  <a:gd name="T24" fmla="*/ 5 w 1186"/>
                  <a:gd name="T25" fmla="*/ 143 h 1352"/>
                  <a:gd name="T26" fmla="*/ 4 w 1186"/>
                  <a:gd name="T27" fmla="*/ 140 h 1352"/>
                  <a:gd name="T28" fmla="*/ 3 w 1186"/>
                  <a:gd name="T29" fmla="*/ 136 h 1352"/>
                  <a:gd name="T30" fmla="*/ 3 w 1186"/>
                  <a:gd name="T31" fmla="*/ 133 h 1352"/>
                  <a:gd name="T32" fmla="*/ 2 w 1186"/>
                  <a:gd name="T33" fmla="*/ 129 h 1352"/>
                  <a:gd name="T34" fmla="*/ 1 w 1186"/>
                  <a:gd name="T35" fmla="*/ 125 h 1352"/>
                  <a:gd name="T36" fmla="*/ 0 w 1186"/>
                  <a:gd name="T37" fmla="*/ 122 h 135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86" h="1352">
                    <a:moveTo>
                      <a:pt x="0" y="1097"/>
                    </a:moveTo>
                    <a:lnTo>
                      <a:pt x="1081" y="0"/>
                    </a:lnTo>
                    <a:lnTo>
                      <a:pt x="1095" y="24"/>
                    </a:lnTo>
                    <a:lnTo>
                      <a:pt x="1109" y="50"/>
                    </a:lnTo>
                    <a:lnTo>
                      <a:pt x="1122" y="77"/>
                    </a:lnTo>
                    <a:lnTo>
                      <a:pt x="1136" y="104"/>
                    </a:lnTo>
                    <a:lnTo>
                      <a:pt x="1148" y="131"/>
                    </a:lnTo>
                    <a:lnTo>
                      <a:pt x="1161" y="159"/>
                    </a:lnTo>
                    <a:lnTo>
                      <a:pt x="1174" y="187"/>
                    </a:lnTo>
                    <a:lnTo>
                      <a:pt x="1186" y="215"/>
                    </a:lnTo>
                    <a:lnTo>
                      <a:pt x="66" y="1352"/>
                    </a:lnTo>
                    <a:lnTo>
                      <a:pt x="56" y="1321"/>
                    </a:lnTo>
                    <a:lnTo>
                      <a:pt x="48" y="1290"/>
                    </a:lnTo>
                    <a:lnTo>
                      <a:pt x="39" y="1258"/>
                    </a:lnTo>
                    <a:lnTo>
                      <a:pt x="31" y="1226"/>
                    </a:lnTo>
                    <a:lnTo>
                      <a:pt x="23" y="1195"/>
                    </a:lnTo>
                    <a:lnTo>
                      <a:pt x="14" y="1162"/>
                    </a:lnTo>
                    <a:lnTo>
                      <a:pt x="8" y="1130"/>
                    </a:lnTo>
                    <a:lnTo>
                      <a:pt x="0" y="1097"/>
                    </a:lnTo>
                    <a:close/>
                  </a:path>
                </a:pathLst>
              </a:custGeom>
              <a:solidFill>
                <a:srgbClr val="B9E0F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27" name="Freeform 69"/>
              <p:cNvSpPr/>
              <p:nvPr/>
            </p:nvSpPr>
            <p:spPr bwMode="auto">
              <a:xfrm>
                <a:off x="3210" y="2386"/>
                <a:ext cx="133" cy="151"/>
              </a:xfrm>
              <a:custGeom>
                <a:avLst/>
                <a:gdLst>
                  <a:gd name="T0" fmla="*/ 0 w 1200"/>
                  <a:gd name="T1" fmla="*/ 124 h 1367"/>
                  <a:gd name="T2" fmla="*/ 122 w 1200"/>
                  <a:gd name="T3" fmla="*/ 0 h 1367"/>
                  <a:gd name="T4" fmla="*/ 124 w 1200"/>
                  <a:gd name="T5" fmla="*/ 3 h 1367"/>
                  <a:gd name="T6" fmla="*/ 125 w 1200"/>
                  <a:gd name="T7" fmla="*/ 6 h 1367"/>
                  <a:gd name="T8" fmla="*/ 127 w 1200"/>
                  <a:gd name="T9" fmla="*/ 9 h 1367"/>
                  <a:gd name="T10" fmla="*/ 128 w 1200"/>
                  <a:gd name="T11" fmla="*/ 12 h 1367"/>
                  <a:gd name="T12" fmla="*/ 129 w 1200"/>
                  <a:gd name="T13" fmla="*/ 15 h 1367"/>
                  <a:gd name="T14" fmla="*/ 131 w 1200"/>
                  <a:gd name="T15" fmla="*/ 18 h 1367"/>
                  <a:gd name="T16" fmla="*/ 132 w 1200"/>
                  <a:gd name="T17" fmla="*/ 22 h 1367"/>
                  <a:gd name="T18" fmla="*/ 133 w 1200"/>
                  <a:gd name="T19" fmla="*/ 25 h 1367"/>
                  <a:gd name="T20" fmla="*/ 8 w 1200"/>
                  <a:gd name="T21" fmla="*/ 151 h 1367"/>
                  <a:gd name="T22" fmla="*/ 7 w 1200"/>
                  <a:gd name="T23" fmla="*/ 148 h 1367"/>
                  <a:gd name="T24" fmla="*/ 6 w 1200"/>
                  <a:gd name="T25" fmla="*/ 144 h 1367"/>
                  <a:gd name="T26" fmla="*/ 5 w 1200"/>
                  <a:gd name="T27" fmla="*/ 141 h 1367"/>
                  <a:gd name="T28" fmla="*/ 4 w 1200"/>
                  <a:gd name="T29" fmla="*/ 138 h 1367"/>
                  <a:gd name="T30" fmla="*/ 3 w 1200"/>
                  <a:gd name="T31" fmla="*/ 134 h 1367"/>
                  <a:gd name="T32" fmla="*/ 2 w 1200"/>
                  <a:gd name="T33" fmla="*/ 131 h 1367"/>
                  <a:gd name="T34" fmla="*/ 1 w 1200"/>
                  <a:gd name="T35" fmla="*/ 127 h 1367"/>
                  <a:gd name="T36" fmla="*/ 0 w 1200"/>
                  <a:gd name="T37" fmla="*/ 124 h 136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00" h="1367">
                    <a:moveTo>
                      <a:pt x="0" y="1122"/>
                    </a:moveTo>
                    <a:lnTo>
                      <a:pt x="1105" y="0"/>
                    </a:lnTo>
                    <a:lnTo>
                      <a:pt x="1118" y="26"/>
                    </a:lnTo>
                    <a:lnTo>
                      <a:pt x="1130" y="54"/>
                    </a:lnTo>
                    <a:lnTo>
                      <a:pt x="1143" y="81"/>
                    </a:lnTo>
                    <a:lnTo>
                      <a:pt x="1155" y="109"/>
                    </a:lnTo>
                    <a:lnTo>
                      <a:pt x="1167" y="138"/>
                    </a:lnTo>
                    <a:lnTo>
                      <a:pt x="1178" y="166"/>
                    </a:lnTo>
                    <a:lnTo>
                      <a:pt x="1188" y="196"/>
                    </a:lnTo>
                    <a:lnTo>
                      <a:pt x="1200" y="226"/>
                    </a:lnTo>
                    <a:lnTo>
                      <a:pt x="75" y="1367"/>
                    </a:lnTo>
                    <a:lnTo>
                      <a:pt x="64" y="1338"/>
                    </a:lnTo>
                    <a:lnTo>
                      <a:pt x="55" y="1308"/>
                    </a:lnTo>
                    <a:lnTo>
                      <a:pt x="44" y="1277"/>
                    </a:lnTo>
                    <a:lnTo>
                      <a:pt x="35" y="1247"/>
                    </a:lnTo>
                    <a:lnTo>
                      <a:pt x="25" y="1216"/>
                    </a:lnTo>
                    <a:lnTo>
                      <a:pt x="17" y="1185"/>
                    </a:lnTo>
                    <a:lnTo>
                      <a:pt x="8" y="1153"/>
                    </a:lnTo>
                    <a:lnTo>
                      <a:pt x="0" y="1122"/>
                    </a:lnTo>
                    <a:close/>
                  </a:path>
                </a:pathLst>
              </a:custGeom>
              <a:solidFill>
                <a:srgbClr val="C6E6F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28" name="Freeform 70"/>
              <p:cNvSpPr/>
              <p:nvPr/>
            </p:nvSpPr>
            <p:spPr bwMode="auto">
              <a:xfrm>
                <a:off x="3214" y="2398"/>
                <a:ext cx="133" cy="152"/>
              </a:xfrm>
              <a:custGeom>
                <a:avLst/>
                <a:gdLst>
                  <a:gd name="T0" fmla="*/ 0 w 1205"/>
                  <a:gd name="T1" fmla="*/ 126 h 1372"/>
                  <a:gd name="T2" fmla="*/ 124 w 1205"/>
                  <a:gd name="T3" fmla="*/ 0 h 1372"/>
                  <a:gd name="T4" fmla="*/ 125 w 1205"/>
                  <a:gd name="T5" fmla="*/ 3 h 1372"/>
                  <a:gd name="T6" fmla="*/ 126 w 1205"/>
                  <a:gd name="T7" fmla="*/ 6 h 1372"/>
                  <a:gd name="T8" fmla="*/ 127 w 1205"/>
                  <a:gd name="T9" fmla="*/ 10 h 1372"/>
                  <a:gd name="T10" fmla="*/ 128 w 1205"/>
                  <a:gd name="T11" fmla="*/ 13 h 1372"/>
                  <a:gd name="T12" fmla="*/ 130 w 1205"/>
                  <a:gd name="T13" fmla="*/ 16 h 1372"/>
                  <a:gd name="T14" fmla="*/ 131 w 1205"/>
                  <a:gd name="T15" fmla="*/ 19 h 1372"/>
                  <a:gd name="T16" fmla="*/ 132 w 1205"/>
                  <a:gd name="T17" fmla="*/ 23 h 1372"/>
                  <a:gd name="T18" fmla="*/ 133 w 1205"/>
                  <a:gd name="T19" fmla="*/ 26 h 1372"/>
                  <a:gd name="T20" fmla="*/ 9 w 1205"/>
                  <a:gd name="T21" fmla="*/ 152 h 1372"/>
                  <a:gd name="T22" fmla="*/ 8 w 1205"/>
                  <a:gd name="T23" fmla="*/ 149 h 1372"/>
                  <a:gd name="T24" fmla="*/ 7 w 1205"/>
                  <a:gd name="T25" fmla="*/ 146 h 1372"/>
                  <a:gd name="T26" fmla="*/ 6 w 1205"/>
                  <a:gd name="T27" fmla="*/ 143 h 1372"/>
                  <a:gd name="T28" fmla="*/ 4 w 1205"/>
                  <a:gd name="T29" fmla="*/ 139 h 1372"/>
                  <a:gd name="T30" fmla="*/ 3 w 1205"/>
                  <a:gd name="T31" fmla="*/ 136 h 1372"/>
                  <a:gd name="T32" fmla="*/ 2 w 1205"/>
                  <a:gd name="T33" fmla="*/ 133 h 1372"/>
                  <a:gd name="T34" fmla="*/ 1 w 1205"/>
                  <a:gd name="T35" fmla="*/ 129 h 1372"/>
                  <a:gd name="T36" fmla="*/ 0 w 1205"/>
                  <a:gd name="T37" fmla="*/ 126 h 137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05" h="1372">
                    <a:moveTo>
                      <a:pt x="0" y="1137"/>
                    </a:moveTo>
                    <a:lnTo>
                      <a:pt x="1120" y="0"/>
                    </a:lnTo>
                    <a:lnTo>
                      <a:pt x="1132" y="28"/>
                    </a:lnTo>
                    <a:lnTo>
                      <a:pt x="1143" y="58"/>
                    </a:lnTo>
                    <a:lnTo>
                      <a:pt x="1153" y="86"/>
                    </a:lnTo>
                    <a:lnTo>
                      <a:pt x="1164" y="116"/>
                    </a:lnTo>
                    <a:lnTo>
                      <a:pt x="1175" y="145"/>
                    </a:lnTo>
                    <a:lnTo>
                      <a:pt x="1186" y="175"/>
                    </a:lnTo>
                    <a:lnTo>
                      <a:pt x="1195" y="205"/>
                    </a:lnTo>
                    <a:lnTo>
                      <a:pt x="1205" y="235"/>
                    </a:lnTo>
                    <a:lnTo>
                      <a:pt x="84" y="1372"/>
                    </a:lnTo>
                    <a:lnTo>
                      <a:pt x="72" y="1344"/>
                    </a:lnTo>
                    <a:lnTo>
                      <a:pt x="62" y="1316"/>
                    </a:lnTo>
                    <a:lnTo>
                      <a:pt x="51" y="1287"/>
                    </a:lnTo>
                    <a:lnTo>
                      <a:pt x="40" y="1258"/>
                    </a:lnTo>
                    <a:lnTo>
                      <a:pt x="29" y="1228"/>
                    </a:lnTo>
                    <a:lnTo>
                      <a:pt x="20" y="1198"/>
                    </a:lnTo>
                    <a:lnTo>
                      <a:pt x="10" y="1167"/>
                    </a:lnTo>
                    <a:lnTo>
                      <a:pt x="0" y="1137"/>
                    </a:lnTo>
                    <a:close/>
                  </a:path>
                </a:pathLst>
              </a:custGeom>
              <a:solidFill>
                <a:srgbClr val="D5ECF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29" name="Freeform 71"/>
              <p:cNvSpPr/>
              <p:nvPr/>
            </p:nvSpPr>
            <p:spPr bwMode="auto">
              <a:xfrm>
                <a:off x="3218" y="2411"/>
                <a:ext cx="133" cy="151"/>
              </a:xfrm>
              <a:custGeom>
                <a:avLst/>
                <a:gdLst>
                  <a:gd name="T0" fmla="*/ 0 w 1200"/>
                  <a:gd name="T1" fmla="*/ 126 h 1366"/>
                  <a:gd name="T2" fmla="*/ 125 w 1200"/>
                  <a:gd name="T3" fmla="*/ 0 h 1366"/>
                  <a:gd name="T4" fmla="*/ 126 w 1200"/>
                  <a:gd name="T5" fmla="*/ 3 h 1366"/>
                  <a:gd name="T6" fmla="*/ 127 w 1200"/>
                  <a:gd name="T7" fmla="*/ 7 h 1366"/>
                  <a:gd name="T8" fmla="*/ 128 w 1200"/>
                  <a:gd name="T9" fmla="*/ 10 h 1366"/>
                  <a:gd name="T10" fmla="*/ 129 w 1200"/>
                  <a:gd name="T11" fmla="*/ 13 h 1366"/>
                  <a:gd name="T12" fmla="*/ 130 w 1200"/>
                  <a:gd name="T13" fmla="*/ 17 h 1366"/>
                  <a:gd name="T14" fmla="*/ 131 w 1200"/>
                  <a:gd name="T15" fmla="*/ 20 h 1366"/>
                  <a:gd name="T16" fmla="*/ 132 w 1200"/>
                  <a:gd name="T17" fmla="*/ 24 h 1366"/>
                  <a:gd name="T18" fmla="*/ 133 w 1200"/>
                  <a:gd name="T19" fmla="*/ 27 h 1366"/>
                  <a:gd name="T20" fmla="*/ 10 w 1200"/>
                  <a:gd name="T21" fmla="*/ 151 h 1366"/>
                  <a:gd name="T22" fmla="*/ 9 w 1200"/>
                  <a:gd name="T23" fmla="*/ 148 h 1366"/>
                  <a:gd name="T24" fmla="*/ 8 w 1200"/>
                  <a:gd name="T25" fmla="*/ 145 h 1366"/>
                  <a:gd name="T26" fmla="*/ 6 w 1200"/>
                  <a:gd name="T27" fmla="*/ 142 h 1366"/>
                  <a:gd name="T28" fmla="*/ 5 w 1200"/>
                  <a:gd name="T29" fmla="*/ 139 h 1366"/>
                  <a:gd name="T30" fmla="*/ 4 w 1200"/>
                  <a:gd name="T31" fmla="*/ 136 h 1366"/>
                  <a:gd name="T32" fmla="*/ 2 w 1200"/>
                  <a:gd name="T33" fmla="*/ 133 h 1366"/>
                  <a:gd name="T34" fmla="*/ 1 w 1200"/>
                  <a:gd name="T35" fmla="*/ 129 h 1366"/>
                  <a:gd name="T36" fmla="*/ 0 w 1200"/>
                  <a:gd name="T37" fmla="*/ 126 h 136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00" h="1366">
                    <a:moveTo>
                      <a:pt x="0" y="1141"/>
                    </a:moveTo>
                    <a:lnTo>
                      <a:pt x="1125" y="0"/>
                    </a:lnTo>
                    <a:lnTo>
                      <a:pt x="1135" y="29"/>
                    </a:lnTo>
                    <a:lnTo>
                      <a:pt x="1146" y="59"/>
                    </a:lnTo>
                    <a:lnTo>
                      <a:pt x="1155" y="89"/>
                    </a:lnTo>
                    <a:lnTo>
                      <a:pt x="1165" y="119"/>
                    </a:lnTo>
                    <a:lnTo>
                      <a:pt x="1174" y="151"/>
                    </a:lnTo>
                    <a:lnTo>
                      <a:pt x="1182" y="182"/>
                    </a:lnTo>
                    <a:lnTo>
                      <a:pt x="1192" y="213"/>
                    </a:lnTo>
                    <a:lnTo>
                      <a:pt x="1200" y="245"/>
                    </a:lnTo>
                    <a:lnTo>
                      <a:pt x="94" y="1366"/>
                    </a:lnTo>
                    <a:lnTo>
                      <a:pt x="81" y="1341"/>
                    </a:lnTo>
                    <a:lnTo>
                      <a:pt x="69" y="1312"/>
                    </a:lnTo>
                    <a:lnTo>
                      <a:pt x="56" y="1285"/>
                    </a:lnTo>
                    <a:lnTo>
                      <a:pt x="44" y="1257"/>
                    </a:lnTo>
                    <a:lnTo>
                      <a:pt x="33" y="1228"/>
                    </a:lnTo>
                    <a:lnTo>
                      <a:pt x="22" y="1200"/>
                    </a:lnTo>
                    <a:lnTo>
                      <a:pt x="11" y="1171"/>
                    </a:lnTo>
                    <a:lnTo>
                      <a:pt x="0" y="1141"/>
                    </a:lnTo>
                    <a:close/>
                  </a:path>
                </a:pathLst>
              </a:custGeom>
              <a:solidFill>
                <a:srgbClr val="E7F4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30" name="Freeform 72"/>
              <p:cNvSpPr/>
              <p:nvPr/>
            </p:nvSpPr>
            <p:spPr bwMode="auto">
              <a:xfrm>
                <a:off x="3223" y="2424"/>
                <a:ext cx="132" cy="150"/>
              </a:xfrm>
              <a:custGeom>
                <a:avLst/>
                <a:gdLst>
                  <a:gd name="T0" fmla="*/ 0 w 1186"/>
                  <a:gd name="T1" fmla="*/ 126 h 1353"/>
                  <a:gd name="T2" fmla="*/ 125 w 1186"/>
                  <a:gd name="T3" fmla="*/ 0 h 1353"/>
                  <a:gd name="T4" fmla="*/ 126 w 1186"/>
                  <a:gd name="T5" fmla="*/ 4 h 1353"/>
                  <a:gd name="T6" fmla="*/ 127 w 1186"/>
                  <a:gd name="T7" fmla="*/ 7 h 1353"/>
                  <a:gd name="T8" fmla="*/ 128 w 1186"/>
                  <a:gd name="T9" fmla="*/ 10 h 1353"/>
                  <a:gd name="T10" fmla="*/ 129 w 1186"/>
                  <a:gd name="T11" fmla="*/ 14 h 1353"/>
                  <a:gd name="T12" fmla="*/ 130 w 1186"/>
                  <a:gd name="T13" fmla="*/ 18 h 1353"/>
                  <a:gd name="T14" fmla="*/ 130 w 1186"/>
                  <a:gd name="T15" fmla="*/ 21 h 1353"/>
                  <a:gd name="T16" fmla="*/ 131 w 1186"/>
                  <a:gd name="T17" fmla="*/ 25 h 1353"/>
                  <a:gd name="T18" fmla="*/ 132 w 1186"/>
                  <a:gd name="T19" fmla="*/ 28 h 1353"/>
                  <a:gd name="T20" fmla="*/ 12 w 1186"/>
                  <a:gd name="T21" fmla="*/ 150 h 1353"/>
                  <a:gd name="T22" fmla="*/ 10 w 1186"/>
                  <a:gd name="T23" fmla="*/ 147 h 1353"/>
                  <a:gd name="T24" fmla="*/ 9 w 1186"/>
                  <a:gd name="T25" fmla="*/ 144 h 1353"/>
                  <a:gd name="T26" fmla="*/ 7 w 1186"/>
                  <a:gd name="T27" fmla="*/ 141 h 1353"/>
                  <a:gd name="T28" fmla="*/ 6 w 1186"/>
                  <a:gd name="T29" fmla="*/ 139 h 1353"/>
                  <a:gd name="T30" fmla="*/ 4 w 1186"/>
                  <a:gd name="T31" fmla="*/ 135 h 1353"/>
                  <a:gd name="T32" fmla="*/ 3 w 1186"/>
                  <a:gd name="T33" fmla="*/ 132 h 1353"/>
                  <a:gd name="T34" fmla="*/ 1 w 1186"/>
                  <a:gd name="T35" fmla="*/ 129 h 1353"/>
                  <a:gd name="T36" fmla="*/ 0 w 1186"/>
                  <a:gd name="T37" fmla="*/ 126 h 13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86" h="1353">
                    <a:moveTo>
                      <a:pt x="0" y="1137"/>
                    </a:moveTo>
                    <a:lnTo>
                      <a:pt x="1121" y="0"/>
                    </a:lnTo>
                    <a:lnTo>
                      <a:pt x="1130" y="32"/>
                    </a:lnTo>
                    <a:lnTo>
                      <a:pt x="1139" y="63"/>
                    </a:lnTo>
                    <a:lnTo>
                      <a:pt x="1148" y="94"/>
                    </a:lnTo>
                    <a:lnTo>
                      <a:pt x="1156" y="126"/>
                    </a:lnTo>
                    <a:lnTo>
                      <a:pt x="1164" y="158"/>
                    </a:lnTo>
                    <a:lnTo>
                      <a:pt x="1172" y="190"/>
                    </a:lnTo>
                    <a:lnTo>
                      <a:pt x="1179" y="223"/>
                    </a:lnTo>
                    <a:lnTo>
                      <a:pt x="1186" y="256"/>
                    </a:lnTo>
                    <a:lnTo>
                      <a:pt x="105" y="1353"/>
                    </a:lnTo>
                    <a:lnTo>
                      <a:pt x="91" y="1328"/>
                    </a:lnTo>
                    <a:lnTo>
                      <a:pt x="77" y="1302"/>
                    </a:lnTo>
                    <a:lnTo>
                      <a:pt x="64" y="1275"/>
                    </a:lnTo>
                    <a:lnTo>
                      <a:pt x="51" y="1250"/>
                    </a:lnTo>
                    <a:lnTo>
                      <a:pt x="38" y="1222"/>
                    </a:lnTo>
                    <a:lnTo>
                      <a:pt x="25" y="1195"/>
                    </a:lnTo>
                    <a:lnTo>
                      <a:pt x="12" y="1166"/>
                    </a:lnTo>
                    <a:lnTo>
                      <a:pt x="0" y="1137"/>
                    </a:lnTo>
                    <a:close/>
                  </a:path>
                </a:pathLst>
              </a:custGeom>
              <a:solidFill>
                <a:srgbClr val="F6FBF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31" name="Freeform 73"/>
              <p:cNvSpPr/>
              <p:nvPr/>
            </p:nvSpPr>
            <p:spPr bwMode="auto">
              <a:xfrm>
                <a:off x="3228" y="2438"/>
                <a:ext cx="129" cy="147"/>
              </a:xfrm>
              <a:custGeom>
                <a:avLst/>
                <a:gdLst>
                  <a:gd name="T0" fmla="*/ 0 w 1160"/>
                  <a:gd name="T1" fmla="*/ 124 h 1327"/>
                  <a:gd name="T2" fmla="*/ 123 w 1160"/>
                  <a:gd name="T3" fmla="*/ 0 h 1327"/>
                  <a:gd name="T4" fmla="*/ 124 w 1160"/>
                  <a:gd name="T5" fmla="*/ 4 h 1327"/>
                  <a:gd name="T6" fmla="*/ 125 w 1160"/>
                  <a:gd name="T7" fmla="*/ 7 h 1327"/>
                  <a:gd name="T8" fmla="*/ 126 w 1160"/>
                  <a:gd name="T9" fmla="*/ 11 h 1327"/>
                  <a:gd name="T10" fmla="*/ 126 w 1160"/>
                  <a:gd name="T11" fmla="*/ 15 h 1327"/>
                  <a:gd name="T12" fmla="*/ 127 w 1160"/>
                  <a:gd name="T13" fmla="*/ 18 h 1327"/>
                  <a:gd name="T14" fmla="*/ 128 w 1160"/>
                  <a:gd name="T15" fmla="*/ 22 h 1327"/>
                  <a:gd name="T16" fmla="*/ 128 w 1160"/>
                  <a:gd name="T17" fmla="*/ 26 h 1327"/>
                  <a:gd name="T18" fmla="*/ 129 w 1160"/>
                  <a:gd name="T19" fmla="*/ 29 h 1327"/>
                  <a:gd name="T20" fmla="*/ 13 w 1160"/>
                  <a:gd name="T21" fmla="*/ 147 h 1327"/>
                  <a:gd name="T22" fmla="*/ 11 w 1160"/>
                  <a:gd name="T23" fmla="*/ 144 h 1327"/>
                  <a:gd name="T24" fmla="*/ 9 w 1160"/>
                  <a:gd name="T25" fmla="*/ 142 h 1327"/>
                  <a:gd name="T26" fmla="*/ 8 w 1160"/>
                  <a:gd name="T27" fmla="*/ 139 h 1327"/>
                  <a:gd name="T28" fmla="*/ 6 w 1160"/>
                  <a:gd name="T29" fmla="*/ 136 h 1327"/>
                  <a:gd name="T30" fmla="*/ 5 w 1160"/>
                  <a:gd name="T31" fmla="*/ 133 h 1327"/>
                  <a:gd name="T32" fmla="*/ 3 w 1160"/>
                  <a:gd name="T33" fmla="*/ 130 h 1327"/>
                  <a:gd name="T34" fmla="*/ 2 w 1160"/>
                  <a:gd name="T35" fmla="*/ 127 h 1327"/>
                  <a:gd name="T36" fmla="*/ 0 w 1160"/>
                  <a:gd name="T37" fmla="*/ 124 h 13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60" h="1327">
                    <a:moveTo>
                      <a:pt x="0" y="1121"/>
                    </a:moveTo>
                    <a:lnTo>
                      <a:pt x="1106" y="0"/>
                    </a:lnTo>
                    <a:lnTo>
                      <a:pt x="1114" y="32"/>
                    </a:lnTo>
                    <a:lnTo>
                      <a:pt x="1122" y="64"/>
                    </a:lnTo>
                    <a:lnTo>
                      <a:pt x="1129" y="98"/>
                    </a:lnTo>
                    <a:lnTo>
                      <a:pt x="1136" y="131"/>
                    </a:lnTo>
                    <a:lnTo>
                      <a:pt x="1143" y="164"/>
                    </a:lnTo>
                    <a:lnTo>
                      <a:pt x="1150" y="198"/>
                    </a:lnTo>
                    <a:lnTo>
                      <a:pt x="1155" y="232"/>
                    </a:lnTo>
                    <a:lnTo>
                      <a:pt x="1160" y="265"/>
                    </a:lnTo>
                    <a:lnTo>
                      <a:pt x="114" y="1327"/>
                    </a:lnTo>
                    <a:lnTo>
                      <a:pt x="99" y="1304"/>
                    </a:lnTo>
                    <a:lnTo>
                      <a:pt x="84" y="1279"/>
                    </a:lnTo>
                    <a:lnTo>
                      <a:pt x="70" y="1254"/>
                    </a:lnTo>
                    <a:lnTo>
                      <a:pt x="55" y="1229"/>
                    </a:lnTo>
                    <a:lnTo>
                      <a:pt x="41" y="1203"/>
                    </a:lnTo>
                    <a:lnTo>
                      <a:pt x="27" y="1176"/>
                    </a:lnTo>
                    <a:lnTo>
                      <a:pt x="14" y="1149"/>
                    </a:lnTo>
                    <a:lnTo>
                      <a:pt x="0" y="1121"/>
                    </a:lnTo>
                    <a:close/>
                  </a:path>
                </a:pathLst>
              </a:custGeom>
              <a:solidFill>
                <a:srgbClr val="F8FBF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32" name="Freeform 74"/>
              <p:cNvSpPr/>
              <p:nvPr/>
            </p:nvSpPr>
            <p:spPr bwMode="auto">
              <a:xfrm>
                <a:off x="3235" y="2452"/>
                <a:ext cx="125" cy="144"/>
              </a:xfrm>
              <a:custGeom>
                <a:avLst/>
                <a:gdLst>
                  <a:gd name="T0" fmla="*/ 0 w 1125"/>
                  <a:gd name="T1" fmla="*/ 122 h 1291"/>
                  <a:gd name="T2" fmla="*/ 120 w 1125"/>
                  <a:gd name="T3" fmla="*/ 0 h 1291"/>
                  <a:gd name="T4" fmla="*/ 121 w 1125"/>
                  <a:gd name="T5" fmla="*/ 3 h 1291"/>
                  <a:gd name="T6" fmla="*/ 121 w 1125"/>
                  <a:gd name="T7" fmla="*/ 6 h 1291"/>
                  <a:gd name="T8" fmla="*/ 122 w 1125"/>
                  <a:gd name="T9" fmla="*/ 8 h 1291"/>
                  <a:gd name="T10" fmla="*/ 122 w 1125"/>
                  <a:gd name="T11" fmla="*/ 11 h 1291"/>
                  <a:gd name="T12" fmla="*/ 123 w 1125"/>
                  <a:gd name="T13" fmla="*/ 14 h 1291"/>
                  <a:gd name="T14" fmla="*/ 123 w 1125"/>
                  <a:gd name="T15" fmla="*/ 17 h 1291"/>
                  <a:gd name="T16" fmla="*/ 124 w 1125"/>
                  <a:gd name="T17" fmla="*/ 20 h 1291"/>
                  <a:gd name="T18" fmla="*/ 124 w 1125"/>
                  <a:gd name="T19" fmla="*/ 23 h 1291"/>
                  <a:gd name="T20" fmla="*/ 124 w 1125"/>
                  <a:gd name="T21" fmla="*/ 25 h 1291"/>
                  <a:gd name="T22" fmla="*/ 125 w 1125"/>
                  <a:gd name="T23" fmla="*/ 27 h 1291"/>
                  <a:gd name="T24" fmla="*/ 125 w 1125"/>
                  <a:gd name="T25" fmla="*/ 29 h 1291"/>
                  <a:gd name="T26" fmla="*/ 125 w 1125"/>
                  <a:gd name="T27" fmla="*/ 31 h 1291"/>
                  <a:gd name="T28" fmla="*/ 14 w 1125"/>
                  <a:gd name="T29" fmla="*/ 144 h 1291"/>
                  <a:gd name="T30" fmla="*/ 12 w 1125"/>
                  <a:gd name="T31" fmla="*/ 142 h 1291"/>
                  <a:gd name="T32" fmla="*/ 10 w 1125"/>
                  <a:gd name="T33" fmla="*/ 139 h 1291"/>
                  <a:gd name="T34" fmla="*/ 8 w 1125"/>
                  <a:gd name="T35" fmla="*/ 136 h 1291"/>
                  <a:gd name="T36" fmla="*/ 7 w 1125"/>
                  <a:gd name="T37" fmla="*/ 134 h 1291"/>
                  <a:gd name="T38" fmla="*/ 5 w 1125"/>
                  <a:gd name="T39" fmla="*/ 131 h 1291"/>
                  <a:gd name="T40" fmla="*/ 3 w 1125"/>
                  <a:gd name="T41" fmla="*/ 128 h 1291"/>
                  <a:gd name="T42" fmla="*/ 2 w 1125"/>
                  <a:gd name="T43" fmla="*/ 125 h 1291"/>
                  <a:gd name="T44" fmla="*/ 0 w 1125"/>
                  <a:gd name="T45" fmla="*/ 122 h 129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125" h="1291">
                    <a:moveTo>
                      <a:pt x="0" y="1097"/>
                    </a:moveTo>
                    <a:lnTo>
                      <a:pt x="1081" y="0"/>
                    </a:lnTo>
                    <a:lnTo>
                      <a:pt x="1086" y="25"/>
                    </a:lnTo>
                    <a:lnTo>
                      <a:pt x="1090" y="50"/>
                    </a:lnTo>
                    <a:lnTo>
                      <a:pt x="1096" y="76"/>
                    </a:lnTo>
                    <a:lnTo>
                      <a:pt x="1100" y="100"/>
                    </a:lnTo>
                    <a:lnTo>
                      <a:pt x="1104" y="126"/>
                    </a:lnTo>
                    <a:lnTo>
                      <a:pt x="1109" y="151"/>
                    </a:lnTo>
                    <a:lnTo>
                      <a:pt x="1112" y="177"/>
                    </a:lnTo>
                    <a:lnTo>
                      <a:pt x="1115" y="203"/>
                    </a:lnTo>
                    <a:lnTo>
                      <a:pt x="1118" y="221"/>
                    </a:lnTo>
                    <a:lnTo>
                      <a:pt x="1121" y="240"/>
                    </a:lnTo>
                    <a:lnTo>
                      <a:pt x="1123" y="259"/>
                    </a:lnTo>
                    <a:lnTo>
                      <a:pt x="1125" y="277"/>
                    </a:lnTo>
                    <a:lnTo>
                      <a:pt x="125" y="1291"/>
                    </a:lnTo>
                    <a:lnTo>
                      <a:pt x="109" y="1270"/>
                    </a:lnTo>
                    <a:lnTo>
                      <a:pt x="92" y="1247"/>
                    </a:lnTo>
                    <a:lnTo>
                      <a:pt x="76" y="1223"/>
                    </a:lnTo>
                    <a:lnTo>
                      <a:pt x="60" y="1200"/>
                    </a:lnTo>
                    <a:lnTo>
                      <a:pt x="45" y="1175"/>
                    </a:lnTo>
                    <a:lnTo>
                      <a:pt x="29" y="1150"/>
                    </a:lnTo>
                    <a:lnTo>
                      <a:pt x="14" y="1124"/>
                    </a:lnTo>
                    <a:lnTo>
                      <a:pt x="0" y="1097"/>
                    </a:lnTo>
                    <a:close/>
                  </a:path>
                </a:pathLst>
              </a:custGeom>
              <a:solidFill>
                <a:srgbClr val="E8F2F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33" name="Freeform 75"/>
              <p:cNvSpPr/>
              <p:nvPr/>
            </p:nvSpPr>
            <p:spPr bwMode="auto">
              <a:xfrm>
                <a:off x="3241" y="2467"/>
                <a:ext cx="120" cy="139"/>
              </a:xfrm>
              <a:custGeom>
                <a:avLst/>
                <a:gdLst>
                  <a:gd name="T0" fmla="*/ 0 w 1078"/>
                  <a:gd name="T1" fmla="*/ 119 h 1244"/>
                  <a:gd name="T2" fmla="*/ 116 w 1078"/>
                  <a:gd name="T3" fmla="*/ 0 h 1244"/>
                  <a:gd name="T4" fmla="*/ 117 w 1078"/>
                  <a:gd name="T5" fmla="*/ 2 h 1244"/>
                  <a:gd name="T6" fmla="*/ 117 w 1078"/>
                  <a:gd name="T7" fmla="*/ 4 h 1244"/>
                  <a:gd name="T8" fmla="*/ 117 w 1078"/>
                  <a:gd name="T9" fmla="*/ 6 h 1244"/>
                  <a:gd name="T10" fmla="*/ 118 w 1078"/>
                  <a:gd name="T11" fmla="*/ 8 h 1244"/>
                  <a:gd name="T12" fmla="*/ 118 w 1078"/>
                  <a:gd name="T13" fmla="*/ 11 h 1244"/>
                  <a:gd name="T14" fmla="*/ 118 w 1078"/>
                  <a:gd name="T15" fmla="*/ 14 h 1244"/>
                  <a:gd name="T16" fmla="*/ 119 w 1078"/>
                  <a:gd name="T17" fmla="*/ 17 h 1244"/>
                  <a:gd name="T18" fmla="*/ 119 w 1078"/>
                  <a:gd name="T19" fmla="*/ 20 h 1244"/>
                  <a:gd name="T20" fmla="*/ 119 w 1078"/>
                  <a:gd name="T21" fmla="*/ 23 h 1244"/>
                  <a:gd name="T22" fmla="*/ 120 w 1078"/>
                  <a:gd name="T23" fmla="*/ 26 h 1244"/>
                  <a:gd name="T24" fmla="*/ 120 w 1078"/>
                  <a:gd name="T25" fmla="*/ 29 h 1244"/>
                  <a:gd name="T26" fmla="*/ 120 w 1078"/>
                  <a:gd name="T27" fmla="*/ 32 h 1244"/>
                  <a:gd name="T28" fmla="*/ 15 w 1078"/>
                  <a:gd name="T29" fmla="*/ 139 h 1244"/>
                  <a:gd name="T30" fmla="*/ 13 w 1078"/>
                  <a:gd name="T31" fmla="*/ 137 h 1244"/>
                  <a:gd name="T32" fmla="*/ 11 w 1078"/>
                  <a:gd name="T33" fmla="*/ 134 h 1244"/>
                  <a:gd name="T34" fmla="*/ 9 w 1078"/>
                  <a:gd name="T35" fmla="*/ 132 h 1244"/>
                  <a:gd name="T36" fmla="*/ 8 w 1078"/>
                  <a:gd name="T37" fmla="*/ 130 h 1244"/>
                  <a:gd name="T38" fmla="*/ 6 w 1078"/>
                  <a:gd name="T39" fmla="*/ 127 h 1244"/>
                  <a:gd name="T40" fmla="*/ 4 w 1078"/>
                  <a:gd name="T41" fmla="*/ 124 h 1244"/>
                  <a:gd name="T42" fmla="*/ 2 w 1078"/>
                  <a:gd name="T43" fmla="*/ 121 h 1244"/>
                  <a:gd name="T44" fmla="*/ 0 w 1078"/>
                  <a:gd name="T45" fmla="*/ 119 h 12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78" h="1244">
                    <a:moveTo>
                      <a:pt x="0" y="1062"/>
                    </a:moveTo>
                    <a:lnTo>
                      <a:pt x="1046" y="0"/>
                    </a:lnTo>
                    <a:lnTo>
                      <a:pt x="1050" y="17"/>
                    </a:lnTo>
                    <a:lnTo>
                      <a:pt x="1052" y="34"/>
                    </a:lnTo>
                    <a:lnTo>
                      <a:pt x="1054" y="51"/>
                    </a:lnTo>
                    <a:lnTo>
                      <a:pt x="1056" y="68"/>
                    </a:lnTo>
                    <a:lnTo>
                      <a:pt x="1060" y="96"/>
                    </a:lnTo>
                    <a:lnTo>
                      <a:pt x="1064" y="124"/>
                    </a:lnTo>
                    <a:lnTo>
                      <a:pt x="1067" y="152"/>
                    </a:lnTo>
                    <a:lnTo>
                      <a:pt x="1070" y="180"/>
                    </a:lnTo>
                    <a:lnTo>
                      <a:pt x="1072" y="208"/>
                    </a:lnTo>
                    <a:lnTo>
                      <a:pt x="1075" y="235"/>
                    </a:lnTo>
                    <a:lnTo>
                      <a:pt x="1077" y="263"/>
                    </a:lnTo>
                    <a:lnTo>
                      <a:pt x="1078" y="290"/>
                    </a:lnTo>
                    <a:lnTo>
                      <a:pt x="138" y="1244"/>
                    </a:lnTo>
                    <a:lnTo>
                      <a:pt x="120" y="1224"/>
                    </a:lnTo>
                    <a:lnTo>
                      <a:pt x="102" y="1203"/>
                    </a:lnTo>
                    <a:lnTo>
                      <a:pt x="85" y="1181"/>
                    </a:lnTo>
                    <a:lnTo>
                      <a:pt x="68" y="1159"/>
                    </a:lnTo>
                    <a:lnTo>
                      <a:pt x="51" y="1136"/>
                    </a:lnTo>
                    <a:lnTo>
                      <a:pt x="33" y="1112"/>
                    </a:lnTo>
                    <a:lnTo>
                      <a:pt x="16" y="1087"/>
                    </a:lnTo>
                    <a:lnTo>
                      <a:pt x="0" y="1062"/>
                    </a:lnTo>
                    <a:close/>
                  </a:path>
                </a:pathLst>
              </a:custGeom>
              <a:solidFill>
                <a:srgbClr val="D9E9F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34" name="Freeform 76"/>
              <p:cNvSpPr/>
              <p:nvPr/>
            </p:nvSpPr>
            <p:spPr bwMode="auto">
              <a:xfrm>
                <a:off x="3248" y="2483"/>
                <a:ext cx="113" cy="131"/>
              </a:xfrm>
              <a:custGeom>
                <a:avLst/>
                <a:gdLst>
                  <a:gd name="T0" fmla="*/ 0 w 1016"/>
                  <a:gd name="T1" fmla="*/ 112 h 1181"/>
                  <a:gd name="T2" fmla="*/ 111 w 1016"/>
                  <a:gd name="T3" fmla="*/ 0 h 1181"/>
                  <a:gd name="T4" fmla="*/ 112 w 1016"/>
                  <a:gd name="T5" fmla="*/ 4 h 1181"/>
                  <a:gd name="T6" fmla="*/ 112 w 1016"/>
                  <a:gd name="T7" fmla="*/ 9 h 1181"/>
                  <a:gd name="T8" fmla="*/ 112 w 1016"/>
                  <a:gd name="T9" fmla="*/ 13 h 1181"/>
                  <a:gd name="T10" fmla="*/ 113 w 1016"/>
                  <a:gd name="T11" fmla="*/ 17 h 1181"/>
                  <a:gd name="T12" fmla="*/ 113 w 1016"/>
                  <a:gd name="T13" fmla="*/ 21 h 1181"/>
                  <a:gd name="T14" fmla="*/ 113 w 1016"/>
                  <a:gd name="T15" fmla="*/ 26 h 1181"/>
                  <a:gd name="T16" fmla="*/ 113 w 1016"/>
                  <a:gd name="T17" fmla="*/ 30 h 1181"/>
                  <a:gd name="T18" fmla="*/ 113 w 1016"/>
                  <a:gd name="T19" fmla="*/ 34 h 1181"/>
                  <a:gd name="T20" fmla="*/ 17 w 1016"/>
                  <a:gd name="T21" fmla="*/ 131 h 1181"/>
                  <a:gd name="T22" fmla="*/ 15 w 1016"/>
                  <a:gd name="T23" fmla="*/ 129 h 1181"/>
                  <a:gd name="T24" fmla="*/ 13 w 1016"/>
                  <a:gd name="T25" fmla="*/ 127 h 1181"/>
                  <a:gd name="T26" fmla="*/ 10 w 1016"/>
                  <a:gd name="T27" fmla="*/ 125 h 1181"/>
                  <a:gd name="T28" fmla="*/ 8 w 1016"/>
                  <a:gd name="T29" fmla="*/ 123 h 1181"/>
                  <a:gd name="T30" fmla="*/ 6 w 1016"/>
                  <a:gd name="T31" fmla="*/ 120 h 1181"/>
                  <a:gd name="T32" fmla="*/ 4 w 1016"/>
                  <a:gd name="T33" fmla="*/ 118 h 1181"/>
                  <a:gd name="T34" fmla="*/ 2 w 1016"/>
                  <a:gd name="T35" fmla="*/ 115 h 1181"/>
                  <a:gd name="T36" fmla="*/ 0 w 1016"/>
                  <a:gd name="T37" fmla="*/ 112 h 118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16" h="1181">
                    <a:moveTo>
                      <a:pt x="0" y="1014"/>
                    </a:moveTo>
                    <a:lnTo>
                      <a:pt x="1000" y="0"/>
                    </a:lnTo>
                    <a:lnTo>
                      <a:pt x="1004" y="39"/>
                    </a:lnTo>
                    <a:lnTo>
                      <a:pt x="1007" y="78"/>
                    </a:lnTo>
                    <a:lnTo>
                      <a:pt x="1010" y="117"/>
                    </a:lnTo>
                    <a:lnTo>
                      <a:pt x="1013" y="155"/>
                    </a:lnTo>
                    <a:lnTo>
                      <a:pt x="1014" y="193"/>
                    </a:lnTo>
                    <a:lnTo>
                      <a:pt x="1015" y="231"/>
                    </a:lnTo>
                    <a:lnTo>
                      <a:pt x="1016" y="268"/>
                    </a:lnTo>
                    <a:lnTo>
                      <a:pt x="1016" y="305"/>
                    </a:lnTo>
                    <a:lnTo>
                      <a:pt x="153" y="1181"/>
                    </a:lnTo>
                    <a:lnTo>
                      <a:pt x="132" y="1163"/>
                    </a:lnTo>
                    <a:lnTo>
                      <a:pt x="113" y="1145"/>
                    </a:lnTo>
                    <a:lnTo>
                      <a:pt x="93" y="1125"/>
                    </a:lnTo>
                    <a:lnTo>
                      <a:pt x="74" y="1105"/>
                    </a:lnTo>
                    <a:lnTo>
                      <a:pt x="56" y="1083"/>
                    </a:lnTo>
                    <a:lnTo>
                      <a:pt x="36" y="1062"/>
                    </a:lnTo>
                    <a:lnTo>
                      <a:pt x="18" y="1038"/>
                    </a:lnTo>
                    <a:lnTo>
                      <a:pt x="0" y="1014"/>
                    </a:lnTo>
                    <a:close/>
                  </a:path>
                </a:pathLst>
              </a:custGeom>
              <a:solidFill>
                <a:srgbClr val="C9E0F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35" name="Freeform 77"/>
              <p:cNvSpPr/>
              <p:nvPr/>
            </p:nvSpPr>
            <p:spPr bwMode="auto">
              <a:xfrm>
                <a:off x="3256" y="2500"/>
                <a:ext cx="105" cy="122"/>
              </a:xfrm>
              <a:custGeom>
                <a:avLst/>
                <a:gdLst>
                  <a:gd name="T0" fmla="*/ 0 w 944"/>
                  <a:gd name="T1" fmla="*/ 106 h 1101"/>
                  <a:gd name="T2" fmla="*/ 105 w 944"/>
                  <a:gd name="T3" fmla="*/ 0 h 1101"/>
                  <a:gd name="T4" fmla="*/ 105 w 944"/>
                  <a:gd name="T5" fmla="*/ 5 h 1101"/>
                  <a:gd name="T6" fmla="*/ 105 w 944"/>
                  <a:gd name="T7" fmla="*/ 9 h 1101"/>
                  <a:gd name="T8" fmla="*/ 105 w 944"/>
                  <a:gd name="T9" fmla="*/ 14 h 1101"/>
                  <a:gd name="T10" fmla="*/ 105 w 944"/>
                  <a:gd name="T11" fmla="*/ 18 h 1101"/>
                  <a:gd name="T12" fmla="*/ 105 w 944"/>
                  <a:gd name="T13" fmla="*/ 23 h 1101"/>
                  <a:gd name="T14" fmla="*/ 105 w 944"/>
                  <a:gd name="T15" fmla="*/ 27 h 1101"/>
                  <a:gd name="T16" fmla="*/ 105 w 944"/>
                  <a:gd name="T17" fmla="*/ 32 h 1101"/>
                  <a:gd name="T18" fmla="*/ 104 w 944"/>
                  <a:gd name="T19" fmla="*/ 36 h 1101"/>
                  <a:gd name="T20" fmla="*/ 19 w 944"/>
                  <a:gd name="T21" fmla="*/ 122 h 1101"/>
                  <a:gd name="T22" fmla="*/ 17 w 944"/>
                  <a:gd name="T23" fmla="*/ 120 h 1101"/>
                  <a:gd name="T24" fmla="*/ 14 w 944"/>
                  <a:gd name="T25" fmla="*/ 119 h 1101"/>
                  <a:gd name="T26" fmla="*/ 12 w 944"/>
                  <a:gd name="T27" fmla="*/ 117 h 1101"/>
                  <a:gd name="T28" fmla="*/ 9 w 944"/>
                  <a:gd name="T29" fmla="*/ 115 h 1101"/>
                  <a:gd name="T30" fmla="*/ 7 w 944"/>
                  <a:gd name="T31" fmla="*/ 113 h 1101"/>
                  <a:gd name="T32" fmla="*/ 5 w 944"/>
                  <a:gd name="T33" fmla="*/ 111 h 1101"/>
                  <a:gd name="T34" fmla="*/ 2 w 944"/>
                  <a:gd name="T35" fmla="*/ 108 h 1101"/>
                  <a:gd name="T36" fmla="*/ 0 w 944"/>
                  <a:gd name="T37" fmla="*/ 106 h 110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44" h="1101">
                    <a:moveTo>
                      <a:pt x="0" y="954"/>
                    </a:moveTo>
                    <a:lnTo>
                      <a:pt x="940" y="0"/>
                    </a:lnTo>
                    <a:lnTo>
                      <a:pt x="942" y="42"/>
                    </a:lnTo>
                    <a:lnTo>
                      <a:pt x="943" y="84"/>
                    </a:lnTo>
                    <a:lnTo>
                      <a:pt x="944" y="125"/>
                    </a:lnTo>
                    <a:lnTo>
                      <a:pt x="944" y="166"/>
                    </a:lnTo>
                    <a:lnTo>
                      <a:pt x="943" y="206"/>
                    </a:lnTo>
                    <a:lnTo>
                      <a:pt x="942" y="246"/>
                    </a:lnTo>
                    <a:lnTo>
                      <a:pt x="940" y="285"/>
                    </a:lnTo>
                    <a:lnTo>
                      <a:pt x="938" y="324"/>
                    </a:lnTo>
                    <a:lnTo>
                      <a:pt x="171" y="1101"/>
                    </a:lnTo>
                    <a:lnTo>
                      <a:pt x="150" y="1086"/>
                    </a:lnTo>
                    <a:lnTo>
                      <a:pt x="128" y="1071"/>
                    </a:lnTo>
                    <a:lnTo>
                      <a:pt x="106" y="1054"/>
                    </a:lnTo>
                    <a:lnTo>
                      <a:pt x="84" y="1037"/>
                    </a:lnTo>
                    <a:lnTo>
                      <a:pt x="64" y="1017"/>
                    </a:lnTo>
                    <a:lnTo>
                      <a:pt x="42" y="998"/>
                    </a:lnTo>
                    <a:lnTo>
                      <a:pt x="20" y="976"/>
                    </a:lnTo>
                    <a:lnTo>
                      <a:pt x="0" y="954"/>
                    </a:lnTo>
                    <a:close/>
                  </a:path>
                </a:pathLst>
              </a:custGeom>
              <a:solidFill>
                <a:srgbClr val="BDDAF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36" name="Freeform 78"/>
              <p:cNvSpPr/>
              <p:nvPr/>
            </p:nvSpPr>
            <p:spPr bwMode="auto">
              <a:xfrm>
                <a:off x="3265" y="2517"/>
                <a:ext cx="96" cy="111"/>
              </a:xfrm>
              <a:custGeom>
                <a:avLst/>
                <a:gdLst>
                  <a:gd name="T0" fmla="*/ 0 w 863"/>
                  <a:gd name="T1" fmla="*/ 98 h 997"/>
                  <a:gd name="T2" fmla="*/ 96 w 863"/>
                  <a:gd name="T3" fmla="*/ 0 h 997"/>
                  <a:gd name="T4" fmla="*/ 96 w 863"/>
                  <a:gd name="T5" fmla="*/ 5 h 997"/>
                  <a:gd name="T6" fmla="*/ 96 w 863"/>
                  <a:gd name="T7" fmla="*/ 10 h 997"/>
                  <a:gd name="T8" fmla="*/ 96 w 863"/>
                  <a:gd name="T9" fmla="*/ 15 h 997"/>
                  <a:gd name="T10" fmla="*/ 95 w 863"/>
                  <a:gd name="T11" fmla="*/ 20 h 997"/>
                  <a:gd name="T12" fmla="*/ 95 w 863"/>
                  <a:gd name="T13" fmla="*/ 25 h 997"/>
                  <a:gd name="T14" fmla="*/ 94 w 863"/>
                  <a:gd name="T15" fmla="*/ 30 h 997"/>
                  <a:gd name="T16" fmla="*/ 94 w 863"/>
                  <a:gd name="T17" fmla="*/ 34 h 997"/>
                  <a:gd name="T18" fmla="*/ 93 w 863"/>
                  <a:gd name="T19" fmla="*/ 39 h 997"/>
                  <a:gd name="T20" fmla="*/ 22 w 863"/>
                  <a:gd name="T21" fmla="*/ 111 h 997"/>
                  <a:gd name="T22" fmla="*/ 19 w 863"/>
                  <a:gd name="T23" fmla="*/ 110 h 997"/>
                  <a:gd name="T24" fmla="*/ 16 w 863"/>
                  <a:gd name="T25" fmla="*/ 109 h 997"/>
                  <a:gd name="T26" fmla="*/ 14 w 863"/>
                  <a:gd name="T27" fmla="*/ 107 h 997"/>
                  <a:gd name="T28" fmla="*/ 11 w 863"/>
                  <a:gd name="T29" fmla="*/ 106 h 997"/>
                  <a:gd name="T30" fmla="*/ 8 w 863"/>
                  <a:gd name="T31" fmla="*/ 104 h 997"/>
                  <a:gd name="T32" fmla="*/ 5 w 863"/>
                  <a:gd name="T33" fmla="*/ 102 h 997"/>
                  <a:gd name="T34" fmla="*/ 3 w 863"/>
                  <a:gd name="T35" fmla="*/ 100 h 997"/>
                  <a:gd name="T36" fmla="*/ 0 w 863"/>
                  <a:gd name="T37" fmla="*/ 98 h 99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863" h="997">
                    <a:moveTo>
                      <a:pt x="0" y="876"/>
                    </a:moveTo>
                    <a:lnTo>
                      <a:pt x="863" y="0"/>
                    </a:lnTo>
                    <a:lnTo>
                      <a:pt x="863" y="46"/>
                    </a:lnTo>
                    <a:lnTo>
                      <a:pt x="861" y="92"/>
                    </a:lnTo>
                    <a:lnTo>
                      <a:pt x="859" y="136"/>
                    </a:lnTo>
                    <a:lnTo>
                      <a:pt x="856" y="181"/>
                    </a:lnTo>
                    <a:lnTo>
                      <a:pt x="851" y="225"/>
                    </a:lnTo>
                    <a:lnTo>
                      <a:pt x="847" y="267"/>
                    </a:lnTo>
                    <a:lnTo>
                      <a:pt x="841" y="309"/>
                    </a:lnTo>
                    <a:lnTo>
                      <a:pt x="835" y="350"/>
                    </a:lnTo>
                    <a:lnTo>
                      <a:pt x="197" y="997"/>
                    </a:lnTo>
                    <a:lnTo>
                      <a:pt x="172" y="988"/>
                    </a:lnTo>
                    <a:lnTo>
                      <a:pt x="147" y="976"/>
                    </a:lnTo>
                    <a:lnTo>
                      <a:pt x="123" y="963"/>
                    </a:lnTo>
                    <a:lnTo>
                      <a:pt x="98" y="949"/>
                    </a:lnTo>
                    <a:lnTo>
                      <a:pt x="73" y="933"/>
                    </a:lnTo>
                    <a:lnTo>
                      <a:pt x="48" y="915"/>
                    </a:lnTo>
                    <a:lnTo>
                      <a:pt x="23" y="896"/>
                    </a:lnTo>
                    <a:lnTo>
                      <a:pt x="0" y="876"/>
                    </a:lnTo>
                    <a:close/>
                  </a:path>
                </a:pathLst>
              </a:custGeom>
              <a:solidFill>
                <a:srgbClr val="B1D3E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37" name="Freeform 79"/>
              <p:cNvSpPr/>
              <p:nvPr/>
            </p:nvSpPr>
            <p:spPr bwMode="auto">
              <a:xfrm>
                <a:off x="3275" y="2536"/>
                <a:ext cx="86" cy="94"/>
              </a:xfrm>
              <a:custGeom>
                <a:avLst/>
                <a:gdLst>
                  <a:gd name="T0" fmla="*/ 0 w 767"/>
                  <a:gd name="T1" fmla="*/ 86 h 854"/>
                  <a:gd name="T2" fmla="*/ 86 w 767"/>
                  <a:gd name="T3" fmla="*/ 0 h 854"/>
                  <a:gd name="T4" fmla="*/ 85 w 767"/>
                  <a:gd name="T5" fmla="*/ 6 h 854"/>
                  <a:gd name="T6" fmla="*/ 85 w 767"/>
                  <a:gd name="T7" fmla="*/ 12 h 854"/>
                  <a:gd name="T8" fmla="*/ 84 w 767"/>
                  <a:gd name="T9" fmla="*/ 17 h 854"/>
                  <a:gd name="T10" fmla="*/ 83 w 767"/>
                  <a:gd name="T11" fmla="*/ 23 h 854"/>
                  <a:gd name="T12" fmla="*/ 82 w 767"/>
                  <a:gd name="T13" fmla="*/ 28 h 854"/>
                  <a:gd name="T14" fmla="*/ 81 w 767"/>
                  <a:gd name="T15" fmla="*/ 34 h 854"/>
                  <a:gd name="T16" fmla="*/ 79 w 767"/>
                  <a:gd name="T17" fmla="*/ 39 h 854"/>
                  <a:gd name="T18" fmla="*/ 78 w 767"/>
                  <a:gd name="T19" fmla="*/ 43 h 854"/>
                  <a:gd name="T20" fmla="*/ 27 w 767"/>
                  <a:gd name="T21" fmla="*/ 94 h 854"/>
                  <a:gd name="T22" fmla="*/ 26 w 767"/>
                  <a:gd name="T23" fmla="*/ 94 h 854"/>
                  <a:gd name="T24" fmla="*/ 25 w 767"/>
                  <a:gd name="T25" fmla="*/ 94 h 854"/>
                  <a:gd name="T26" fmla="*/ 23 w 767"/>
                  <a:gd name="T27" fmla="*/ 94 h 854"/>
                  <a:gd name="T28" fmla="*/ 21 w 767"/>
                  <a:gd name="T29" fmla="*/ 94 h 854"/>
                  <a:gd name="T30" fmla="*/ 20 w 767"/>
                  <a:gd name="T31" fmla="*/ 93 h 854"/>
                  <a:gd name="T32" fmla="*/ 18 w 767"/>
                  <a:gd name="T33" fmla="*/ 93 h 854"/>
                  <a:gd name="T34" fmla="*/ 16 w 767"/>
                  <a:gd name="T35" fmla="*/ 93 h 854"/>
                  <a:gd name="T36" fmla="*/ 15 w 767"/>
                  <a:gd name="T37" fmla="*/ 92 h 854"/>
                  <a:gd name="T38" fmla="*/ 13 w 767"/>
                  <a:gd name="T39" fmla="*/ 92 h 854"/>
                  <a:gd name="T40" fmla="*/ 12 w 767"/>
                  <a:gd name="T41" fmla="*/ 91 h 854"/>
                  <a:gd name="T42" fmla="*/ 10 w 767"/>
                  <a:gd name="T43" fmla="*/ 91 h 854"/>
                  <a:gd name="T44" fmla="*/ 8 w 767"/>
                  <a:gd name="T45" fmla="*/ 90 h 854"/>
                  <a:gd name="T46" fmla="*/ 7 w 767"/>
                  <a:gd name="T47" fmla="*/ 89 h 854"/>
                  <a:gd name="T48" fmla="*/ 3 w 767"/>
                  <a:gd name="T49" fmla="*/ 88 h 854"/>
                  <a:gd name="T50" fmla="*/ 0 w 767"/>
                  <a:gd name="T51" fmla="*/ 86 h 85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767" h="854">
                    <a:moveTo>
                      <a:pt x="0" y="777"/>
                    </a:moveTo>
                    <a:lnTo>
                      <a:pt x="767" y="0"/>
                    </a:lnTo>
                    <a:lnTo>
                      <a:pt x="762" y="54"/>
                    </a:lnTo>
                    <a:lnTo>
                      <a:pt x="756" y="108"/>
                    </a:lnTo>
                    <a:lnTo>
                      <a:pt x="748" y="158"/>
                    </a:lnTo>
                    <a:lnTo>
                      <a:pt x="740" y="209"/>
                    </a:lnTo>
                    <a:lnTo>
                      <a:pt x="730" y="257"/>
                    </a:lnTo>
                    <a:lnTo>
                      <a:pt x="719" y="305"/>
                    </a:lnTo>
                    <a:lnTo>
                      <a:pt x="707" y="350"/>
                    </a:lnTo>
                    <a:lnTo>
                      <a:pt x="694" y="394"/>
                    </a:lnTo>
                    <a:lnTo>
                      <a:pt x="243" y="853"/>
                    </a:lnTo>
                    <a:lnTo>
                      <a:pt x="236" y="854"/>
                    </a:lnTo>
                    <a:lnTo>
                      <a:pt x="221" y="853"/>
                    </a:lnTo>
                    <a:lnTo>
                      <a:pt x="206" y="852"/>
                    </a:lnTo>
                    <a:lnTo>
                      <a:pt x="191" y="851"/>
                    </a:lnTo>
                    <a:lnTo>
                      <a:pt x="177" y="849"/>
                    </a:lnTo>
                    <a:lnTo>
                      <a:pt x="162" y="845"/>
                    </a:lnTo>
                    <a:lnTo>
                      <a:pt x="147" y="842"/>
                    </a:lnTo>
                    <a:lnTo>
                      <a:pt x="133" y="838"/>
                    </a:lnTo>
                    <a:lnTo>
                      <a:pt x="118" y="833"/>
                    </a:lnTo>
                    <a:lnTo>
                      <a:pt x="103" y="828"/>
                    </a:lnTo>
                    <a:lnTo>
                      <a:pt x="89" y="823"/>
                    </a:lnTo>
                    <a:lnTo>
                      <a:pt x="74" y="816"/>
                    </a:lnTo>
                    <a:lnTo>
                      <a:pt x="59" y="810"/>
                    </a:lnTo>
                    <a:lnTo>
                      <a:pt x="29" y="795"/>
                    </a:lnTo>
                    <a:lnTo>
                      <a:pt x="0" y="777"/>
                    </a:lnTo>
                    <a:close/>
                  </a:path>
                </a:pathLst>
              </a:custGeom>
              <a:solidFill>
                <a:srgbClr val="A5CCE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38" name="Freeform 80"/>
              <p:cNvSpPr/>
              <p:nvPr/>
            </p:nvSpPr>
            <p:spPr bwMode="auto">
              <a:xfrm>
                <a:off x="3287" y="2556"/>
                <a:ext cx="71" cy="74"/>
              </a:xfrm>
              <a:custGeom>
                <a:avLst/>
                <a:gdLst>
                  <a:gd name="T0" fmla="*/ 0 w 638"/>
                  <a:gd name="T1" fmla="*/ 71 h 671"/>
                  <a:gd name="T2" fmla="*/ 71 w 638"/>
                  <a:gd name="T3" fmla="*/ 0 h 671"/>
                  <a:gd name="T4" fmla="*/ 70 w 638"/>
                  <a:gd name="T5" fmla="*/ 4 h 671"/>
                  <a:gd name="T6" fmla="*/ 69 w 638"/>
                  <a:gd name="T7" fmla="*/ 8 h 671"/>
                  <a:gd name="T8" fmla="*/ 68 w 638"/>
                  <a:gd name="T9" fmla="*/ 12 h 671"/>
                  <a:gd name="T10" fmla="*/ 68 w 638"/>
                  <a:gd name="T11" fmla="*/ 16 h 671"/>
                  <a:gd name="T12" fmla="*/ 66 w 638"/>
                  <a:gd name="T13" fmla="*/ 20 h 671"/>
                  <a:gd name="T14" fmla="*/ 65 w 638"/>
                  <a:gd name="T15" fmla="*/ 23 h 671"/>
                  <a:gd name="T16" fmla="*/ 64 w 638"/>
                  <a:gd name="T17" fmla="*/ 27 h 671"/>
                  <a:gd name="T18" fmla="*/ 63 w 638"/>
                  <a:gd name="T19" fmla="*/ 30 h 671"/>
                  <a:gd name="T20" fmla="*/ 62 w 638"/>
                  <a:gd name="T21" fmla="*/ 34 h 671"/>
                  <a:gd name="T22" fmla="*/ 60 w 638"/>
                  <a:gd name="T23" fmla="*/ 37 h 671"/>
                  <a:gd name="T24" fmla="*/ 59 w 638"/>
                  <a:gd name="T25" fmla="*/ 40 h 671"/>
                  <a:gd name="T26" fmla="*/ 57 w 638"/>
                  <a:gd name="T27" fmla="*/ 43 h 671"/>
                  <a:gd name="T28" fmla="*/ 56 w 638"/>
                  <a:gd name="T29" fmla="*/ 46 h 671"/>
                  <a:gd name="T30" fmla="*/ 54 w 638"/>
                  <a:gd name="T31" fmla="*/ 49 h 671"/>
                  <a:gd name="T32" fmla="*/ 52 w 638"/>
                  <a:gd name="T33" fmla="*/ 51 h 671"/>
                  <a:gd name="T34" fmla="*/ 50 w 638"/>
                  <a:gd name="T35" fmla="*/ 54 h 671"/>
                  <a:gd name="T36" fmla="*/ 49 w 638"/>
                  <a:gd name="T37" fmla="*/ 56 h 671"/>
                  <a:gd name="T38" fmla="*/ 47 w 638"/>
                  <a:gd name="T39" fmla="*/ 58 h 671"/>
                  <a:gd name="T40" fmla="*/ 45 w 638"/>
                  <a:gd name="T41" fmla="*/ 60 h 671"/>
                  <a:gd name="T42" fmla="*/ 43 w 638"/>
                  <a:gd name="T43" fmla="*/ 62 h 671"/>
                  <a:gd name="T44" fmla="*/ 41 w 638"/>
                  <a:gd name="T45" fmla="*/ 64 h 671"/>
                  <a:gd name="T46" fmla="*/ 39 w 638"/>
                  <a:gd name="T47" fmla="*/ 66 h 671"/>
                  <a:gd name="T48" fmla="*/ 36 w 638"/>
                  <a:gd name="T49" fmla="*/ 67 h 671"/>
                  <a:gd name="T50" fmla="*/ 34 w 638"/>
                  <a:gd name="T51" fmla="*/ 69 h 671"/>
                  <a:gd name="T52" fmla="*/ 32 w 638"/>
                  <a:gd name="T53" fmla="*/ 70 h 671"/>
                  <a:gd name="T54" fmla="*/ 29 w 638"/>
                  <a:gd name="T55" fmla="*/ 71 h 671"/>
                  <a:gd name="T56" fmla="*/ 27 w 638"/>
                  <a:gd name="T57" fmla="*/ 72 h 671"/>
                  <a:gd name="T58" fmla="*/ 25 w 638"/>
                  <a:gd name="T59" fmla="*/ 73 h 671"/>
                  <a:gd name="T60" fmla="*/ 22 w 638"/>
                  <a:gd name="T61" fmla="*/ 73 h 671"/>
                  <a:gd name="T62" fmla="*/ 20 w 638"/>
                  <a:gd name="T63" fmla="*/ 74 h 671"/>
                  <a:gd name="T64" fmla="*/ 17 w 638"/>
                  <a:gd name="T65" fmla="*/ 74 h 671"/>
                  <a:gd name="T66" fmla="*/ 14 w 638"/>
                  <a:gd name="T67" fmla="*/ 74 h 671"/>
                  <a:gd name="T68" fmla="*/ 13 w 638"/>
                  <a:gd name="T69" fmla="*/ 74 h 671"/>
                  <a:gd name="T70" fmla="*/ 11 w 638"/>
                  <a:gd name="T71" fmla="*/ 74 h 671"/>
                  <a:gd name="T72" fmla="*/ 9 w 638"/>
                  <a:gd name="T73" fmla="*/ 74 h 671"/>
                  <a:gd name="T74" fmla="*/ 7 w 638"/>
                  <a:gd name="T75" fmla="*/ 73 h 671"/>
                  <a:gd name="T76" fmla="*/ 5 w 638"/>
                  <a:gd name="T77" fmla="*/ 73 h 671"/>
                  <a:gd name="T78" fmla="*/ 4 w 638"/>
                  <a:gd name="T79" fmla="*/ 72 h 671"/>
                  <a:gd name="T80" fmla="*/ 2 w 638"/>
                  <a:gd name="T81" fmla="*/ 72 h 671"/>
                  <a:gd name="T82" fmla="*/ 0 w 638"/>
                  <a:gd name="T83" fmla="*/ 71 h 67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38" h="671">
                    <a:moveTo>
                      <a:pt x="0" y="647"/>
                    </a:moveTo>
                    <a:lnTo>
                      <a:pt x="638" y="0"/>
                    </a:lnTo>
                    <a:lnTo>
                      <a:pt x="630" y="38"/>
                    </a:lnTo>
                    <a:lnTo>
                      <a:pt x="624" y="74"/>
                    </a:lnTo>
                    <a:lnTo>
                      <a:pt x="615" y="110"/>
                    </a:lnTo>
                    <a:lnTo>
                      <a:pt x="607" y="145"/>
                    </a:lnTo>
                    <a:lnTo>
                      <a:pt x="597" y="179"/>
                    </a:lnTo>
                    <a:lnTo>
                      <a:pt x="587" y="213"/>
                    </a:lnTo>
                    <a:lnTo>
                      <a:pt x="577" y="245"/>
                    </a:lnTo>
                    <a:lnTo>
                      <a:pt x="565" y="275"/>
                    </a:lnTo>
                    <a:lnTo>
                      <a:pt x="553" y="306"/>
                    </a:lnTo>
                    <a:lnTo>
                      <a:pt x="541" y="336"/>
                    </a:lnTo>
                    <a:lnTo>
                      <a:pt x="527" y="364"/>
                    </a:lnTo>
                    <a:lnTo>
                      <a:pt x="514" y="391"/>
                    </a:lnTo>
                    <a:lnTo>
                      <a:pt x="499" y="416"/>
                    </a:lnTo>
                    <a:lnTo>
                      <a:pt x="485" y="441"/>
                    </a:lnTo>
                    <a:lnTo>
                      <a:pt x="469" y="465"/>
                    </a:lnTo>
                    <a:lnTo>
                      <a:pt x="453" y="488"/>
                    </a:lnTo>
                    <a:lnTo>
                      <a:pt x="436" y="509"/>
                    </a:lnTo>
                    <a:lnTo>
                      <a:pt x="419" y="530"/>
                    </a:lnTo>
                    <a:lnTo>
                      <a:pt x="402" y="548"/>
                    </a:lnTo>
                    <a:lnTo>
                      <a:pt x="384" y="566"/>
                    </a:lnTo>
                    <a:lnTo>
                      <a:pt x="365" y="583"/>
                    </a:lnTo>
                    <a:lnTo>
                      <a:pt x="346" y="598"/>
                    </a:lnTo>
                    <a:lnTo>
                      <a:pt x="327" y="612"/>
                    </a:lnTo>
                    <a:lnTo>
                      <a:pt x="306" y="624"/>
                    </a:lnTo>
                    <a:lnTo>
                      <a:pt x="286" y="634"/>
                    </a:lnTo>
                    <a:lnTo>
                      <a:pt x="264" y="644"/>
                    </a:lnTo>
                    <a:lnTo>
                      <a:pt x="242" y="653"/>
                    </a:lnTo>
                    <a:lnTo>
                      <a:pt x="221" y="659"/>
                    </a:lnTo>
                    <a:lnTo>
                      <a:pt x="198" y="665"/>
                    </a:lnTo>
                    <a:lnTo>
                      <a:pt x="176" y="668"/>
                    </a:lnTo>
                    <a:lnTo>
                      <a:pt x="152" y="670"/>
                    </a:lnTo>
                    <a:lnTo>
                      <a:pt x="129" y="671"/>
                    </a:lnTo>
                    <a:lnTo>
                      <a:pt x="113" y="670"/>
                    </a:lnTo>
                    <a:lnTo>
                      <a:pt x="97" y="669"/>
                    </a:lnTo>
                    <a:lnTo>
                      <a:pt x="81" y="667"/>
                    </a:lnTo>
                    <a:lnTo>
                      <a:pt x="65" y="665"/>
                    </a:lnTo>
                    <a:lnTo>
                      <a:pt x="49" y="661"/>
                    </a:lnTo>
                    <a:lnTo>
                      <a:pt x="32" y="657"/>
                    </a:lnTo>
                    <a:lnTo>
                      <a:pt x="16" y="653"/>
                    </a:lnTo>
                    <a:lnTo>
                      <a:pt x="0" y="647"/>
                    </a:lnTo>
                    <a:close/>
                  </a:path>
                </a:pathLst>
              </a:custGeom>
              <a:solidFill>
                <a:srgbClr val="9AC5E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39" name="Freeform 81"/>
              <p:cNvSpPr/>
              <p:nvPr/>
            </p:nvSpPr>
            <p:spPr bwMode="auto">
              <a:xfrm>
                <a:off x="3302" y="2579"/>
                <a:ext cx="51" cy="51"/>
              </a:xfrm>
              <a:custGeom>
                <a:avLst/>
                <a:gdLst>
                  <a:gd name="T0" fmla="*/ 0 w 451"/>
                  <a:gd name="T1" fmla="*/ 51 h 459"/>
                  <a:gd name="T2" fmla="*/ 51 w 451"/>
                  <a:gd name="T3" fmla="*/ 0 h 459"/>
                  <a:gd name="T4" fmla="*/ 50 w 451"/>
                  <a:gd name="T5" fmla="*/ 3 h 459"/>
                  <a:gd name="T6" fmla="*/ 49 w 451"/>
                  <a:gd name="T7" fmla="*/ 6 h 459"/>
                  <a:gd name="T8" fmla="*/ 48 w 451"/>
                  <a:gd name="T9" fmla="*/ 9 h 459"/>
                  <a:gd name="T10" fmla="*/ 47 w 451"/>
                  <a:gd name="T11" fmla="*/ 11 h 459"/>
                  <a:gd name="T12" fmla="*/ 46 w 451"/>
                  <a:gd name="T13" fmla="*/ 14 h 459"/>
                  <a:gd name="T14" fmla="*/ 45 w 451"/>
                  <a:gd name="T15" fmla="*/ 16 h 459"/>
                  <a:gd name="T16" fmla="*/ 43 w 451"/>
                  <a:gd name="T17" fmla="*/ 19 h 459"/>
                  <a:gd name="T18" fmla="*/ 42 w 451"/>
                  <a:gd name="T19" fmla="*/ 21 h 459"/>
                  <a:gd name="T20" fmla="*/ 41 w 451"/>
                  <a:gd name="T21" fmla="*/ 23 h 459"/>
                  <a:gd name="T22" fmla="*/ 39 w 451"/>
                  <a:gd name="T23" fmla="*/ 26 h 459"/>
                  <a:gd name="T24" fmla="*/ 38 w 451"/>
                  <a:gd name="T25" fmla="*/ 28 h 459"/>
                  <a:gd name="T26" fmla="*/ 37 w 451"/>
                  <a:gd name="T27" fmla="*/ 30 h 459"/>
                  <a:gd name="T28" fmla="*/ 35 w 451"/>
                  <a:gd name="T29" fmla="*/ 32 h 459"/>
                  <a:gd name="T30" fmla="*/ 33 w 451"/>
                  <a:gd name="T31" fmla="*/ 34 h 459"/>
                  <a:gd name="T32" fmla="*/ 32 w 451"/>
                  <a:gd name="T33" fmla="*/ 36 h 459"/>
                  <a:gd name="T34" fmla="*/ 30 w 451"/>
                  <a:gd name="T35" fmla="*/ 37 h 459"/>
                  <a:gd name="T36" fmla="*/ 29 w 451"/>
                  <a:gd name="T37" fmla="*/ 39 h 459"/>
                  <a:gd name="T38" fmla="*/ 27 w 451"/>
                  <a:gd name="T39" fmla="*/ 40 h 459"/>
                  <a:gd name="T40" fmla="*/ 25 w 451"/>
                  <a:gd name="T41" fmla="*/ 42 h 459"/>
                  <a:gd name="T42" fmla="*/ 24 w 451"/>
                  <a:gd name="T43" fmla="*/ 43 h 459"/>
                  <a:gd name="T44" fmla="*/ 22 w 451"/>
                  <a:gd name="T45" fmla="*/ 44 h 459"/>
                  <a:gd name="T46" fmla="*/ 20 w 451"/>
                  <a:gd name="T47" fmla="*/ 45 h 459"/>
                  <a:gd name="T48" fmla="*/ 18 w 451"/>
                  <a:gd name="T49" fmla="*/ 46 h 459"/>
                  <a:gd name="T50" fmla="*/ 16 w 451"/>
                  <a:gd name="T51" fmla="*/ 47 h 459"/>
                  <a:gd name="T52" fmla="*/ 14 w 451"/>
                  <a:gd name="T53" fmla="*/ 48 h 459"/>
                  <a:gd name="T54" fmla="*/ 12 w 451"/>
                  <a:gd name="T55" fmla="*/ 49 h 459"/>
                  <a:gd name="T56" fmla="*/ 10 w 451"/>
                  <a:gd name="T57" fmla="*/ 50 h 459"/>
                  <a:gd name="T58" fmla="*/ 8 w 451"/>
                  <a:gd name="T59" fmla="*/ 50 h 459"/>
                  <a:gd name="T60" fmla="*/ 6 w 451"/>
                  <a:gd name="T61" fmla="*/ 51 h 459"/>
                  <a:gd name="T62" fmla="*/ 4 w 451"/>
                  <a:gd name="T63" fmla="*/ 51 h 459"/>
                  <a:gd name="T64" fmla="*/ 2 w 451"/>
                  <a:gd name="T65" fmla="*/ 51 h 459"/>
                  <a:gd name="T66" fmla="*/ 0 w 451"/>
                  <a:gd name="T67" fmla="*/ 51 h 45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51" h="459">
                    <a:moveTo>
                      <a:pt x="0" y="459"/>
                    </a:moveTo>
                    <a:lnTo>
                      <a:pt x="451" y="0"/>
                    </a:lnTo>
                    <a:lnTo>
                      <a:pt x="443" y="27"/>
                    </a:lnTo>
                    <a:lnTo>
                      <a:pt x="434" y="52"/>
                    </a:lnTo>
                    <a:lnTo>
                      <a:pt x="424" y="77"/>
                    </a:lnTo>
                    <a:lnTo>
                      <a:pt x="415" y="101"/>
                    </a:lnTo>
                    <a:lnTo>
                      <a:pt x="404" y="125"/>
                    </a:lnTo>
                    <a:lnTo>
                      <a:pt x="394" y="147"/>
                    </a:lnTo>
                    <a:lnTo>
                      <a:pt x="383" y="170"/>
                    </a:lnTo>
                    <a:lnTo>
                      <a:pt x="372" y="190"/>
                    </a:lnTo>
                    <a:lnTo>
                      <a:pt x="360" y="211"/>
                    </a:lnTo>
                    <a:lnTo>
                      <a:pt x="348" y="231"/>
                    </a:lnTo>
                    <a:lnTo>
                      <a:pt x="336" y="251"/>
                    </a:lnTo>
                    <a:lnTo>
                      <a:pt x="323" y="269"/>
                    </a:lnTo>
                    <a:lnTo>
                      <a:pt x="309" y="286"/>
                    </a:lnTo>
                    <a:lnTo>
                      <a:pt x="296" y="304"/>
                    </a:lnTo>
                    <a:lnTo>
                      <a:pt x="282" y="320"/>
                    </a:lnTo>
                    <a:lnTo>
                      <a:pt x="268" y="335"/>
                    </a:lnTo>
                    <a:lnTo>
                      <a:pt x="254" y="349"/>
                    </a:lnTo>
                    <a:lnTo>
                      <a:pt x="239" y="363"/>
                    </a:lnTo>
                    <a:lnTo>
                      <a:pt x="224" y="376"/>
                    </a:lnTo>
                    <a:lnTo>
                      <a:pt x="208" y="388"/>
                    </a:lnTo>
                    <a:lnTo>
                      <a:pt x="193" y="398"/>
                    </a:lnTo>
                    <a:lnTo>
                      <a:pt x="177" y="409"/>
                    </a:lnTo>
                    <a:lnTo>
                      <a:pt x="160" y="418"/>
                    </a:lnTo>
                    <a:lnTo>
                      <a:pt x="143" y="427"/>
                    </a:lnTo>
                    <a:lnTo>
                      <a:pt x="126" y="434"/>
                    </a:lnTo>
                    <a:lnTo>
                      <a:pt x="109" y="441"/>
                    </a:lnTo>
                    <a:lnTo>
                      <a:pt x="91" y="446"/>
                    </a:lnTo>
                    <a:lnTo>
                      <a:pt x="73" y="450"/>
                    </a:lnTo>
                    <a:lnTo>
                      <a:pt x="56" y="455"/>
                    </a:lnTo>
                    <a:lnTo>
                      <a:pt x="38" y="457"/>
                    </a:lnTo>
                    <a:lnTo>
                      <a:pt x="18" y="459"/>
                    </a:lnTo>
                    <a:lnTo>
                      <a:pt x="0" y="459"/>
                    </a:lnTo>
                    <a:close/>
                  </a:path>
                </a:pathLst>
              </a:custGeom>
              <a:solidFill>
                <a:srgbClr val="8FC0E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40" name="Freeform 82"/>
              <p:cNvSpPr/>
              <p:nvPr/>
            </p:nvSpPr>
            <p:spPr bwMode="auto">
              <a:xfrm>
                <a:off x="3200" y="2318"/>
                <a:ext cx="161" cy="312"/>
              </a:xfrm>
              <a:custGeom>
                <a:avLst/>
                <a:gdLst>
                  <a:gd name="T0" fmla="*/ 67 w 1456"/>
                  <a:gd name="T1" fmla="*/ 1 h 2813"/>
                  <a:gd name="T2" fmla="*/ 80 w 1456"/>
                  <a:gd name="T3" fmla="*/ 5 h 2813"/>
                  <a:gd name="T4" fmla="*/ 91 w 1456"/>
                  <a:gd name="T5" fmla="*/ 13 h 2813"/>
                  <a:gd name="T6" fmla="*/ 103 w 1456"/>
                  <a:gd name="T7" fmla="*/ 23 h 2813"/>
                  <a:gd name="T8" fmla="*/ 114 w 1456"/>
                  <a:gd name="T9" fmla="*/ 36 h 2813"/>
                  <a:gd name="T10" fmla="*/ 124 w 1456"/>
                  <a:gd name="T11" fmla="*/ 52 h 2813"/>
                  <a:gd name="T12" fmla="*/ 133 w 1456"/>
                  <a:gd name="T13" fmla="*/ 69 h 2813"/>
                  <a:gd name="T14" fmla="*/ 141 w 1456"/>
                  <a:gd name="T15" fmla="*/ 89 h 2813"/>
                  <a:gd name="T16" fmla="*/ 149 w 1456"/>
                  <a:gd name="T17" fmla="*/ 110 h 2813"/>
                  <a:gd name="T18" fmla="*/ 154 w 1456"/>
                  <a:gd name="T19" fmla="*/ 133 h 2813"/>
                  <a:gd name="T20" fmla="*/ 158 w 1456"/>
                  <a:gd name="T21" fmla="*/ 157 h 2813"/>
                  <a:gd name="T22" fmla="*/ 161 w 1456"/>
                  <a:gd name="T23" fmla="*/ 181 h 2813"/>
                  <a:gd name="T24" fmla="*/ 161 w 1456"/>
                  <a:gd name="T25" fmla="*/ 203 h 2813"/>
                  <a:gd name="T26" fmla="*/ 160 w 1456"/>
                  <a:gd name="T27" fmla="*/ 224 h 2813"/>
                  <a:gd name="T28" fmla="*/ 157 w 1456"/>
                  <a:gd name="T29" fmla="*/ 244 h 2813"/>
                  <a:gd name="T30" fmla="*/ 152 w 1456"/>
                  <a:gd name="T31" fmla="*/ 261 h 2813"/>
                  <a:gd name="T32" fmla="*/ 146 w 1456"/>
                  <a:gd name="T33" fmla="*/ 277 h 2813"/>
                  <a:gd name="T34" fmla="*/ 139 w 1456"/>
                  <a:gd name="T35" fmla="*/ 290 h 2813"/>
                  <a:gd name="T36" fmla="*/ 130 w 1456"/>
                  <a:gd name="T37" fmla="*/ 300 h 2813"/>
                  <a:gd name="T38" fmla="*/ 120 w 1456"/>
                  <a:gd name="T39" fmla="*/ 307 h 2813"/>
                  <a:gd name="T40" fmla="*/ 109 w 1456"/>
                  <a:gd name="T41" fmla="*/ 311 h 2813"/>
                  <a:gd name="T42" fmla="*/ 98 w 1456"/>
                  <a:gd name="T43" fmla="*/ 312 h 2813"/>
                  <a:gd name="T44" fmla="*/ 86 w 1456"/>
                  <a:gd name="T45" fmla="*/ 309 h 2813"/>
                  <a:gd name="T46" fmla="*/ 74 w 1456"/>
                  <a:gd name="T47" fmla="*/ 302 h 2813"/>
                  <a:gd name="T48" fmla="*/ 62 w 1456"/>
                  <a:gd name="T49" fmla="*/ 293 h 2813"/>
                  <a:gd name="T50" fmla="*/ 51 w 1456"/>
                  <a:gd name="T51" fmla="*/ 281 h 2813"/>
                  <a:gd name="T52" fmla="*/ 40 w 1456"/>
                  <a:gd name="T53" fmla="*/ 266 h 2813"/>
                  <a:gd name="T54" fmla="*/ 31 w 1456"/>
                  <a:gd name="T55" fmla="*/ 249 h 2813"/>
                  <a:gd name="T56" fmla="*/ 22 w 1456"/>
                  <a:gd name="T57" fmla="*/ 230 h 2813"/>
                  <a:gd name="T58" fmla="*/ 15 w 1456"/>
                  <a:gd name="T59" fmla="*/ 209 h 2813"/>
                  <a:gd name="T60" fmla="*/ 9 w 1456"/>
                  <a:gd name="T61" fmla="*/ 187 h 2813"/>
                  <a:gd name="T62" fmla="*/ 4 w 1456"/>
                  <a:gd name="T63" fmla="*/ 163 h 2813"/>
                  <a:gd name="T64" fmla="*/ 1 w 1456"/>
                  <a:gd name="T65" fmla="*/ 139 h 2813"/>
                  <a:gd name="T66" fmla="*/ 0 w 1456"/>
                  <a:gd name="T67" fmla="*/ 116 h 2813"/>
                  <a:gd name="T68" fmla="*/ 1 w 1456"/>
                  <a:gd name="T69" fmla="*/ 94 h 2813"/>
                  <a:gd name="T70" fmla="*/ 3 w 1456"/>
                  <a:gd name="T71" fmla="*/ 74 h 2813"/>
                  <a:gd name="T72" fmla="*/ 7 w 1456"/>
                  <a:gd name="T73" fmla="*/ 56 h 2813"/>
                  <a:gd name="T74" fmla="*/ 13 w 1456"/>
                  <a:gd name="T75" fmla="*/ 40 h 2813"/>
                  <a:gd name="T76" fmla="*/ 20 w 1456"/>
                  <a:gd name="T77" fmla="*/ 26 h 2813"/>
                  <a:gd name="T78" fmla="*/ 28 w 1456"/>
                  <a:gd name="T79" fmla="*/ 15 h 2813"/>
                  <a:gd name="T80" fmla="*/ 37 w 1456"/>
                  <a:gd name="T81" fmla="*/ 7 h 2813"/>
                  <a:gd name="T82" fmla="*/ 48 w 1456"/>
                  <a:gd name="T83" fmla="*/ 2 h 2813"/>
                  <a:gd name="T84" fmla="*/ 59 w 1456"/>
                  <a:gd name="T85" fmla="*/ 0 h 281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456" h="2813">
                    <a:moveTo>
                      <a:pt x="538" y="0"/>
                    </a:moveTo>
                    <a:lnTo>
                      <a:pt x="574" y="2"/>
                    </a:lnTo>
                    <a:lnTo>
                      <a:pt x="610" y="7"/>
                    </a:lnTo>
                    <a:lnTo>
                      <a:pt x="647" y="17"/>
                    </a:lnTo>
                    <a:lnTo>
                      <a:pt x="683" y="30"/>
                    </a:lnTo>
                    <a:lnTo>
                      <a:pt x="719" y="46"/>
                    </a:lnTo>
                    <a:lnTo>
                      <a:pt x="756" y="65"/>
                    </a:lnTo>
                    <a:lnTo>
                      <a:pt x="791" y="87"/>
                    </a:lnTo>
                    <a:lnTo>
                      <a:pt x="826" y="113"/>
                    </a:lnTo>
                    <a:lnTo>
                      <a:pt x="861" y="141"/>
                    </a:lnTo>
                    <a:lnTo>
                      <a:pt x="896" y="172"/>
                    </a:lnTo>
                    <a:lnTo>
                      <a:pt x="929" y="207"/>
                    </a:lnTo>
                    <a:lnTo>
                      <a:pt x="962" y="244"/>
                    </a:lnTo>
                    <a:lnTo>
                      <a:pt x="996" y="284"/>
                    </a:lnTo>
                    <a:lnTo>
                      <a:pt x="1028" y="326"/>
                    </a:lnTo>
                    <a:lnTo>
                      <a:pt x="1059" y="370"/>
                    </a:lnTo>
                    <a:lnTo>
                      <a:pt x="1091" y="416"/>
                    </a:lnTo>
                    <a:lnTo>
                      <a:pt x="1120" y="466"/>
                    </a:lnTo>
                    <a:lnTo>
                      <a:pt x="1149" y="517"/>
                    </a:lnTo>
                    <a:lnTo>
                      <a:pt x="1177" y="570"/>
                    </a:lnTo>
                    <a:lnTo>
                      <a:pt x="1204" y="626"/>
                    </a:lnTo>
                    <a:lnTo>
                      <a:pt x="1230" y="683"/>
                    </a:lnTo>
                    <a:lnTo>
                      <a:pt x="1255" y="742"/>
                    </a:lnTo>
                    <a:lnTo>
                      <a:pt x="1278" y="802"/>
                    </a:lnTo>
                    <a:lnTo>
                      <a:pt x="1301" y="865"/>
                    </a:lnTo>
                    <a:lnTo>
                      <a:pt x="1322" y="929"/>
                    </a:lnTo>
                    <a:lnTo>
                      <a:pt x="1343" y="994"/>
                    </a:lnTo>
                    <a:lnTo>
                      <a:pt x="1361" y="1061"/>
                    </a:lnTo>
                    <a:lnTo>
                      <a:pt x="1378" y="1129"/>
                    </a:lnTo>
                    <a:lnTo>
                      <a:pt x="1394" y="1199"/>
                    </a:lnTo>
                    <a:lnTo>
                      <a:pt x="1408" y="1269"/>
                    </a:lnTo>
                    <a:lnTo>
                      <a:pt x="1420" y="1341"/>
                    </a:lnTo>
                    <a:lnTo>
                      <a:pt x="1430" y="1413"/>
                    </a:lnTo>
                    <a:lnTo>
                      <a:pt x="1440" y="1485"/>
                    </a:lnTo>
                    <a:lnTo>
                      <a:pt x="1446" y="1556"/>
                    </a:lnTo>
                    <a:lnTo>
                      <a:pt x="1452" y="1628"/>
                    </a:lnTo>
                    <a:lnTo>
                      <a:pt x="1455" y="1697"/>
                    </a:lnTo>
                    <a:lnTo>
                      <a:pt x="1456" y="1765"/>
                    </a:lnTo>
                    <a:lnTo>
                      <a:pt x="1456" y="1831"/>
                    </a:lnTo>
                    <a:lnTo>
                      <a:pt x="1454" y="1896"/>
                    </a:lnTo>
                    <a:lnTo>
                      <a:pt x="1450" y="1960"/>
                    </a:lnTo>
                    <a:lnTo>
                      <a:pt x="1444" y="2022"/>
                    </a:lnTo>
                    <a:lnTo>
                      <a:pt x="1437" y="2083"/>
                    </a:lnTo>
                    <a:lnTo>
                      <a:pt x="1428" y="2141"/>
                    </a:lnTo>
                    <a:lnTo>
                      <a:pt x="1417" y="2198"/>
                    </a:lnTo>
                    <a:lnTo>
                      <a:pt x="1405" y="2253"/>
                    </a:lnTo>
                    <a:lnTo>
                      <a:pt x="1391" y="2306"/>
                    </a:lnTo>
                    <a:lnTo>
                      <a:pt x="1376" y="2357"/>
                    </a:lnTo>
                    <a:lnTo>
                      <a:pt x="1360" y="2405"/>
                    </a:lnTo>
                    <a:lnTo>
                      <a:pt x="1342" y="2452"/>
                    </a:lnTo>
                    <a:lnTo>
                      <a:pt x="1322" y="2496"/>
                    </a:lnTo>
                    <a:lnTo>
                      <a:pt x="1301" y="2537"/>
                    </a:lnTo>
                    <a:lnTo>
                      <a:pt x="1279" y="2576"/>
                    </a:lnTo>
                    <a:lnTo>
                      <a:pt x="1256" y="2612"/>
                    </a:lnTo>
                    <a:lnTo>
                      <a:pt x="1231" y="2646"/>
                    </a:lnTo>
                    <a:lnTo>
                      <a:pt x="1205" y="2677"/>
                    </a:lnTo>
                    <a:lnTo>
                      <a:pt x="1177" y="2705"/>
                    </a:lnTo>
                    <a:lnTo>
                      <a:pt x="1149" y="2730"/>
                    </a:lnTo>
                    <a:lnTo>
                      <a:pt x="1119" y="2751"/>
                    </a:lnTo>
                    <a:lnTo>
                      <a:pt x="1089" y="2770"/>
                    </a:lnTo>
                    <a:lnTo>
                      <a:pt x="1056" y="2785"/>
                    </a:lnTo>
                    <a:lnTo>
                      <a:pt x="1024" y="2798"/>
                    </a:lnTo>
                    <a:lnTo>
                      <a:pt x="989" y="2807"/>
                    </a:lnTo>
                    <a:lnTo>
                      <a:pt x="955" y="2811"/>
                    </a:lnTo>
                    <a:lnTo>
                      <a:pt x="919" y="2813"/>
                    </a:lnTo>
                    <a:lnTo>
                      <a:pt x="883" y="2811"/>
                    </a:lnTo>
                    <a:lnTo>
                      <a:pt x="846" y="2804"/>
                    </a:lnTo>
                    <a:lnTo>
                      <a:pt x="809" y="2796"/>
                    </a:lnTo>
                    <a:lnTo>
                      <a:pt x="774" y="2783"/>
                    </a:lnTo>
                    <a:lnTo>
                      <a:pt x="737" y="2767"/>
                    </a:lnTo>
                    <a:lnTo>
                      <a:pt x="702" y="2747"/>
                    </a:lnTo>
                    <a:lnTo>
                      <a:pt x="666" y="2725"/>
                    </a:lnTo>
                    <a:lnTo>
                      <a:pt x="630" y="2700"/>
                    </a:lnTo>
                    <a:lnTo>
                      <a:pt x="596" y="2671"/>
                    </a:lnTo>
                    <a:lnTo>
                      <a:pt x="562" y="2639"/>
                    </a:lnTo>
                    <a:lnTo>
                      <a:pt x="527" y="2606"/>
                    </a:lnTo>
                    <a:lnTo>
                      <a:pt x="494" y="2568"/>
                    </a:lnTo>
                    <a:lnTo>
                      <a:pt x="461" y="2529"/>
                    </a:lnTo>
                    <a:lnTo>
                      <a:pt x="429" y="2487"/>
                    </a:lnTo>
                    <a:lnTo>
                      <a:pt x="397" y="2443"/>
                    </a:lnTo>
                    <a:lnTo>
                      <a:pt x="366" y="2396"/>
                    </a:lnTo>
                    <a:lnTo>
                      <a:pt x="336" y="2347"/>
                    </a:lnTo>
                    <a:lnTo>
                      <a:pt x="307" y="2295"/>
                    </a:lnTo>
                    <a:lnTo>
                      <a:pt x="279" y="2242"/>
                    </a:lnTo>
                    <a:lnTo>
                      <a:pt x="252" y="2186"/>
                    </a:lnTo>
                    <a:lnTo>
                      <a:pt x="226" y="2129"/>
                    </a:lnTo>
                    <a:lnTo>
                      <a:pt x="202" y="2071"/>
                    </a:lnTo>
                    <a:lnTo>
                      <a:pt x="178" y="2009"/>
                    </a:lnTo>
                    <a:lnTo>
                      <a:pt x="155" y="1947"/>
                    </a:lnTo>
                    <a:lnTo>
                      <a:pt x="134" y="1883"/>
                    </a:lnTo>
                    <a:lnTo>
                      <a:pt x="114" y="1817"/>
                    </a:lnTo>
                    <a:lnTo>
                      <a:pt x="96" y="1751"/>
                    </a:lnTo>
                    <a:lnTo>
                      <a:pt x="79" y="1683"/>
                    </a:lnTo>
                    <a:lnTo>
                      <a:pt x="63" y="1614"/>
                    </a:lnTo>
                    <a:lnTo>
                      <a:pt x="49" y="1543"/>
                    </a:lnTo>
                    <a:lnTo>
                      <a:pt x="37" y="1472"/>
                    </a:lnTo>
                    <a:lnTo>
                      <a:pt x="26" y="1399"/>
                    </a:lnTo>
                    <a:lnTo>
                      <a:pt x="17" y="1327"/>
                    </a:lnTo>
                    <a:lnTo>
                      <a:pt x="10" y="1255"/>
                    </a:lnTo>
                    <a:lnTo>
                      <a:pt x="5" y="1185"/>
                    </a:lnTo>
                    <a:lnTo>
                      <a:pt x="2" y="1116"/>
                    </a:lnTo>
                    <a:lnTo>
                      <a:pt x="0" y="1048"/>
                    </a:lnTo>
                    <a:lnTo>
                      <a:pt x="1" y="981"/>
                    </a:lnTo>
                    <a:lnTo>
                      <a:pt x="3" y="917"/>
                    </a:lnTo>
                    <a:lnTo>
                      <a:pt x="6" y="852"/>
                    </a:lnTo>
                    <a:lnTo>
                      <a:pt x="13" y="791"/>
                    </a:lnTo>
                    <a:lnTo>
                      <a:pt x="19" y="730"/>
                    </a:lnTo>
                    <a:lnTo>
                      <a:pt x="29" y="671"/>
                    </a:lnTo>
                    <a:lnTo>
                      <a:pt x="39" y="615"/>
                    </a:lnTo>
                    <a:lnTo>
                      <a:pt x="52" y="560"/>
                    </a:lnTo>
                    <a:lnTo>
                      <a:pt x="65" y="507"/>
                    </a:lnTo>
                    <a:lnTo>
                      <a:pt x="80" y="455"/>
                    </a:lnTo>
                    <a:lnTo>
                      <a:pt x="97" y="407"/>
                    </a:lnTo>
                    <a:lnTo>
                      <a:pt x="115" y="360"/>
                    </a:lnTo>
                    <a:lnTo>
                      <a:pt x="135" y="317"/>
                    </a:lnTo>
                    <a:lnTo>
                      <a:pt x="155" y="275"/>
                    </a:lnTo>
                    <a:lnTo>
                      <a:pt x="178" y="236"/>
                    </a:lnTo>
                    <a:lnTo>
                      <a:pt x="202" y="199"/>
                    </a:lnTo>
                    <a:lnTo>
                      <a:pt x="226" y="166"/>
                    </a:lnTo>
                    <a:lnTo>
                      <a:pt x="252" y="136"/>
                    </a:lnTo>
                    <a:lnTo>
                      <a:pt x="279" y="108"/>
                    </a:lnTo>
                    <a:lnTo>
                      <a:pt x="307" y="83"/>
                    </a:lnTo>
                    <a:lnTo>
                      <a:pt x="337" y="61"/>
                    </a:lnTo>
                    <a:lnTo>
                      <a:pt x="369" y="42"/>
                    </a:lnTo>
                    <a:lnTo>
                      <a:pt x="400" y="27"/>
                    </a:lnTo>
                    <a:lnTo>
                      <a:pt x="433" y="15"/>
                    </a:lnTo>
                    <a:lnTo>
                      <a:pt x="467" y="6"/>
                    </a:lnTo>
                    <a:lnTo>
                      <a:pt x="502" y="1"/>
                    </a:lnTo>
                    <a:lnTo>
                      <a:pt x="538" y="0"/>
                    </a:lnTo>
                    <a:close/>
                  </a:path>
                </a:pathLst>
              </a:custGeom>
              <a:noFill/>
              <a:ln w="4763">
                <a:solidFill>
                  <a:srgbClr val="1F1A17"/>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241" name="Freeform 83"/>
              <p:cNvSpPr>
                <a:spLocks noEditPoints="1"/>
              </p:cNvSpPr>
              <p:nvPr/>
            </p:nvSpPr>
            <p:spPr bwMode="auto">
              <a:xfrm>
                <a:off x="4570" y="1606"/>
                <a:ext cx="168" cy="451"/>
              </a:xfrm>
              <a:custGeom>
                <a:avLst/>
                <a:gdLst>
                  <a:gd name="T0" fmla="*/ 43 w 1519"/>
                  <a:gd name="T1" fmla="*/ 449 h 4052"/>
                  <a:gd name="T2" fmla="*/ 28 w 1519"/>
                  <a:gd name="T3" fmla="*/ 446 h 4052"/>
                  <a:gd name="T4" fmla="*/ 13 w 1519"/>
                  <a:gd name="T5" fmla="*/ 440 h 4052"/>
                  <a:gd name="T6" fmla="*/ 6 w 1519"/>
                  <a:gd name="T7" fmla="*/ 434 h 4052"/>
                  <a:gd name="T8" fmla="*/ 1 w 1519"/>
                  <a:gd name="T9" fmla="*/ 428 h 4052"/>
                  <a:gd name="T10" fmla="*/ 15 w 1519"/>
                  <a:gd name="T11" fmla="*/ 423 h 4052"/>
                  <a:gd name="T12" fmla="*/ 19 w 1519"/>
                  <a:gd name="T13" fmla="*/ 426 h 4052"/>
                  <a:gd name="T14" fmla="*/ 30 w 1519"/>
                  <a:gd name="T15" fmla="*/ 431 h 4052"/>
                  <a:gd name="T16" fmla="*/ 43 w 1519"/>
                  <a:gd name="T17" fmla="*/ 434 h 4052"/>
                  <a:gd name="T18" fmla="*/ 59 w 1519"/>
                  <a:gd name="T19" fmla="*/ 436 h 4052"/>
                  <a:gd name="T20" fmla="*/ 168 w 1519"/>
                  <a:gd name="T21" fmla="*/ 254 h 4052"/>
                  <a:gd name="T22" fmla="*/ 166 w 1519"/>
                  <a:gd name="T23" fmla="*/ 290 h 4052"/>
                  <a:gd name="T24" fmla="*/ 159 w 1519"/>
                  <a:gd name="T25" fmla="*/ 325 h 4052"/>
                  <a:gd name="T26" fmla="*/ 150 w 1519"/>
                  <a:gd name="T27" fmla="*/ 357 h 4052"/>
                  <a:gd name="T28" fmla="*/ 137 w 1519"/>
                  <a:gd name="T29" fmla="*/ 386 h 4052"/>
                  <a:gd name="T30" fmla="*/ 123 w 1519"/>
                  <a:gd name="T31" fmla="*/ 411 h 4052"/>
                  <a:gd name="T32" fmla="*/ 106 w 1519"/>
                  <a:gd name="T33" fmla="*/ 430 h 4052"/>
                  <a:gd name="T34" fmla="*/ 87 w 1519"/>
                  <a:gd name="T35" fmla="*/ 444 h 4052"/>
                  <a:gd name="T36" fmla="*/ 77 w 1519"/>
                  <a:gd name="T37" fmla="*/ 448 h 4052"/>
                  <a:gd name="T38" fmla="*/ 67 w 1519"/>
                  <a:gd name="T39" fmla="*/ 451 h 4052"/>
                  <a:gd name="T40" fmla="*/ 60 w 1519"/>
                  <a:gd name="T41" fmla="*/ 436 h 4052"/>
                  <a:gd name="T42" fmla="*/ 68 w 1519"/>
                  <a:gd name="T43" fmla="*/ 435 h 4052"/>
                  <a:gd name="T44" fmla="*/ 75 w 1519"/>
                  <a:gd name="T45" fmla="*/ 433 h 4052"/>
                  <a:gd name="T46" fmla="*/ 85 w 1519"/>
                  <a:gd name="T47" fmla="*/ 428 h 4052"/>
                  <a:gd name="T48" fmla="*/ 101 w 1519"/>
                  <a:gd name="T49" fmla="*/ 414 h 4052"/>
                  <a:gd name="T50" fmla="*/ 116 w 1519"/>
                  <a:gd name="T51" fmla="*/ 394 h 4052"/>
                  <a:gd name="T52" fmla="*/ 129 w 1519"/>
                  <a:gd name="T53" fmla="*/ 370 h 4052"/>
                  <a:gd name="T54" fmla="*/ 140 w 1519"/>
                  <a:gd name="T55" fmla="*/ 341 h 4052"/>
                  <a:gd name="T56" fmla="*/ 148 w 1519"/>
                  <a:gd name="T57" fmla="*/ 310 h 4052"/>
                  <a:gd name="T58" fmla="*/ 152 w 1519"/>
                  <a:gd name="T59" fmla="*/ 276 h 4052"/>
                  <a:gd name="T60" fmla="*/ 153 w 1519"/>
                  <a:gd name="T61" fmla="*/ 242 h 4052"/>
                  <a:gd name="T62" fmla="*/ 68 w 1519"/>
                  <a:gd name="T63" fmla="*/ 1 h 4052"/>
                  <a:gd name="T64" fmla="*/ 88 w 1519"/>
                  <a:gd name="T65" fmla="*/ 9 h 4052"/>
                  <a:gd name="T66" fmla="*/ 105 w 1519"/>
                  <a:gd name="T67" fmla="*/ 24 h 4052"/>
                  <a:gd name="T68" fmla="*/ 120 w 1519"/>
                  <a:gd name="T69" fmla="*/ 44 h 4052"/>
                  <a:gd name="T70" fmla="*/ 132 w 1519"/>
                  <a:gd name="T71" fmla="*/ 68 h 4052"/>
                  <a:gd name="T72" fmla="*/ 143 w 1519"/>
                  <a:gd name="T73" fmla="*/ 96 h 4052"/>
                  <a:gd name="T74" fmla="*/ 152 w 1519"/>
                  <a:gd name="T75" fmla="*/ 128 h 4052"/>
                  <a:gd name="T76" fmla="*/ 160 w 1519"/>
                  <a:gd name="T77" fmla="*/ 169 h 4052"/>
                  <a:gd name="T78" fmla="*/ 151 w 1519"/>
                  <a:gd name="T79" fmla="*/ 216 h 4052"/>
                  <a:gd name="T80" fmla="*/ 143 w 1519"/>
                  <a:gd name="T81" fmla="*/ 157 h 4052"/>
                  <a:gd name="T82" fmla="*/ 134 w 1519"/>
                  <a:gd name="T83" fmla="*/ 120 h 4052"/>
                  <a:gd name="T84" fmla="*/ 125 w 1519"/>
                  <a:gd name="T85" fmla="*/ 91 h 4052"/>
                  <a:gd name="T86" fmla="*/ 114 w 1519"/>
                  <a:gd name="T87" fmla="*/ 65 h 4052"/>
                  <a:gd name="T88" fmla="*/ 102 w 1519"/>
                  <a:gd name="T89" fmla="*/ 44 h 4052"/>
                  <a:gd name="T90" fmla="*/ 89 w 1519"/>
                  <a:gd name="T91" fmla="*/ 29 h 4052"/>
                  <a:gd name="T92" fmla="*/ 75 w 1519"/>
                  <a:gd name="T93" fmla="*/ 19 h 4052"/>
                  <a:gd name="T94" fmla="*/ 60 w 1519"/>
                  <a:gd name="T95" fmla="*/ 15 h 4052"/>
                  <a:gd name="T96" fmla="*/ 0 w 1519"/>
                  <a:gd name="T97" fmla="*/ 74 h 4052"/>
                  <a:gd name="T98" fmla="*/ 6 w 1519"/>
                  <a:gd name="T99" fmla="*/ 55 h 4052"/>
                  <a:gd name="T100" fmla="*/ 14 w 1519"/>
                  <a:gd name="T101" fmla="*/ 34 h 4052"/>
                  <a:gd name="T102" fmla="*/ 21 w 1519"/>
                  <a:gd name="T103" fmla="*/ 22 h 4052"/>
                  <a:gd name="T104" fmla="*/ 30 w 1519"/>
                  <a:gd name="T105" fmla="*/ 12 h 4052"/>
                  <a:gd name="T106" fmla="*/ 43 w 1519"/>
                  <a:gd name="T107" fmla="*/ 4 h 4052"/>
                  <a:gd name="T108" fmla="*/ 59 w 1519"/>
                  <a:gd name="T109" fmla="*/ 0 h 4052"/>
                  <a:gd name="T110" fmla="*/ 51 w 1519"/>
                  <a:gd name="T111" fmla="*/ 17 h 4052"/>
                  <a:gd name="T112" fmla="*/ 42 w 1519"/>
                  <a:gd name="T113" fmla="*/ 22 h 4052"/>
                  <a:gd name="T114" fmla="*/ 34 w 1519"/>
                  <a:gd name="T115" fmla="*/ 29 h 4052"/>
                  <a:gd name="T116" fmla="*/ 28 w 1519"/>
                  <a:gd name="T117" fmla="*/ 39 h 4052"/>
                  <a:gd name="T118" fmla="*/ 21 w 1519"/>
                  <a:gd name="T119" fmla="*/ 55 h 4052"/>
                  <a:gd name="T120" fmla="*/ 14 w 1519"/>
                  <a:gd name="T121" fmla="*/ 78 h 4052"/>
                  <a:gd name="T122" fmla="*/ 8 w 1519"/>
                  <a:gd name="T123" fmla="*/ 86 h 405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19" h="4052">
                    <a:moveTo>
                      <a:pt x="532" y="3919"/>
                    </a:moveTo>
                    <a:lnTo>
                      <a:pt x="527" y="4052"/>
                    </a:lnTo>
                    <a:lnTo>
                      <a:pt x="519" y="4052"/>
                    </a:lnTo>
                    <a:lnTo>
                      <a:pt x="509" y="4051"/>
                    </a:lnTo>
                    <a:lnTo>
                      <a:pt x="500" y="4050"/>
                    </a:lnTo>
                    <a:lnTo>
                      <a:pt x="488" y="4050"/>
                    </a:lnTo>
                    <a:lnTo>
                      <a:pt x="475" y="4048"/>
                    </a:lnTo>
                    <a:lnTo>
                      <a:pt x="461" y="4047"/>
                    </a:lnTo>
                    <a:lnTo>
                      <a:pt x="447" y="4046"/>
                    </a:lnTo>
                    <a:lnTo>
                      <a:pt x="431" y="4044"/>
                    </a:lnTo>
                    <a:lnTo>
                      <a:pt x="414" y="4042"/>
                    </a:lnTo>
                    <a:lnTo>
                      <a:pt x="397" y="4040"/>
                    </a:lnTo>
                    <a:lnTo>
                      <a:pt x="389" y="4037"/>
                    </a:lnTo>
                    <a:lnTo>
                      <a:pt x="380" y="4036"/>
                    </a:lnTo>
                    <a:lnTo>
                      <a:pt x="370" y="4034"/>
                    </a:lnTo>
                    <a:lnTo>
                      <a:pt x="362" y="4033"/>
                    </a:lnTo>
                    <a:lnTo>
                      <a:pt x="352" y="4031"/>
                    </a:lnTo>
                    <a:lnTo>
                      <a:pt x="342" y="4029"/>
                    </a:lnTo>
                    <a:lnTo>
                      <a:pt x="333" y="4028"/>
                    </a:lnTo>
                    <a:lnTo>
                      <a:pt x="323" y="4026"/>
                    </a:lnTo>
                    <a:lnTo>
                      <a:pt x="314" y="4023"/>
                    </a:lnTo>
                    <a:lnTo>
                      <a:pt x="303" y="4021"/>
                    </a:lnTo>
                    <a:lnTo>
                      <a:pt x="294" y="4018"/>
                    </a:lnTo>
                    <a:lnTo>
                      <a:pt x="284" y="4016"/>
                    </a:lnTo>
                    <a:lnTo>
                      <a:pt x="274" y="4014"/>
                    </a:lnTo>
                    <a:lnTo>
                      <a:pt x="265" y="4010"/>
                    </a:lnTo>
                    <a:lnTo>
                      <a:pt x="254" y="4007"/>
                    </a:lnTo>
                    <a:lnTo>
                      <a:pt x="244" y="4004"/>
                    </a:lnTo>
                    <a:lnTo>
                      <a:pt x="234" y="4002"/>
                    </a:lnTo>
                    <a:lnTo>
                      <a:pt x="225" y="3997"/>
                    </a:lnTo>
                    <a:lnTo>
                      <a:pt x="214" y="3994"/>
                    </a:lnTo>
                    <a:lnTo>
                      <a:pt x="204" y="3991"/>
                    </a:lnTo>
                    <a:lnTo>
                      <a:pt x="195" y="3987"/>
                    </a:lnTo>
                    <a:lnTo>
                      <a:pt x="185" y="3983"/>
                    </a:lnTo>
                    <a:lnTo>
                      <a:pt x="175" y="3979"/>
                    </a:lnTo>
                    <a:lnTo>
                      <a:pt x="166" y="3975"/>
                    </a:lnTo>
                    <a:lnTo>
                      <a:pt x="156" y="3969"/>
                    </a:lnTo>
                    <a:lnTo>
                      <a:pt x="146" y="3965"/>
                    </a:lnTo>
                    <a:lnTo>
                      <a:pt x="136" y="3960"/>
                    </a:lnTo>
                    <a:lnTo>
                      <a:pt x="128" y="3955"/>
                    </a:lnTo>
                    <a:lnTo>
                      <a:pt x="118" y="3950"/>
                    </a:lnTo>
                    <a:lnTo>
                      <a:pt x="109" y="3945"/>
                    </a:lnTo>
                    <a:lnTo>
                      <a:pt x="105" y="3941"/>
                    </a:lnTo>
                    <a:lnTo>
                      <a:pt x="100" y="3939"/>
                    </a:lnTo>
                    <a:lnTo>
                      <a:pt x="95" y="3935"/>
                    </a:lnTo>
                    <a:lnTo>
                      <a:pt x="91" y="3933"/>
                    </a:lnTo>
                    <a:lnTo>
                      <a:pt x="88" y="3930"/>
                    </a:lnTo>
                    <a:lnTo>
                      <a:pt x="83" y="3926"/>
                    </a:lnTo>
                    <a:lnTo>
                      <a:pt x="78" y="3923"/>
                    </a:lnTo>
                    <a:lnTo>
                      <a:pt x="74" y="3920"/>
                    </a:lnTo>
                    <a:lnTo>
                      <a:pt x="70" y="3917"/>
                    </a:lnTo>
                    <a:lnTo>
                      <a:pt x="65" y="3913"/>
                    </a:lnTo>
                    <a:lnTo>
                      <a:pt x="61" y="3909"/>
                    </a:lnTo>
                    <a:lnTo>
                      <a:pt x="58" y="3906"/>
                    </a:lnTo>
                    <a:lnTo>
                      <a:pt x="55" y="3903"/>
                    </a:lnTo>
                    <a:lnTo>
                      <a:pt x="50" y="3898"/>
                    </a:lnTo>
                    <a:lnTo>
                      <a:pt x="46" y="3895"/>
                    </a:lnTo>
                    <a:lnTo>
                      <a:pt x="43" y="3891"/>
                    </a:lnTo>
                    <a:lnTo>
                      <a:pt x="38" y="3886"/>
                    </a:lnTo>
                    <a:lnTo>
                      <a:pt x="35" y="3882"/>
                    </a:lnTo>
                    <a:lnTo>
                      <a:pt x="31" y="3878"/>
                    </a:lnTo>
                    <a:lnTo>
                      <a:pt x="28" y="3873"/>
                    </a:lnTo>
                    <a:lnTo>
                      <a:pt x="24" y="3870"/>
                    </a:lnTo>
                    <a:lnTo>
                      <a:pt x="21" y="3866"/>
                    </a:lnTo>
                    <a:lnTo>
                      <a:pt x="18" y="3860"/>
                    </a:lnTo>
                    <a:lnTo>
                      <a:pt x="15" y="3856"/>
                    </a:lnTo>
                    <a:lnTo>
                      <a:pt x="12" y="3852"/>
                    </a:lnTo>
                    <a:lnTo>
                      <a:pt x="9" y="3846"/>
                    </a:lnTo>
                    <a:lnTo>
                      <a:pt x="6" y="3841"/>
                    </a:lnTo>
                    <a:lnTo>
                      <a:pt x="4" y="3837"/>
                    </a:lnTo>
                    <a:lnTo>
                      <a:pt x="121" y="3773"/>
                    </a:lnTo>
                    <a:lnTo>
                      <a:pt x="122" y="3776"/>
                    </a:lnTo>
                    <a:lnTo>
                      <a:pt x="123" y="3777"/>
                    </a:lnTo>
                    <a:lnTo>
                      <a:pt x="125" y="3780"/>
                    </a:lnTo>
                    <a:lnTo>
                      <a:pt x="127" y="3782"/>
                    </a:lnTo>
                    <a:lnTo>
                      <a:pt x="128" y="3784"/>
                    </a:lnTo>
                    <a:lnTo>
                      <a:pt x="129" y="3786"/>
                    </a:lnTo>
                    <a:lnTo>
                      <a:pt x="131" y="3788"/>
                    </a:lnTo>
                    <a:lnTo>
                      <a:pt x="133" y="3790"/>
                    </a:lnTo>
                    <a:lnTo>
                      <a:pt x="134" y="3793"/>
                    </a:lnTo>
                    <a:lnTo>
                      <a:pt x="136" y="3795"/>
                    </a:lnTo>
                    <a:lnTo>
                      <a:pt x="138" y="3797"/>
                    </a:lnTo>
                    <a:lnTo>
                      <a:pt x="140" y="3798"/>
                    </a:lnTo>
                    <a:lnTo>
                      <a:pt x="142" y="3801"/>
                    </a:lnTo>
                    <a:lnTo>
                      <a:pt x="144" y="3802"/>
                    </a:lnTo>
                    <a:lnTo>
                      <a:pt x="145" y="3804"/>
                    </a:lnTo>
                    <a:lnTo>
                      <a:pt x="148" y="3807"/>
                    </a:lnTo>
                    <a:lnTo>
                      <a:pt x="150" y="3810"/>
                    </a:lnTo>
                    <a:lnTo>
                      <a:pt x="153" y="3811"/>
                    </a:lnTo>
                    <a:lnTo>
                      <a:pt x="155" y="3813"/>
                    </a:lnTo>
                    <a:lnTo>
                      <a:pt x="158" y="3815"/>
                    </a:lnTo>
                    <a:lnTo>
                      <a:pt x="160" y="3817"/>
                    </a:lnTo>
                    <a:lnTo>
                      <a:pt x="162" y="3818"/>
                    </a:lnTo>
                    <a:lnTo>
                      <a:pt x="166" y="3821"/>
                    </a:lnTo>
                    <a:lnTo>
                      <a:pt x="169" y="3823"/>
                    </a:lnTo>
                    <a:lnTo>
                      <a:pt x="172" y="3826"/>
                    </a:lnTo>
                    <a:lnTo>
                      <a:pt x="174" y="3827"/>
                    </a:lnTo>
                    <a:lnTo>
                      <a:pt x="176" y="3829"/>
                    </a:lnTo>
                    <a:lnTo>
                      <a:pt x="180" y="3830"/>
                    </a:lnTo>
                    <a:lnTo>
                      <a:pt x="186" y="3835"/>
                    </a:lnTo>
                    <a:lnTo>
                      <a:pt x="192" y="3838"/>
                    </a:lnTo>
                    <a:lnTo>
                      <a:pt x="200" y="3842"/>
                    </a:lnTo>
                    <a:lnTo>
                      <a:pt x="206" y="3845"/>
                    </a:lnTo>
                    <a:lnTo>
                      <a:pt x="213" y="3850"/>
                    </a:lnTo>
                    <a:lnTo>
                      <a:pt x="220" y="3853"/>
                    </a:lnTo>
                    <a:lnTo>
                      <a:pt x="228" y="3856"/>
                    </a:lnTo>
                    <a:lnTo>
                      <a:pt x="236" y="3859"/>
                    </a:lnTo>
                    <a:lnTo>
                      <a:pt x="243" y="3863"/>
                    </a:lnTo>
                    <a:lnTo>
                      <a:pt x="252" y="3865"/>
                    </a:lnTo>
                    <a:lnTo>
                      <a:pt x="259" y="3868"/>
                    </a:lnTo>
                    <a:lnTo>
                      <a:pt x="268" y="3871"/>
                    </a:lnTo>
                    <a:lnTo>
                      <a:pt x="275" y="3873"/>
                    </a:lnTo>
                    <a:lnTo>
                      <a:pt x="284" y="3877"/>
                    </a:lnTo>
                    <a:lnTo>
                      <a:pt x="293" y="3879"/>
                    </a:lnTo>
                    <a:lnTo>
                      <a:pt x="301" y="3881"/>
                    </a:lnTo>
                    <a:lnTo>
                      <a:pt x="309" y="3884"/>
                    </a:lnTo>
                    <a:lnTo>
                      <a:pt x="317" y="3886"/>
                    </a:lnTo>
                    <a:lnTo>
                      <a:pt x="326" y="3889"/>
                    </a:lnTo>
                    <a:lnTo>
                      <a:pt x="335" y="3891"/>
                    </a:lnTo>
                    <a:lnTo>
                      <a:pt x="343" y="3893"/>
                    </a:lnTo>
                    <a:lnTo>
                      <a:pt x="352" y="3894"/>
                    </a:lnTo>
                    <a:lnTo>
                      <a:pt x="361" y="3896"/>
                    </a:lnTo>
                    <a:lnTo>
                      <a:pt x="368" y="3898"/>
                    </a:lnTo>
                    <a:lnTo>
                      <a:pt x="377" y="3899"/>
                    </a:lnTo>
                    <a:lnTo>
                      <a:pt x="385" y="3901"/>
                    </a:lnTo>
                    <a:lnTo>
                      <a:pt x="394" y="3903"/>
                    </a:lnTo>
                    <a:lnTo>
                      <a:pt x="402" y="3904"/>
                    </a:lnTo>
                    <a:lnTo>
                      <a:pt x="409" y="3906"/>
                    </a:lnTo>
                    <a:lnTo>
                      <a:pt x="418" y="3907"/>
                    </a:lnTo>
                    <a:lnTo>
                      <a:pt x="433" y="3909"/>
                    </a:lnTo>
                    <a:lnTo>
                      <a:pt x="448" y="3911"/>
                    </a:lnTo>
                    <a:lnTo>
                      <a:pt x="462" y="3912"/>
                    </a:lnTo>
                    <a:lnTo>
                      <a:pt x="475" y="3914"/>
                    </a:lnTo>
                    <a:lnTo>
                      <a:pt x="487" y="3915"/>
                    </a:lnTo>
                    <a:lnTo>
                      <a:pt x="499" y="3917"/>
                    </a:lnTo>
                    <a:lnTo>
                      <a:pt x="508" y="3917"/>
                    </a:lnTo>
                    <a:lnTo>
                      <a:pt x="518" y="3918"/>
                    </a:lnTo>
                    <a:lnTo>
                      <a:pt x="525" y="3918"/>
                    </a:lnTo>
                    <a:lnTo>
                      <a:pt x="532" y="3919"/>
                    </a:lnTo>
                    <a:close/>
                    <a:moveTo>
                      <a:pt x="1377" y="2035"/>
                    </a:moveTo>
                    <a:lnTo>
                      <a:pt x="1511" y="2025"/>
                    </a:lnTo>
                    <a:lnTo>
                      <a:pt x="1513" y="2048"/>
                    </a:lnTo>
                    <a:lnTo>
                      <a:pt x="1514" y="2072"/>
                    </a:lnTo>
                    <a:lnTo>
                      <a:pt x="1515" y="2096"/>
                    </a:lnTo>
                    <a:lnTo>
                      <a:pt x="1516" y="2120"/>
                    </a:lnTo>
                    <a:lnTo>
                      <a:pt x="1517" y="2143"/>
                    </a:lnTo>
                    <a:lnTo>
                      <a:pt x="1518" y="2167"/>
                    </a:lnTo>
                    <a:lnTo>
                      <a:pt x="1519" y="2190"/>
                    </a:lnTo>
                    <a:lnTo>
                      <a:pt x="1519" y="2213"/>
                    </a:lnTo>
                    <a:lnTo>
                      <a:pt x="1519" y="2237"/>
                    </a:lnTo>
                    <a:lnTo>
                      <a:pt x="1519" y="2261"/>
                    </a:lnTo>
                    <a:lnTo>
                      <a:pt x="1519" y="2285"/>
                    </a:lnTo>
                    <a:lnTo>
                      <a:pt x="1519" y="2308"/>
                    </a:lnTo>
                    <a:lnTo>
                      <a:pt x="1518" y="2331"/>
                    </a:lnTo>
                    <a:lnTo>
                      <a:pt x="1518" y="2355"/>
                    </a:lnTo>
                    <a:lnTo>
                      <a:pt x="1517" y="2378"/>
                    </a:lnTo>
                    <a:lnTo>
                      <a:pt x="1516" y="2401"/>
                    </a:lnTo>
                    <a:lnTo>
                      <a:pt x="1515" y="2425"/>
                    </a:lnTo>
                    <a:lnTo>
                      <a:pt x="1513" y="2449"/>
                    </a:lnTo>
                    <a:lnTo>
                      <a:pt x="1512" y="2471"/>
                    </a:lnTo>
                    <a:lnTo>
                      <a:pt x="1509" y="2495"/>
                    </a:lnTo>
                    <a:lnTo>
                      <a:pt x="1507" y="2518"/>
                    </a:lnTo>
                    <a:lnTo>
                      <a:pt x="1505" y="2540"/>
                    </a:lnTo>
                    <a:lnTo>
                      <a:pt x="1503" y="2564"/>
                    </a:lnTo>
                    <a:lnTo>
                      <a:pt x="1500" y="2587"/>
                    </a:lnTo>
                    <a:lnTo>
                      <a:pt x="1498" y="2609"/>
                    </a:lnTo>
                    <a:lnTo>
                      <a:pt x="1494" y="2632"/>
                    </a:lnTo>
                    <a:lnTo>
                      <a:pt x="1491" y="2655"/>
                    </a:lnTo>
                    <a:lnTo>
                      <a:pt x="1488" y="2677"/>
                    </a:lnTo>
                    <a:lnTo>
                      <a:pt x="1485" y="2700"/>
                    </a:lnTo>
                    <a:lnTo>
                      <a:pt x="1481" y="2723"/>
                    </a:lnTo>
                    <a:lnTo>
                      <a:pt x="1477" y="2744"/>
                    </a:lnTo>
                    <a:lnTo>
                      <a:pt x="1473" y="2767"/>
                    </a:lnTo>
                    <a:lnTo>
                      <a:pt x="1470" y="2789"/>
                    </a:lnTo>
                    <a:lnTo>
                      <a:pt x="1465" y="2811"/>
                    </a:lnTo>
                    <a:lnTo>
                      <a:pt x="1460" y="2833"/>
                    </a:lnTo>
                    <a:lnTo>
                      <a:pt x="1456" y="2855"/>
                    </a:lnTo>
                    <a:lnTo>
                      <a:pt x="1451" y="2877"/>
                    </a:lnTo>
                    <a:lnTo>
                      <a:pt x="1446" y="2898"/>
                    </a:lnTo>
                    <a:lnTo>
                      <a:pt x="1441" y="2920"/>
                    </a:lnTo>
                    <a:lnTo>
                      <a:pt x="1436" y="2941"/>
                    </a:lnTo>
                    <a:lnTo>
                      <a:pt x="1431" y="2963"/>
                    </a:lnTo>
                    <a:lnTo>
                      <a:pt x="1425" y="2984"/>
                    </a:lnTo>
                    <a:lnTo>
                      <a:pt x="1420" y="3005"/>
                    </a:lnTo>
                    <a:lnTo>
                      <a:pt x="1414" y="3026"/>
                    </a:lnTo>
                    <a:lnTo>
                      <a:pt x="1407" y="3047"/>
                    </a:lnTo>
                    <a:lnTo>
                      <a:pt x="1402" y="3068"/>
                    </a:lnTo>
                    <a:lnTo>
                      <a:pt x="1395" y="3088"/>
                    </a:lnTo>
                    <a:lnTo>
                      <a:pt x="1389" y="3109"/>
                    </a:lnTo>
                    <a:lnTo>
                      <a:pt x="1382" y="3129"/>
                    </a:lnTo>
                    <a:lnTo>
                      <a:pt x="1376" y="3149"/>
                    </a:lnTo>
                    <a:lnTo>
                      <a:pt x="1369" y="3169"/>
                    </a:lnTo>
                    <a:lnTo>
                      <a:pt x="1362" y="3188"/>
                    </a:lnTo>
                    <a:lnTo>
                      <a:pt x="1355" y="3209"/>
                    </a:lnTo>
                    <a:lnTo>
                      <a:pt x="1348" y="3228"/>
                    </a:lnTo>
                    <a:lnTo>
                      <a:pt x="1340" y="3248"/>
                    </a:lnTo>
                    <a:lnTo>
                      <a:pt x="1333" y="3267"/>
                    </a:lnTo>
                    <a:lnTo>
                      <a:pt x="1325" y="3286"/>
                    </a:lnTo>
                    <a:lnTo>
                      <a:pt x="1318" y="3305"/>
                    </a:lnTo>
                    <a:lnTo>
                      <a:pt x="1310" y="3323"/>
                    </a:lnTo>
                    <a:lnTo>
                      <a:pt x="1301" y="3342"/>
                    </a:lnTo>
                    <a:lnTo>
                      <a:pt x="1294" y="3361"/>
                    </a:lnTo>
                    <a:lnTo>
                      <a:pt x="1286" y="3378"/>
                    </a:lnTo>
                    <a:lnTo>
                      <a:pt x="1278" y="3397"/>
                    </a:lnTo>
                    <a:lnTo>
                      <a:pt x="1269" y="3415"/>
                    </a:lnTo>
                    <a:lnTo>
                      <a:pt x="1261" y="3432"/>
                    </a:lnTo>
                    <a:lnTo>
                      <a:pt x="1252" y="3451"/>
                    </a:lnTo>
                    <a:lnTo>
                      <a:pt x="1243" y="3468"/>
                    </a:lnTo>
                    <a:lnTo>
                      <a:pt x="1235" y="3485"/>
                    </a:lnTo>
                    <a:lnTo>
                      <a:pt x="1225" y="3502"/>
                    </a:lnTo>
                    <a:lnTo>
                      <a:pt x="1216" y="3519"/>
                    </a:lnTo>
                    <a:lnTo>
                      <a:pt x="1207" y="3535"/>
                    </a:lnTo>
                    <a:lnTo>
                      <a:pt x="1198" y="3551"/>
                    </a:lnTo>
                    <a:lnTo>
                      <a:pt x="1188" y="3568"/>
                    </a:lnTo>
                    <a:lnTo>
                      <a:pt x="1179" y="3583"/>
                    </a:lnTo>
                    <a:lnTo>
                      <a:pt x="1169" y="3599"/>
                    </a:lnTo>
                    <a:lnTo>
                      <a:pt x="1159" y="3615"/>
                    </a:lnTo>
                    <a:lnTo>
                      <a:pt x="1150" y="3631"/>
                    </a:lnTo>
                    <a:lnTo>
                      <a:pt x="1140" y="3646"/>
                    </a:lnTo>
                    <a:lnTo>
                      <a:pt x="1129" y="3661"/>
                    </a:lnTo>
                    <a:lnTo>
                      <a:pt x="1119" y="3675"/>
                    </a:lnTo>
                    <a:lnTo>
                      <a:pt x="1109" y="3690"/>
                    </a:lnTo>
                    <a:lnTo>
                      <a:pt x="1099" y="3704"/>
                    </a:lnTo>
                    <a:lnTo>
                      <a:pt x="1088" y="3718"/>
                    </a:lnTo>
                    <a:lnTo>
                      <a:pt x="1077" y="3731"/>
                    </a:lnTo>
                    <a:lnTo>
                      <a:pt x="1067" y="3745"/>
                    </a:lnTo>
                    <a:lnTo>
                      <a:pt x="1056" y="3759"/>
                    </a:lnTo>
                    <a:lnTo>
                      <a:pt x="1045" y="3771"/>
                    </a:lnTo>
                    <a:lnTo>
                      <a:pt x="1034" y="3784"/>
                    </a:lnTo>
                    <a:lnTo>
                      <a:pt x="1023" y="3797"/>
                    </a:lnTo>
                    <a:lnTo>
                      <a:pt x="1013" y="3809"/>
                    </a:lnTo>
                    <a:lnTo>
                      <a:pt x="1001" y="3822"/>
                    </a:lnTo>
                    <a:lnTo>
                      <a:pt x="990" y="3834"/>
                    </a:lnTo>
                    <a:lnTo>
                      <a:pt x="978" y="3844"/>
                    </a:lnTo>
                    <a:lnTo>
                      <a:pt x="966" y="3856"/>
                    </a:lnTo>
                    <a:lnTo>
                      <a:pt x="956" y="3867"/>
                    </a:lnTo>
                    <a:lnTo>
                      <a:pt x="944" y="3878"/>
                    </a:lnTo>
                    <a:lnTo>
                      <a:pt x="932" y="3889"/>
                    </a:lnTo>
                    <a:lnTo>
                      <a:pt x="920" y="3898"/>
                    </a:lnTo>
                    <a:lnTo>
                      <a:pt x="908" y="3908"/>
                    </a:lnTo>
                    <a:lnTo>
                      <a:pt x="896" y="3918"/>
                    </a:lnTo>
                    <a:lnTo>
                      <a:pt x="884" y="3927"/>
                    </a:lnTo>
                    <a:lnTo>
                      <a:pt x="871" y="3936"/>
                    </a:lnTo>
                    <a:lnTo>
                      <a:pt x="860" y="3946"/>
                    </a:lnTo>
                    <a:lnTo>
                      <a:pt x="847" y="3953"/>
                    </a:lnTo>
                    <a:lnTo>
                      <a:pt x="835" y="3962"/>
                    </a:lnTo>
                    <a:lnTo>
                      <a:pt x="822" y="3969"/>
                    </a:lnTo>
                    <a:lnTo>
                      <a:pt x="809" y="3977"/>
                    </a:lnTo>
                    <a:lnTo>
                      <a:pt x="797" y="3985"/>
                    </a:lnTo>
                    <a:lnTo>
                      <a:pt x="791" y="3988"/>
                    </a:lnTo>
                    <a:lnTo>
                      <a:pt x="784" y="3991"/>
                    </a:lnTo>
                    <a:lnTo>
                      <a:pt x="777" y="3994"/>
                    </a:lnTo>
                    <a:lnTo>
                      <a:pt x="770" y="3997"/>
                    </a:lnTo>
                    <a:lnTo>
                      <a:pt x="764" y="4001"/>
                    </a:lnTo>
                    <a:lnTo>
                      <a:pt x="757" y="4004"/>
                    </a:lnTo>
                    <a:lnTo>
                      <a:pt x="751" y="4007"/>
                    </a:lnTo>
                    <a:lnTo>
                      <a:pt x="745" y="4009"/>
                    </a:lnTo>
                    <a:lnTo>
                      <a:pt x="738" y="4013"/>
                    </a:lnTo>
                    <a:lnTo>
                      <a:pt x="731" y="4016"/>
                    </a:lnTo>
                    <a:lnTo>
                      <a:pt x="725" y="4018"/>
                    </a:lnTo>
                    <a:lnTo>
                      <a:pt x="718" y="4020"/>
                    </a:lnTo>
                    <a:lnTo>
                      <a:pt x="712" y="4022"/>
                    </a:lnTo>
                    <a:lnTo>
                      <a:pt x="704" y="4026"/>
                    </a:lnTo>
                    <a:lnTo>
                      <a:pt x="698" y="4028"/>
                    </a:lnTo>
                    <a:lnTo>
                      <a:pt x="691" y="4030"/>
                    </a:lnTo>
                    <a:lnTo>
                      <a:pt x="685" y="4032"/>
                    </a:lnTo>
                    <a:lnTo>
                      <a:pt x="677" y="4034"/>
                    </a:lnTo>
                    <a:lnTo>
                      <a:pt x="671" y="4036"/>
                    </a:lnTo>
                    <a:lnTo>
                      <a:pt x="665" y="4037"/>
                    </a:lnTo>
                    <a:lnTo>
                      <a:pt x="658" y="4040"/>
                    </a:lnTo>
                    <a:lnTo>
                      <a:pt x="651" y="4041"/>
                    </a:lnTo>
                    <a:lnTo>
                      <a:pt x="644" y="4043"/>
                    </a:lnTo>
                    <a:lnTo>
                      <a:pt x="638" y="4044"/>
                    </a:lnTo>
                    <a:lnTo>
                      <a:pt x="631" y="4045"/>
                    </a:lnTo>
                    <a:lnTo>
                      <a:pt x="624" y="4046"/>
                    </a:lnTo>
                    <a:lnTo>
                      <a:pt x="616" y="4047"/>
                    </a:lnTo>
                    <a:lnTo>
                      <a:pt x="610" y="4048"/>
                    </a:lnTo>
                    <a:lnTo>
                      <a:pt x="603" y="4049"/>
                    </a:lnTo>
                    <a:lnTo>
                      <a:pt x="596" y="4050"/>
                    </a:lnTo>
                    <a:lnTo>
                      <a:pt x="588" y="4050"/>
                    </a:lnTo>
                    <a:lnTo>
                      <a:pt x="582" y="4051"/>
                    </a:lnTo>
                    <a:lnTo>
                      <a:pt x="575" y="4051"/>
                    </a:lnTo>
                    <a:lnTo>
                      <a:pt x="568" y="4052"/>
                    </a:lnTo>
                    <a:lnTo>
                      <a:pt x="561" y="4052"/>
                    </a:lnTo>
                    <a:lnTo>
                      <a:pt x="554" y="4052"/>
                    </a:lnTo>
                    <a:lnTo>
                      <a:pt x="547" y="4052"/>
                    </a:lnTo>
                    <a:lnTo>
                      <a:pt x="540" y="4052"/>
                    </a:lnTo>
                    <a:lnTo>
                      <a:pt x="533" y="4052"/>
                    </a:lnTo>
                    <a:lnTo>
                      <a:pt x="527" y="4052"/>
                    </a:lnTo>
                    <a:lnTo>
                      <a:pt x="532" y="3919"/>
                    </a:lnTo>
                    <a:lnTo>
                      <a:pt x="537" y="3919"/>
                    </a:lnTo>
                    <a:lnTo>
                      <a:pt x="542" y="3919"/>
                    </a:lnTo>
                    <a:lnTo>
                      <a:pt x="547" y="3919"/>
                    </a:lnTo>
                    <a:lnTo>
                      <a:pt x="552" y="3919"/>
                    </a:lnTo>
                    <a:lnTo>
                      <a:pt x="557" y="3919"/>
                    </a:lnTo>
                    <a:lnTo>
                      <a:pt x="562" y="3919"/>
                    </a:lnTo>
                    <a:lnTo>
                      <a:pt x="566" y="3918"/>
                    </a:lnTo>
                    <a:lnTo>
                      <a:pt x="572" y="3918"/>
                    </a:lnTo>
                    <a:lnTo>
                      <a:pt x="577" y="3918"/>
                    </a:lnTo>
                    <a:lnTo>
                      <a:pt x="582" y="3917"/>
                    </a:lnTo>
                    <a:lnTo>
                      <a:pt x="586" y="3917"/>
                    </a:lnTo>
                    <a:lnTo>
                      <a:pt x="591" y="3915"/>
                    </a:lnTo>
                    <a:lnTo>
                      <a:pt x="597" y="3914"/>
                    </a:lnTo>
                    <a:lnTo>
                      <a:pt x="601" y="3914"/>
                    </a:lnTo>
                    <a:lnTo>
                      <a:pt x="606" y="3913"/>
                    </a:lnTo>
                    <a:lnTo>
                      <a:pt x="611" y="3912"/>
                    </a:lnTo>
                    <a:lnTo>
                      <a:pt x="616" y="3911"/>
                    </a:lnTo>
                    <a:lnTo>
                      <a:pt x="621" y="3910"/>
                    </a:lnTo>
                    <a:lnTo>
                      <a:pt x="626" y="3909"/>
                    </a:lnTo>
                    <a:lnTo>
                      <a:pt x="631" y="3908"/>
                    </a:lnTo>
                    <a:lnTo>
                      <a:pt x="636" y="3906"/>
                    </a:lnTo>
                    <a:lnTo>
                      <a:pt x="641" y="3905"/>
                    </a:lnTo>
                    <a:lnTo>
                      <a:pt x="646" y="3904"/>
                    </a:lnTo>
                    <a:lnTo>
                      <a:pt x="652" y="3901"/>
                    </a:lnTo>
                    <a:lnTo>
                      <a:pt x="656" y="3900"/>
                    </a:lnTo>
                    <a:lnTo>
                      <a:pt x="661" y="3898"/>
                    </a:lnTo>
                    <a:lnTo>
                      <a:pt x="667" y="3897"/>
                    </a:lnTo>
                    <a:lnTo>
                      <a:pt x="671" y="3895"/>
                    </a:lnTo>
                    <a:lnTo>
                      <a:pt x="676" y="3893"/>
                    </a:lnTo>
                    <a:lnTo>
                      <a:pt x="682" y="3891"/>
                    </a:lnTo>
                    <a:lnTo>
                      <a:pt x="686" y="3890"/>
                    </a:lnTo>
                    <a:lnTo>
                      <a:pt x="691" y="3886"/>
                    </a:lnTo>
                    <a:lnTo>
                      <a:pt x="697" y="3884"/>
                    </a:lnTo>
                    <a:lnTo>
                      <a:pt x="702" y="3882"/>
                    </a:lnTo>
                    <a:lnTo>
                      <a:pt x="707" y="3880"/>
                    </a:lnTo>
                    <a:lnTo>
                      <a:pt x="712" y="3878"/>
                    </a:lnTo>
                    <a:lnTo>
                      <a:pt x="717" y="3875"/>
                    </a:lnTo>
                    <a:lnTo>
                      <a:pt x="722" y="3872"/>
                    </a:lnTo>
                    <a:lnTo>
                      <a:pt x="727" y="3869"/>
                    </a:lnTo>
                    <a:lnTo>
                      <a:pt x="731" y="3867"/>
                    </a:lnTo>
                    <a:lnTo>
                      <a:pt x="742" y="3862"/>
                    </a:lnTo>
                    <a:lnTo>
                      <a:pt x="753" y="3855"/>
                    </a:lnTo>
                    <a:lnTo>
                      <a:pt x="763" y="3849"/>
                    </a:lnTo>
                    <a:lnTo>
                      <a:pt x="772" y="3842"/>
                    </a:lnTo>
                    <a:lnTo>
                      <a:pt x="783" y="3835"/>
                    </a:lnTo>
                    <a:lnTo>
                      <a:pt x="793" y="3828"/>
                    </a:lnTo>
                    <a:lnTo>
                      <a:pt x="804" y="3821"/>
                    </a:lnTo>
                    <a:lnTo>
                      <a:pt x="813" y="3812"/>
                    </a:lnTo>
                    <a:lnTo>
                      <a:pt x="824" y="3804"/>
                    </a:lnTo>
                    <a:lnTo>
                      <a:pt x="834" y="3796"/>
                    </a:lnTo>
                    <a:lnTo>
                      <a:pt x="843" y="3787"/>
                    </a:lnTo>
                    <a:lnTo>
                      <a:pt x="854" y="3779"/>
                    </a:lnTo>
                    <a:lnTo>
                      <a:pt x="864" y="3769"/>
                    </a:lnTo>
                    <a:lnTo>
                      <a:pt x="874" y="3759"/>
                    </a:lnTo>
                    <a:lnTo>
                      <a:pt x="884" y="3749"/>
                    </a:lnTo>
                    <a:lnTo>
                      <a:pt x="894" y="3740"/>
                    </a:lnTo>
                    <a:lnTo>
                      <a:pt x="904" y="3730"/>
                    </a:lnTo>
                    <a:lnTo>
                      <a:pt x="913" y="3719"/>
                    </a:lnTo>
                    <a:lnTo>
                      <a:pt x="923" y="3707"/>
                    </a:lnTo>
                    <a:lnTo>
                      <a:pt x="933" y="3697"/>
                    </a:lnTo>
                    <a:lnTo>
                      <a:pt x="943" y="3686"/>
                    </a:lnTo>
                    <a:lnTo>
                      <a:pt x="952" y="3674"/>
                    </a:lnTo>
                    <a:lnTo>
                      <a:pt x="962" y="3662"/>
                    </a:lnTo>
                    <a:lnTo>
                      <a:pt x="972" y="3650"/>
                    </a:lnTo>
                    <a:lnTo>
                      <a:pt x="981" y="3637"/>
                    </a:lnTo>
                    <a:lnTo>
                      <a:pt x="991" y="3624"/>
                    </a:lnTo>
                    <a:lnTo>
                      <a:pt x="1000" y="3611"/>
                    </a:lnTo>
                    <a:lnTo>
                      <a:pt x="1009" y="3598"/>
                    </a:lnTo>
                    <a:lnTo>
                      <a:pt x="1019" y="3584"/>
                    </a:lnTo>
                    <a:lnTo>
                      <a:pt x="1028" y="3571"/>
                    </a:lnTo>
                    <a:lnTo>
                      <a:pt x="1037" y="3557"/>
                    </a:lnTo>
                    <a:lnTo>
                      <a:pt x="1046" y="3543"/>
                    </a:lnTo>
                    <a:lnTo>
                      <a:pt x="1055" y="3529"/>
                    </a:lnTo>
                    <a:lnTo>
                      <a:pt x="1064" y="3514"/>
                    </a:lnTo>
                    <a:lnTo>
                      <a:pt x="1073" y="3499"/>
                    </a:lnTo>
                    <a:lnTo>
                      <a:pt x="1082" y="3485"/>
                    </a:lnTo>
                    <a:lnTo>
                      <a:pt x="1090" y="3470"/>
                    </a:lnTo>
                    <a:lnTo>
                      <a:pt x="1099" y="3454"/>
                    </a:lnTo>
                    <a:lnTo>
                      <a:pt x="1107" y="3439"/>
                    </a:lnTo>
                    <a:lnTo>
                      <a:pt x="1116" y="3423"/>
                    </a:lnTo>
                    <a:lnTo>
                      <a:pt x="1124" y="3406"/>
                    </a:lnTo>
                    <a:lnTo>
                      <a:pt x="1132" y="3390"/>
                    </a:lnTo>
                    <a:lnTo>
                      <a:pt x="1140" y="3374"/>
                    </a:lnTo>
                    <a:lnTo>
                      <a:pt x="1148" y="3357"/>
                    </a:lnTo>
                    <a:lnTo>
                      <a:pt x="1156" y="3341"/>
                    </a:lnTo>
                    <a:lnTo>
                      <a:pt x="1164" y="3323"/>
                    </a:lnTo>
                    <a:lnTo>
                      <a:pt x="1171" y="3306"/>
                    </a:lnTo>
                    <a:lnTo>
                      <a:pt x="1180" y="3289"/>
                    </a:lnTo>
                    <a:lnTo>
                      <a:pt x="1187" y="3272"/>
                    </a:lnTo>
                    <a:lnTo>
                      <a:pt x="1194" y="3254"/>
                    </a:lnTo>
                    <a:lnTo>
                      <a:pt x="1201" y="3236"/>
                    </a:lnTo>
                    <a:lnTo>
                      <a:pt x="1209" y="3218"/>
                    </a:lnTo>
                    <a:lnTo>
                      <a:pt x="1215" y="3200"/>
                    </a:lnTo>
                    <a:lnTo>
                      <a:pt x="1223" y="3181"/>
                    </a:lnTo>
                    <a:lnTo>
                      <a:pt x="1229" y="3163"/>
                    </a:lnTo>
                    <a:lnTo>
                      <a:pt x="1236" y="3144"/>
                    </a:lnTo>
                    <a:lnTo>
                      <a:pt x="1242" y="3126"/>
                    </a:lnTo>
                    <a:lnTo>
                      <a:pt x="1249" y="3107"/>
                    </a:lnTo>
                    <a:lnTo>
                      <a:pt x="1255" y="3087"/>
                    </a:lnTo>
                    <a:lnTo>
                      <a:pt x="1262" y="3068"/>
                    </a:lnTo>
                    <a:lnTo>
                      <a:pt x="1267" y="3048"/>
                    </a:lnTo>
                    <a:lnTo>
                      <a:pt x="1273" y="3029"/>
                    </a:lnTo>
                    <a:lnTo>
                      <a:pt x="1279" y="3009"/>
                    </a:lnTo>
                    <a:lnTo>
                      <a:pt x="1284" y="2990"/>
                    </a:lnTo>
                    <a:lnTo>
                      <a:pt x="1290" y="2970"/>
                    </a:lnTo>
                    <a:lnTo>
                      <a:pt x="1295" y="2950"/>
                    </a:lnTo>
                    <a:lnTo>
                      <a:pt x="1300" y="2930"/>
                    </a:lnTo>
                    <a:lnTo>
                      <a:pt x="1306" y="2909"/>
                    </a:lnTo>
                    <a:lnTo>
                      <a:pt x="1311" y="2889"/>
                    </a:lnTo>
                    <a:lnTo>
                      <a:pt x="1315" y="2868"/>
                    </a:lnTo>
                    <a:lnTo>
                      <a:pt x="1321" y="2848"/>
                    </a:lnTo>
                    <a:lnTo>
                      <a:pt x="1325" y="2827"/>
                    </a:lnTo>
                    <a:lnTo>
                      <a:pt x="1329" y="2807"/>
                    </a:lnTo>
                    <a:lnTo>
                      <a:pt x="1334" y="2785"/>
                    </a:lnTo>
                    <a:lnTo>
                      <a:pt x="1338" y="2765"/>
                    </a:lnTo>
                    <a:lnTo>
                      <a:pt x="1341" y="2743"/>
                    </a:lnTo>
                    <a:lnTo>
                      <a:pt x="1346" y="2723"/>
                    </a:lnTo>
                    <a:lnTo>
                      <a:pt x="1349" y="2701"/>
                    </a:lnTo>
                    <a:lnTo>
                      <a:pt x="1352" y="2679"/>
                    </a:lnTo>
                    <a:lnTo>
                      <a:pt x="1355" y="2658"/>
                    </a:lnTo>
                    <a:lnTo>
                      <a:pt x="1359" y="2636"/>
                    </a:lnTo>
                    <a:lnTo>
                      <a:pt x="1362" y="2615"/>
                    </a:lnTo>
                    <a:lnTo>
                      <a:pt x="1364" y="2593"/>
                    </a:lnTo>
                    <a:lnTo>
                      <a:pt x="1367" y="2572"/>
                    </a:lnTo>
                    <a:lnTo>
                      <a:pt x="1369" y="2549"/>
                    </a:lnTo>
                    <a:lnTo>
                      <a:pt x="1372" y="2527"/>
                    </a:lnTo>
                    <a:lnTo>
                      <a:pt x="1374" y="2506"/>
                    </a:lnTo>
                    <a:lnTo>
                      <a:pt x="1376" y="2483"/>
                    </a:lnTo>
                    <a:lnTo>
                      <a:pt x="1378" y="2461"/>
                    </a:lnTo>
                    <a:lnTo>
                      <a:pt x="1379" y="2439"/>
                    </a:lnTo>
                    <a:lnTo>
                      <a:pt x="1381" y="2417"/>
                    </a:lnTo>
                    <a:lnTo>
                      <a:pt x="1382" y="2395"/>
                    </a:lnTo>
                    <a:lnTo>
                      <a:pt x="1383" y="2373"/>
                    </a:lnTo>
                    <a:lnTo>
                      <a:pt x="1384" y="2350"/>
                    </a:lnTo>
                    <a:lnTo>
                      <a:pt x="1384" y="2328"/>
                    </a:lnTo>
                    <a:lnTo>
                      <a:pt x="1386" y="2305"/>
                    </a:lnTo>
                    <a:lnTo>
                      <a:pt x="1386" y="2284"/>
                    </a:lnTo>
                    <a:lnTo>
                      <a:pt x="1386" y="2261"/>
                    </a:lnTo>
                    <a:lnTo>
                      <a:pt x="1386" y="2238"/>
                    </a:lnTo>
                    <a:lnTo>
                      <a:pt x="1386" y="2216"/>
                    </a:lnTo>
                    <a:lnTo>
                      <a:pt x="1386" y="2193"/>
                    </a:lnTo>
                    <a:lnTo>
                      <a:pt x="1384" y="2170"/>
                    </a:lnTo>
                    <a:lnTo>
                      <a:pt x="1383" y="2148"/>
                    </a:lnTo>
                    <a:lnTo>
                      <a:pt x="1382" y="2125"/>
                    </a:lnTo>
                    <a:lnTo>
                      <a:pt x="1381" y="2103"/>
                    </a:lnTo>
                    <a:lnTo>
                      <a:pt x="1380" y="2081"/>
                    </a:lnTo>
                    <a:lnTo>
                      <a:pt x="1378" y="2058"/>
                    </a:lnTo>
                    <a:lnTo>
                      <a:pt x="1377" y="2035"/>
                    </a:lnTo>
                    <a:close/>
                    <a:moveTo>
                      <a:pt x="549" y="134"/>
                    </a:moveTo>
                    <a:lnTo>
                      <a:pt x="542" y="0"/>
                    </a:lnTo>
                    <a:lnTo>
                      <a:pt x="549" y="0"/>
                    </a:lnTo>
                    <a:lnTo>
                      <a:pt x="563" y="1"/>
                    </a:lnTo>
                    <a:lnTo>
                      <a:pt x="577" y="2"/>
                    </a:lnTo>
                    <a:lnTo>
                      <a:pt x="590" y="4"/>
                    </a:lnTo>
                    <a:lnTo>
                      <a:pt x="604" y="7"/>
                    </a:lnTo>
                    <a:lnTo>
                      <a:pt x="617" y="9"/>
                    </a:lnTo>
                    <a:lnTo>
                      <a:pt x="631" y="12"/>
                    </a:lnTo>
                    <a:lnTo>
                      <a:pt x="644" y="15"/>
                    </a:lnTo>
                    <a:lnTo>
                      <a:pt x="657" y="18"/>
                    </a:lnTo>
                    <a:lnTo>
                      <a:pt x="670" y="23"/>
                    </a:lnTo>
                    <a:lnTo>
                      <a:pt x="683" y="27"/>
                    </a:lnTo>
                    <a:lnTo>
                      <a:pt x="696" y="31"/>
                    </a:lnTo>
                    <a:lnTo>
                      <a:pt x="709" y="37"/>
                    </a:lnTo>
                    <a:lnTo>
                      <a:pt x="722" y="42"/>
                    </a:lnTo>
                    <a:lnTo>
                      <a:pt x="733" y="48"/>
                    </a:lnTo>
                    <a:lnTo>
                      <a:pt x="746" y="53"/>
                    </a:lnTo>
                    <a:lnTo>
                      <a:pt x="758" y="59"/>
                    </a:lnTo>
                    <a:lnTo>
                      <a:pt x="770" y="67"/>
                    </a:lnTo>
                    <a:lnTo>
                      <a:pt x="782" y="73"/>
                    </a:lnTo>
                    <a:lnTo>
                      <a:pt x="794" y="81"/>
                    </a:lnTo>
                    <a:lnTo>
                      <a:pt x="806" y="89"/>
                    </a:lnTo>
                    <a:lnTo>
                      <a:pt x="818" y="96"/>
                    </a:lnTo>
                    <a:lnTo>
                      <a:pt x="829" y="105"/>
                    </a:lnTo>
                    <a:lnTo>
                      <a:pt x="840" y="112"/>
                    </a:lnTo>
                    <a:lnTo>
                      <a:pt x="852" y="122"/>
                    </a:lnTo>
                    <a:lnTo>
                      <a:pt x="863" y="131"/>
                    </a:lnTo>
                    <a:lnTo>
                      <a:pt x="874" y="140"/>
                    </a:lnTo>
                    <a:lnTo>
                      <a:pt x="884" y="149"/>
                    </a:lnTo>
                    <a:lnTo>
                      <a:pt x="895" y="160"/>
                    </a:lnTo>
                    <a:lnTo>
                      <a:pt x="906" y="169"/>
                    </a:lnTo>
                    <a:lnTo>
                      <a:pt x="917" y="179"/>
                    </a:lnTo>
                    <a:lnTo>
                      <a:pt x="927" y="190"/>
                    </a:lnTo>
                    <a:lnTo>
                      <a:pt x="937" y="201"/>
                    </a:lnTo>
                    <a:lnTo>
                      <a:pt x="948" y="213"/>
                    </a:lnTo>
                    <a:lnTo>
                      <a:pt x="958" y="223"/>
                    </a:lnTo>
                    <a:lnTo>
                      <a:pt x="968" y="235"/>
                    </a:lnTo>
                    <a:lnTo>
                      <a:pt x="978" y="247"/>
                    </a:lnTo>
                    <a:lnTo>
                      <a:pt x="988" y="259"/>
                    </a:lnTo>
                    <a:lnTo>
                      <a:pt x="998" y="271"/>
                    </a:lnTo>
                    <a:lnTo>
                      <a:pt x="1007" y="284"/>
                    </a:lnTo>
                    <a:lnTo>
                      <a:pt x="1017" y="297"/>
                    </a:lnTo>
                    <a:lnTo>
                      <a:pt x="1026" y="310"/>
                    </a:lnTo>
                    <a:lnTo>
                      <a:pt x="1035" y="323"/>
                    </a:lnTo>
                    <a:lnTo>
                      <a:pt x="1044" y="336"/>
                    </a:lnTo>
                    <a:lnTo>
                      <a:pt x="1054" y="350"/>
                    </a:lnTo>
                    <a:lnTo>
                      <a:pt x="1062" y="364"/>
                    </a:lnTo>
                    <a:lnTo>
                      <a:pt x="1071" y="378"/>
                    </a:lnTo>
                    <a:lnTo>
                      <a:pt x="1081" y="392"/>
                    </a:lnTo>
                    <a:lnTo>
                      <a:pt x="1089" y="406"/>
                    </a:lnTo>
                    <a:lnTo>
                      <a:pt x="1098" y="421"/>
                    </a:lnTo>
                    <a:lnTo>
                      <a:pt x="1106" y="436"/>
                    </a:lnTo>
                    <a:lnTo>
                      <a:pt x="1114" y="451"/>
                    </a:lnTo>
                    <a:lnTo>
                      <a:pt x="1123" y="466"/>
                    </a:lnTo>
                    <a:lnTo>
                      <a:pt x="1131" y="481"/>
                    </a:lnTo>
                    <a:lnTo>
                      <a:pt x="1140" y="497"/>
                    </a:lnTo>
                    <a:lnTo>
                      <a:pt x="1147" y="512"/>
                    </a:lnTo>
                    <a:lnTo>
                      <a:pt x="1155" y="529"/>
                    </a:lnTo>
                    <a:lnTo>
                      <a:pt x="1164" y="545"/>
                    </a:lnTo>
                    <a:lnTo>
                      <a:pt x="1171" y="561"/>
                    </a:lnTo>
                    <a:lnTo>
                      <a:pt x="1179" y="578"/>
                    </a:lnTo>
                    <a:lnTo>
                      <a:pt x="1186" y="594"/>
                    </a:lnTo>
                    <a:lnTo>
                      <a:pt x="1194" y="612"/>
                    </a:lnTo>
                    <a:lnTo>
                      <a:pt x="1201" y="629"/>
                    </a:lnTo>
                    <a:lnTo>
                      <a:pt x="1209" y="646"/>
                    </a:lnTo>
                    <a:lnTo>
                      <a:pt x="1216" y="663"/>
                    </a:lnTo>
                    <a:lnTo>
                      <a:pt x="1224" y="681"/>
                    </a:lnTo>
                    <a:lnTo>
                      <a:pt x="1230" y="699"/>
                    </a:lnTo>
                    <a:lnTo>
                      <a:pt x="1238" y="716"/>
                    </a:lnTo>
                    <a:lnTo>
                      <a:pt x="1244" y="735"/>
                    </a:lnTo>
                    <a:lnTo>
                      <a:pt x="1252" y="753"/>
                    </a:lnTo>
                    <a:lnTo>
                      <a:pt x="1258" y="771"/>
                    </a:lnTo>
                    <a:lnTo>
                      <a:pt x="1265" y="790"/>
                    </a:lnTo>
                    <a:lnTo>
                      <a:pt x="1271" y="809"/>
                    </a:lnTo>
                    <a:lnTo>
                      <a:pt x="1278" y="827"/>
                    </a:lnTo>
                    <a:lnTo>
                      <a:pt x="1284" y="847"/>
                    </a:lnTo>
                    <a:lnTo>
                      <a:pt x="1291" y="865"/>
                    </a:lnTo>
                    <a:lnTo>
                      <a:pt x="1297" y="885"/>
                    </a:lnTo>
                    <a:lnTo>
                      <a:pt x="1304" y="904"/>
                    </a:lnTo>
                    <a:lnTo>
                      <a:pt x="1309" y="923"/>
                    </a:lnTo>
                    <a:lnTo>
                      <a:pt x="1315" y="944"/>
                    </a:lnTo>
                    <a:lnTo>
                      <a:pt x="1321" y="963"/>
                    </a:lnTo>
                    <a:lnTo>
                      <a:pt x="1327" y="984"/>
                    </a:lnTo>
                    <a:lnTo>
                      <a:pt x="1333" y="1003"/>
                    </a:lnTo>
                    <a:lnTo>
                      <a:pt x="1338" y="1024"/>
                    </a:lnTo>
                    <a:lnTo>
                      <a:pt x="1345" y="1044"/>
                    </a:lnTo>
                    <a:lnTo>
                      <a:pt x="1350" y="1065"/>
                    </a:lnTo>
                    <a:lnTo>
                      <a:pt x="1355" y="1085"/>
                    </a:lnTo>
                    <a:lnTo>
                      <a:pt x="1361" y="1106"/>
                    </a:lnTo>
                    <a:lnTo>
                      <a:pt x="1366" y="1126"/>
                    </a:lnTo>
                    <a:lnTo>
                      <a:pt x="1370" y="1148"/>
                    </a:lnTo>
                    <a:lnTo>
                      <a:pt x="1376" y="1168"/>
                    </a:lnTo>
                    <a:lnTo>
                      <a:pt x="1381" y="1190"/>
                    </a:lnTo>
                    <a:lnTo>
                      <a:pt x="1387" y="1211"/>
                    </a:lnTo>
                    <a:lnTo>
                      <a:pt x="1391" y="1232"/>
                    </a:lnTo>
                    <a:lnTo>
                      <a:pt x="1395" y="1253"/>
                    </a:lnTo>
                    <a:lnTo>
                      <a:pt x="1401" y="1275"/>
                    </a:lnTo>
                    <a:lnTo>
                      <a:pt x="1405" y="1297"/>
                    </a:lnTo>
                    <a:lnTo>
                      <a:pt x="1414" y="1341"/>
                    </a:lnTo>
                    <a:lnTo>
                      <a:pt x="1423" y="1384"/>
                    </a:lnTo>
                    <a:lnTo>
                      <a:pt x="1428" y="1407"/>
                    </a:lnTo>
                    <a:lnTo>
                      <a:pt x="1431" y="1428"/>
                    </a:lnTo>
                    <a:lnTo>
                      <a:pt x="1435" y="1451"/>
                    </a:lnTo>
                    <a:lnTo>
                      <a:pt x="1439" y="1473"/>
                    </a:lnTo>
                    <a:lnTo>
                      <a:pt x="1447" y="1518"/>
                    </a:lnTo>
                    <a:lnTo>
                      <a:pt x="1455" y="1563"/>
                    </a:lnTo>
                    <a:lnTo>
                      <a:pt x="1462" y="1608"/>
                    </a:lnTo>
                    <a:lnTo>
                      <a:pt x="1469" y="1654"/>
                    </a:lnTo>
                    <a:lnTo>
                      <a:pt x="1475" y="1700"/>
                    </a:lnTo>
                    <a:lnTo>
                      <a:pt x="1480" y="1745"/>
                    </a:lnTo>
                    <a:lnTo>
                      <a:pt x="1487" y="1792"/>
                    </a:lnTo>
                    <a:lnTo>
                      <a:pt x="1492" y="1838"/>
                    </a:lnTo>
                    <a:lnTo>
                      <a:pt x="1497" y="1884"/>
                    </a:lnTo>
                    <a:lnTo>
                      <a:pt x="1502" y="1931"/>
                    </a:lnTo>
                    <a:lnTo>
                      <a:pt x="1506" y="1977"/>
                    </a:lnTo>
                    <a:lnTo>
                      <a:pt x="1511" y="2025"/>
                    </a:lnTo>
                    <a:lnTo>
                      <a:pt x="1377" y="2035"/>
                    </a:lnTo>
                    <a:lnTo>
                      <a:pt x="1373" y="1989"/>
                    </a:lnTo>
                    <a:lnTo>
                      <a:pt x="1368" y="1944"/>
                    </a:lnTo>
                    <a:lnTo>
                      <a:pt x="1364" y="1898"/>
                    </a:lnTo>
                    <a:lnTo>
                      <a:pt x="1359" y="1853"/>
                    </a:lnTo>
                    <a:lnTo>
                      <a:pt x="1353" y="1808"/>
                    </a:lnTo>
                    <a:lnTo>
                      <a:pt x="1348" y="1763"/>
                    </a:lnTo>
                    <a:lnTo>
                      <a:pt x="1341" y="1717"/>
                    </a:lnTo>
                    <a:lnTo>
                      <a:pt x="1336" y="1673"/>
                    </a:lnTo>
                    <a:lnTo>
                      <a:pt x="1328" y="1628"/>
                    </a:lnTo>
                    <a:lnTo>
                      <a:pt x="1322" y="1583"/>
                    </a:lnTo>
                    <a:lnTo>
                      <a:pt x="1314" y="1539"/>
                    </a:lnTo>
                    <a:lnTo>
                      <a:pt x="1307" y="1496"/>
                    </a:lnTo>
                    <a:lnTo>
                      <a:pt x="1304" y="1475"/>
                    </a:lnTo>
                    <a:lnTo>
                      <a:pt x="1299" y="1453"/>
                    </a:lnTo>
                    <a:lnTo>
                      <a:pt x="1295" y="1431"/>
                    </a:lnTo>
                    <a:lnTo>
                      <a:pt x="1292" y="1410"/>
                    </a:lnTo>
                    <a:lnTo>
                      <a:pt x="1283" y="1367"/>
                    </a:lnTo>
                    <a:lnTo>
                      <a:pt x="1275" y="1325"/>
                    </a:lnTo>
                    <a:lnTo>
                      <a:pt x="1269" y="1303"/>
                    </a:lnTo>
                    <a:lnTo>
                      <a:pt x="1265" y="1283"/>
                    </a:lnTo>
                    <a:lnTo>
                      <a:pt x="1261" y="1262"/>
                    </a:lnTo>
                    <a:lnTo>
                      <a:pt x="1255" y="1240"/>
                    </a:lnTo>
                    <a:lnTo>
                      <a:pt x="1251" y="1220"/>
                    </a:lnTo>
                    <a:lnTo>
                      <a:pt x="1247" y="1199"/>
                    </a:lnTo>
                    <a:lnTo>
                      <a:pt x="1241" y="1179"/>
                    </a:lnTo>
                    <a:lnTo>
                      <a:pt x="1236" y="1159"/>
                    </a:lnTo>
                    <a:lnTo>
                      <a:pt x="1230" y="1139"/>
                    </a:lnTo>
                    <a:lnTo>
                      <a:pt x="1226" y="1119"/>
                    </a:lnTo>
                    <a:lnTo>
                      <a:pt x="1221" y="1099"/>
                    </a:lnTo>
                    <a:lnTo>
                      <a:pt x="1215" y="1079"/>
                    </a:lnTo>
                    <a:lnTo>
                      <a:pt x="1210" y="1059"/>
                    </a:lnTo>
                    <a:lnTo>
                      <a:pt x="1203" y="1040"/>
                    </a:lnTo>
                    <a:lnTo>
                      <a:pt x="1198" y="1020"/>
                    </a:lnTo>
                    <a:lnTo>
                      <a:pt x="1193" y="1001"/>
                    </a:lnTo>
                    <a:lnTo>
                      <a:pt x="1187" y="983"/>
                    </a:lnTo>
                    <a:lnTo>
                      <a:pt x="1181" y="963"/>
                    </a:lnTo>
                    <a:lnTo>
                      <a:pt x="1175" y="945"/>
                    </a:lnTo>
                    <a:lnTo>
                      <a:pt x="1170" y="926"/>
                    </a:lnTo>
                    <a:lnTo>
                      <a:pt x="1164" y="907"/>
                    </a:lnTo>
                    <a:lnTo>
                      <a:pt x="1157" y="889"/>
                    </a:lnTo>
                    <a:lnTo>
                      <a:pt x="1151" y="871"/>
                    </a:lnTo>
                    <a:lnTo>
                      <a:pt x="1145" y="852"/>
                    </a:lnTo>
                    <a:lnTo>
                      <a:pt x="1139" y="835"/>
                    </a:lnTo>
                    <a:lnTo>
                      <a:pt x="1132" y="817"/>
                    </a:lnTo>
                    <a:lnTo>
                      <a:pt x="1126" y="799"/>
                    </a:lnTo>
                    <a:lnTo>
                      <a:pt x="1119" y="782"/>
                    </a:lnTo>
                    <a:lnTo>
                      <a:pt x="1113" y="765"/>
                    </a:lnTo>
                    <a:lnTo>
                      <a:pt x="1105" y="748"/>
                    </a:lnTo>
                    <a:lnTo>
                      <a:pt x="1099" y="731"/>
                    </a:lnTo>
                    <a:lnTo>
                      <a:pt x="1092" y="714"/>
                    </a:lnTo>
                    <a:lnTo>
                      <a:pt x="1086" y="698"/>
                    </a:lnTo>
                    <a:lnTo>
                      <a:pt x="1078" y="682"/>
                    </a:lnTo>
                    <a:lnTo>
                      <a:pt x="1071" y="666"/>
                    </a:lnTo>
                    <a:lnTo>
                      <a:pt x="1064" y="649"/>
                    </a:lnTo>
                    <a:lnTo>
                      <a:pt x="1057" y="634"/>
                    </a:lnTo>
                    <a:lnTo>
                      <a:pt x="1050" y="618"/>
                    </a:lnTo>
                    <a:lnTo>
                      <a:pt x="1043" y="603"/>
                    </a:lnTo>
                    <a:lnTo>
                      <a:pt x="1035" y="588"/>
                    </a:lnTo>
                    <a:lnTo>
                      <a:pt x="1028" y="573"/>
                    </a:lnTo>
                    <a:lnTo>
                      <a:pt x="1020" y="558"/>
                    </a:lnTo>
                    <a:lnTo>
                      <a:pt x="1013" y="544"/>
                    </a:lnTo>
                    <a:lnTo>
                      <a:pt x="1005" y="530"/>
                    </a:lnTo>
                    <a:lnTo>
                      <a:pt x="998" y="516"/>
                    </a:lnTo>
                    <a:lnTo>
                      <a:pt x="990" y="502"/>
                    </a:lnTo>
                    <a:lnTo>
                      <a:pt x="981" y="488"/>
                    </a:lnTo>
                    <a:lnTo>
                      <a:pt x="974" y="475"/>
                    </a:lnTo>
                    <a:lnTo>
                      <a:pt x="966" y="462"/>
                    </a:lnTo>
                    <a:lnTo>
                      <a:pt x="958" y="449"/>
                    </a:lnTo>
                    <a:lnTo>
                      <a:pt x="950" y="436"/>
                    </a:lnTo>
                    <a:lnTo>
                      <a:pt x="942" y="423"/>
                    </a:lnTo>
                    <a:lnTo>
                      <a:pt x="934" y="411"/>
                    </a:lnTo>
                    <a:lnTo>
                      <a:pt x="925" y="399"/>
                    </a:lnTo>
                    <a:lnTo>
                      <a:pt x="917" y="387"/>
                    </a:lnTo>
                    <a:lnTo>
                      <a:pt x="909" y="375"/>
                    </a:lnTo>
                    <a:lnTo>
                      <a:pt x="901" y="365"/>
                    </a:lnTo>
                    <a:lnTo>
                      <a:pt x="892" y="354"/>
                    </a:lnTo>
                    <a:lnTo>
                      <a:pt x="883" y="343"/>
                    </a:lnTo>
                    <a:lnTo>
                      <a:pt x="875" y="332"/>
                    </a:lnTo>
                    <a:lnTo>
                      <a:pt x="866" y="323"/>
                    </a:lnTo>
                    <a:lnTo>
                      <a:pt x="857" y="312"/>
                    </a:lnTo>
                    <a:lnTo>
                      <a:pt x="849" y="302"/>
                    </a:lnTo>
                    <a:lnTo>
                      <a:pt x="840" y="292"/>
                    </a:lnTo>
                    <a:lnTo>
                      <a:pt x="832" y="284"/>
                    </a:lnTo>
                    <a:lnTo>
                      <a:pt x="823" y="275"/>
                    </a:lnTo>
                    <a:lnTo>
                      <a:pt x="813" y="265"/>
                    </a:lnTo>
                    <a:lnTo>
                      <a:pt x="805" y="258"/>
                    </a:lnTo>
                    <a:lnTo>
                      <a:pt x="796" y="249"/>
                    </a:lnTo>
                    <a:lnTo>
                      <a:pt x="786" y="242"/>
                    </a:lnTo>
                    <a:lnTo>
                      <a:pt x="778" y="234"/>
                    </a:lnTo>
                    <a:lnTo>
                      <a:pt x="769" y="227"/>
                    </a:lnTo>
                    <a:lnTo>
                      <a:pt x="759" y="220"/>
                    </a:lnTo>
                    <a:lnTo>
                      <a:pt x="751" y="213"/>
                    </a:lnTo>
                    <a:lnTo>
                      <a:pt x="741" y="206"/>
                    </a:lnTo>
                    <a:lnTo>
                      <a:pt x="732" y="200"/>
                    </a:lnTo>
                    <a:lnTo>
                      <a:pt x="723" y="194"/>
                    </a:lnTo>
                    <a:lnTo>
                      <a:pt x="714" y="189"/>
                    </a:lnTo>
                    <a:lnTo>
                      <a:pt x="704" y="183"/>
                    </a:lnTo>
                    <a:lnTo>
                      <a:pt x="696" y="178"/>
                    </a:lnTo>
                    <a:lnTo>
                      <a:pt x="686" y="174"/>
                    </a:lnTo>
                    <a:lnTo>
                      <a:pt x="676" y="168"/>
                    </a:lnTo>
                    <a:lnTo>
                      <a:pt x="667" y="164"/>
                    </a:lnTo>
                    <a:lnTo>
                      <a:pt x="658" y="161"/>
                    </a:lnTo>
                    <a:lnTo>
                      <a:pt x="648" y="156"/>
                    </a:lnTo>
                    <a:lnTo>
                      <a:pt x="639" y="153"/>
                    </a:lnTo>
                    <a:lnTo>
                      <a:pt x="629" y="150"/>
                    </a:lnTo>
                    <a:lnTo>
                      <a:pt x="620" y="147"/>
                    </a:lnTo>
                    <a:lnTo>
                      <a:pt x="611" y="145"/>
                    </a:lnTo>
                    <a:lnTo>
                      <a:pt x="601" y="142"/>
                    </a:lnTo>
                    <a:lnTo>
                      <a:pt x="591" y="140"/>
                    </a:lnTo>
                    <a:lnTo>
                      <a:pt x="582" y="138"/>
                    </a:lnTo>
                    <a:lnTo>
                      <a:pt x="572" y="137"/>
                    </a:lnTo>
                    <a:lnTo>
                      <a:pt x="561" y="136"/>
                    </a:lnTo>
                    <a:lnTo>
                      <a:pt x="551" y="135"/>
                    </a:lnTo>
                    <a:lnTo>
                      <a:pt x="542" y="134"/>
                    </a:lnTo>
                    <a:lnTo>
                      <a:pt x="549" y="134"/>
                    </a:lnTo>
                    <a:close/>
                    <a:moveTo>
                      <a:pt x="70" y="773"/>
                    </a:moveTo>
                    <a:lnTo>
                      <a:pt x="21" y="648"/>
                    </a:lnTo>
                    <a:lnTo>
                      <a:pt x="16" y="650"/>
                    </a:lnTo>
                    <a:lnTo>
                      <a:pt x="10" y="654"/>
                    </a:lnTo>
                    <a:lnTo>
                      <a:pt x="7" y="656"/>
                    </a:lnTo>
                    <a:lnTo>
                      <a:pt x="5" y="658"/>
                    </a:lnTo>
                    <a:lnTo>
                      <a:pt x="2" y="661"/>
                    </a:lnTo>
                    <a:lnTo>
                      <a:pt x="1" y="662"/>
                    </a:lnTo>
                    <a:lnTo>
                      <a:pt x="1" y="663"/>
                    </a:lnTo>
                    <a:lnTo>
                      <a:pt x="0" y="663"/>
                    </a:lnTo>
                    <a:lnTo>
                      <a:pt x="1" y="662"/>
                    </a:lnTo>
                    <a:lnTo>
                      <a:pt x="2" y="662"/>
                    </a:lnTo>
                    <a:lnTo>
                      <a:pt x="2" y="661"/>
                    </a:lnTo>
                    <a:lnTo>
                      <a:pt x="3" y="657"/>
                    </a:lnTo>
                    <a:lnTo>
                      <a:pt x="5" y="653"/>
                    </a:lnTo>
                    <a:lnTo>
                      <a:pt x="7" y="647"/>
                    </a:lnTo>
                    <a:lnTo>
                      <a:pt x="9" y="640"/>
                    </a:lnTo>
                    <a:lnTo>
                      <a:pt x="12" y="632"/>
                    </a:lnTo>
                    <a:lnTo>
                      <a:pt x="15" y="625"/>
                    </a:lnTo>
                    <a:lnTo>
                      <a:pt x="20" y="605"/>
                    </a:lnTo>
                    <a:lnTo>
                      <a:pt x="26" y="585"/>
                    </a:lnTo>
                    <a:lnTo>
                      <a:pt x="33" y="562"/>
                    </a:lnTo>
                    <a:lnTo>
                      <a:pt x="39" y="537"/>
                    </a:lnTo>
                    <a:lnTo>
                      <a:pt x="44" y="523"/>
                    </a:lnTo>
                    <a:lnTo>
                      <a:pt x="48" y="510"/>
                    </a:lnTo>
                    <a:lnTo>
                      <a:pt x="52" y="496"/>
                    </a:lnTo>
                    <a:lnTo>
                      <a:pt x="57" y="482"/>
                    </a:lnTo>
                    <a:lnTo>
                      <a:pt x="61" y="468"/>
                    </a:lnTo>
                    <a:lnTo>
                      <a:pt x="66" y="453"/>
                    </a:lnTo>
                    <a:lnTo>
                      <a:pt x="71" y="439"/>
                    </a:lnTo>
                    <a:lnTo>
                      <a:pt x="76" y="424"/>
                    </a:lnTo>
                    <a:lnTo>
                      <a:pt x="81" y="409"/>
                    </a:lnTo>
                    <a:lnTo>
                      <a:pt x="88" y="394"/>
                    </a:lnTo>
                    <a:lnTo>
                      <a:pt x="93" y="378"/>
                    </a:lnTo>
                    <a:lnTo>
                      <a:pt x="100" y="362"/>
                    </a:lnTo>
                    <a:lnTo>
                      <a:pt x="106" y="347"/>
                    </a:lnTo>
                    <a:lnTo>
                      <a:pt x="113" y="332"/>
                    </a:lnTo>
                    <a:lnTo>
                      <a:pt x="117" y="324"/>
                    </a:lnTo>
                    <a:lnTo>
                      <a:pt x="120" y="316"/>
                    </a:lnTo>
                    <a:lnTo>
                      <a:pt x="125" y="309"/>
                    </a:lnTo>
                    <a:lnTo>
                      <a:pt x="128" y="300"/>
                    </a:lnTo>
                    <a:lnTo>
                      <a:pt x="132" y="293"/>
                    </a:lnTo>
                    <a:lnTo>
                      <a:pt x="136" y="286"/>
                    </a:lnTo>
                    <a:lnTo>
                      <a:pt x="141" y="277"/>
                    </a:lnTo>
                    <a:lnTo>
                      <a:pt x="145" y="270"/>
                    </a:lnTo>
                    <a:lnTo>
                      <a:pt x="148" y="262"/>
                    </a:lnTo>
                    <a:lnTo>
                      <a:pt x="154" y="255"/>
                    </a:lnTo>
                    <a:lnTo>
                      <a:pt x="158" y="247"/>
                    </a:lnTo>
                    <a:lnTo>
                      <a:pt x="162" y="240"/>
                    </a:lnTo>
                    <a:lnTo>
                      <a:pt x="168" y="232"/>
                    </a:lnTo>
                    <a:lnTo>
                      <a:pt x="172" y="224"/>
                    </a:lnTo>
                    <a:lnTo>
                      <a:pt x="177" y="217"/>
                    </a:lnTo>
                    <a:lnTo>
                      <a:pt x="183" y="209"/>
                    </a:lnTo>
                    <a:lnTo>
                      <a:pt x="187" y="202"/>
                    </a:lnTo>
                    <a:lnTo>
                      <a:pt x="192" y="194"/>
                    </a:lnTo>
                    <a:lnTo>
                      <a:pt x="198" y="188"/>
                    </a:lnTo>
                    <a:lnTo>
                      <a:pt x="203" y="180"/>
                    </a:lnTo>
                    <a:lnTo>
                      <a:pt x="210" y="174"/>
                    </a:lnTo>
                    <a:lnTo>
                      <a:pt x="215" y="166"/>
                    </a:lnTo>
                    <a:lnTo>
                      <a:pt x="222" y="159"/>
                    </a:lnTo>
                    <a:lnTo>
                      <a:pt x="227" y="152"/>
                    </a:lnTo>
                    <a:lnTo>
                      <a:pt x="233" y="146"/>
                    </a:lnTo>
                    <a:lnTo>
                      <a:pt x="240" y="139"/>
                    </a:lnTo>
                    <a:lnTo>
                      <a:pt x="246" y="132"/>
                    </a:lnTo>
                    <a:lnTo>
                      <a:pt x="253" y="125"/>
                    </a:lnTo>
                    <a:lnTo>
                      <a:pt x="259" y="120"/>
                    </a:lnTo>
                    <a:lnTo>
                      <a:pt x="267" y="113"/>
                    </a:lnTo>
                    <a:lnTo>
                      <a:pt x="273" y="107"/>
                    </a:lnTo>
                    <a:lnTo>
                      <a:pt x="281" y="100"/>
                    </a:lnTo>
                    <a:lnTo>
                      <a:pt x="288" y="95"/>
                    </a:lnTo>
                    <a:lnTo>
                      <a:pt x="296" y="90"/>
                    </a:lnTo>
                    <a:lnTo>
                      <a:pt x="303" y="83"/>
                    </a:lnTo>
                    <a:lnTo>
                      <a:pt x="311" y="78"/>
                    </a:lnTo>
                    <a:lnTo>
                      <a:pt x="319" y="72"/>
                    </a:lnTo>
                    <a:lnTo>
                      <a:pt x="327" y="67"/>
                    </a:lnTo>
                    <a:lnTo>
                      <a:pt x="335" y="63"/>
                    </a:lnTo>
                    <a:lnTo>
                      <a:pt x="343" y="57"/>
                    </a:lnTo>
                    <a:lnTo>
                      <a:pt x="352" y="53"/>
                    </a:lnTo>
                    <a:lnTo>
                      <a:pt x="361" y="48"/>
                    </a:lnTo>
                    <a:lnTo>
                      <a:pt x="369" y="43"/>
                    </a:lnTo>
                    <a:lnTo>
                      <a:pt x="379" y="39"/>
                    </a:lnTo>
                    <a:lnTo>
                      <a:pt x="388" y="36"/>
                    </a:lnTo>
                    <a:lnTo>
                      <a:pt x="397" y="31"/>
                    </a:lnTo>
                    <a:lnTo>
                      <a:pt x="406" y="28"/>
                    </a:lnTo>
                    <a:lnTo>
                      <a:pt x="416" y="25"/>
                    </a:lnTo>
                    <a:lnTo>
                      <a:pt x="425" y="21"/>
                    </a:lnTo>
                    <a:lnTo>
                      <a:pt x="435" y="18"/>
                    </a:lnTo>
                    <a:lnTo>
                      <a:pt x="445" y="15"/>
                    </a:lnTo>
                    <a:lnTo>
                      <a:pt x="455" y="13"/>
                    </a:lnTo>
                    <a:lnTo>
                      <a:pt x="466" y="10"/>
                    </a:lnTo>
                    <a:lnTo>
                      <a:pt x="476" y="8"/>
                    </a:lnTo>
                    <a:lnTo>
                      <a:pt x="487" y="7"/>
                    </a:lnTo>
                    <a:lnTo>
                      <a:pt x="497" y="4"/>
                    </a:lnTo>
                    <a:lnTo>
                      <a:pt x="508" y="3"/>
                    </a:lnTo>
                    <a:lnTo>
                      <a:pt x="519" y="2"/>
                    </a:lnTo>
                    <a:lnTo>
                      <a:pt x="531" y="1"/>
                    </a:lnTo>
                    <a:lnTo>
                      <a:pt x="542" y="0"/>
                    </a:lnTo>
                    <a:lnTo>
                      <a:pt x="549" y="134"/>
                    </a:lnTo>
                    <a:lnTo>
                      <a:pt x="541" y="135"/>
                    </a:lnTo>
                    <a:lnTo>
                      <a:pt x="533" y="135"/>
                    </a:lnTo>
                    <a:lnTo>
                      <a:pt x="524" y="136"/>
                    </a:lnTo>
                    <a:lnTo>
                      <a:pt x="517" y="137"/>
                    </a:lnTo>
                    <a:lnTo>
                      <a:pt x="509" y="138"/>
                    </a:lnTo>
                    <a:lnTo>
                      <a:pt x="502" y="140"/>
                    </a:lnTo>
                    <a:lnTo>
                      <a:pt x="494" y="141"/>
                    </a:lnTo>
                    <a:lnTo>
                      <a:pt x="487" y="142"/>
                    </a:lnTo>
                    <a:lnTo>
                      <a:pt x="480" y="145"/>
                    </a:lnTo>
                    <a:lnTo>
                      <a:pt x="473" y="147"/>
                    </a:lnTo>
                    <a:lnTo>
                      <a:pt x="466" y="149"/>
                    </a:lnTo>
                    <a:lnTo>
                      <a:pt x="460" y="151"/>
                    </a:lnTo>
                    <a:lnTo>
                      <a:pt x="453" y="153"/>
                    </a:lnTo>
                    <a:lnTo>
                      <a:pt x="447" y="155"/>
                    </a:lnTo>
                    <a:lnTo>
                      <a:pt x="440" y="159"/>
                    </a:lnTo>
                    <a:lnTo>
                      <a:pt x="434" y="161"/>
                    </a:lnTo>
                    <a:lnTo>
                      <a:pt x="427" y="164"/>
                    </a:lnTo>
                    <a:lnTo>
                      <a:pt x="422" y="167"/>
                    </a:lnTo>
                    <a:lnTo>
                      <a:pt x="416" y="170"/>
                    </a:lnTo>
                    <a:lnTo>
                      <a:pt x="410" y="174"/>
                    </a:lnTo>
                    <a:lnTo>
                      <a:pt x="404" y="177"/>
                    </a:lnTo>
                    <a:lnTo>
                      <a:pt x="398" y="180"/>
                    </a:lnTo>
                    <a:lnTo>
                      <a:pt x="392" y="185"/>
                    </a:lnTo>
                    <a:lnTo>
                      <a:pt x="388" y="188"/>
                    </a:lnTo>
                    <a:lnTo>
                      <a:pt x="382" y="192"/>
                    </a:lnTo>
                    <a:lnTo>
                      <a:pt x="376" y="195"/>
                    </a:lnTo>
                    <a:lnTo>
                      <a:pt x="371" y="200"/>
                    </a:lnTo>
                    <a:lnTo>
                      <a:pt x="366" y="204"/>
                    </a:lnTo>
                    <a:lnTo>
                      <a:pt x="361" y="208"/>
                    </a:lnTo>
                    <a:lnTo>
                      <a:pt x="355" y="213"/>
                    </a:lnTo>
                    <a:lnTo>
                      <a:pt x="351" y="218"/>
                    </a:lnTo>
                    <a:lnTo>
                      <a:pt x="346" y="222"/>
                    </a:lnTo>
                    <a:lnTo>
                      <a:pt x="341" y="227"/>
                    </a:lnTo>
                    <a:lnTo>
                      <a:pt x="336" y="232"/>
                    </a:lnTo>
                    <a:lnTo>
                      <a:pt x="331" y="237"/>
                    </a:lnTo>
                    <a:lnTo>
                      <a:pt x="327" y="242"/>
                    </a:lnTo>
                    <a:lnTo>
                      <a:pt x="322" y="247"/>
                    </a:lnTo>
                    <a:lnTo>
                      <a:pt x="317" y="252"/>
                    </a:lnTo>
                    <a:lnTo>
                      <a:pt x="313" y="258"/>
                    </a:lnTo>
                    <a:lnTo>
                      <a:pt x="309" y="263"/>
                    </a:lnTo>
                    <a:lnTo>
                      <a:pt x="305" y="269"/>
                    </a:lnTo>
                    <a:lnTo>
                      <a:pt x="300" y="274"/>
                    </a:lnTo>
                    <a:lnTo>
                      <a:pt x="296" y="281"/>
                    </a:lnTo>
                    <a:lnTo>
                      <a:pt x="292" y="286"/>
                    </a:lnTo>
                    <a:lnTo>
                      <a:pt x="287" y="291"/>
                    </a:lnTo>
                    <a:lnTo>
                      <a:pt x="284" y="298"/>
                    </a:lnTo>
                    <a:lnTo>
                      <a:pt x="280" y="303"/>
                    </a:lnTo>
                    <a:lnTo>
                      <a:pt x="277" y="310"/>
                    </a:lnTo>
                    <a:lnTo>
                      <a:pt x="272" y="316"/>
                    </a:lnTo>
                    <a:lnTo>
                      <a:pt x="269" y="323"/>
                    </a:lnTo>
                    <a:lnTo>
                      <a:pt x="265" y="329"/>
                    </a:lnTo>
                    <a:lnTo>
                      <a:pt x="261" y="334"/>
                    </a:lnTo>
                    <a:lnTo>
                      <a:pt x="258" y="341"/>
                    </a:lnTo>
                    <a:lnTo>
                      <a:pt x="255" y="347"/>
                    </a:lnTo>
                    <a:lnTo>
                      <a:pt x="251" y="354"/>
                    </a:lnTo>
                    <a:lnTo>
                      <a:pt x="247" y="360"/>
                    </a:lnTo>
                    <a:lnTo>
                      <a:pt x="244" y="368"/>
                    </a:lnTo>
                    <a:lnTo>
                      <a:pt x="241" y="374"/>
                    </a:lnTo>
                    <a:lnTo>
                      <a:pt x="238" y="381"/>
                    </a:lnTo>
                    <a:lnTo>
                      <a:pt x="236" y="387"/>
                    </a:lnTo>
                    <a:lnTo>
                      <a:pt x="229" y="400"/>
                    </a:lnTo>
                    <a:lnTo>
                      <a:pt x="224" y="414"/>
                    </a:lnTo>
                    <a:lnTo>
                      <a:pt x="217" y="428"/>
                    </a:lnTo>
                    <a:lnTo>
                      <a:pt x="212" y="441"/>
                    </a:lnTo>
                    <a:lnTo>
                      <a:pt x="208" y="455"/>
                    </a:lnTo>
                    <a:lnTo>
                      <a:pt x="202" y="469"/>
                    </a:lnTo>
                    <a:lnTo>
                      <a:pt x="198" y="482"/>
                    </a:lnTo>
                    <a:lnTo>
                      <a:pt x="192" y="496"/>
                    </a:lnTo>
                    <a:lnTo>
                      <a:pt x="188" y="509"/>
                    </a:lnTo>
                    <a:lnTo>
                      <a:pt x="184" y="522"/>
                    </a:lnTo>
                    <a:lnTo>
                      <a:pt x="180" y="536"/>
                    </a:lnTo>
                    <a:lnTo>
                      <a:pt x="176" y="548"/>
                    </a:lnTo>
                    <a:lnTo>
                      <a:pt x="172" y="561"/>
                    </a:lnTo>
                    <a:lnTo>
                      <a:pt x="169" y="574"/>
                    </a:lnTo>
                    <a:lnTo>
                      <a:pt x="162" y="599"/>
                    </a:lnTo>
                    <a:lnTo>
                      <a:pt x="156" y="621"/>
                    </a:lnTo>
                    <a:lnTo>
                      <a:pt x="148" y="643"/>
                    </a:lnTo>
                    <a:lnTo>
                      <a:pt x="143" y="663"/>
                    </a:lnTo>
                    <a:lnTo>
                      <a:pt x="140" y="674"/>
                    </a:lnTo>
                    <a:lnTo>
                      <a:pt x="136" y="683"/>
                    </a:lnTo>
                    <a:lnTo>
                      <a:pt x="133" y="693"/>
                    </a:lnTo>
                    <a:lnTo>
                      <a:pt x="130" y="701"/>
                    </a:lnTo>
                    <a:lnTo>
                      <a:pt x="127" y="710"/>
                    </a:lnTo>
                    <a:lnTo>
                      <a:pt x="123" y="717"/>
                    </a:lnTo>
                    <a:lnTo>
                      <a:pt x="120" y="723"/>
                    </a:lnTo>
                    <a:lnTo>
                      <a:pt x="118" y="727"/>
                    </a:lnTo>
                    <a:lnTo>
                      <a:pt x="116" y="731"/>
                    </a:lnTo>
                    <a:lnTo>
                      <a:pt x="113" y="736"/>
                    </a:lnTo>
                    <a:lnTo>
                      <a:pt x="109" y="741"/>
                    </a:lnTo>
                    <a:lnTo>
                      <a:pt x="107" y="744"/>
                    </a:lnTo>
                    <a:lnTo>
                      <a:pt x="103" y="750"/>
                    </a:lnTo>
                    <a:lnTo>
                      <a:pt x="98" y="755"/>
                    </a:lnTo>
                    <a:lnTo>
                      <a:pt x="92" y="759"/>
                    </a:lnTo>
                    <a:lnTo>
                      <a:pt x="87" y="764"/>
                    </a:lnTo>
                    <a:lnTo>
                      <a:pt x="78" y="769"/>
                    </a:lnTo>
                    <a:lnTo>
                      <a:pt x="70" y="773"/>
                    </a:lnTo>
                    <a:close/>
                  </a:path>
                </a:pathLst>
              </a:custGeom>
              <a:solidFill>
                <a:srgbClr val="1F1A1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42" name="Freeform 84"/>
              <p:cNvSpPr>
                <a:spLocks noEditPoints="1"/>
              </p:cNvSpPr>
              <p:nvPr/>
            </p:nvSpPr>
            <p:spPr bwMode="auto">
              <a:xfrm>
                <a:off x="4468" y="1651"/>
                <a:ext cx="171" cy="451"/>
              </a:xfrm>
              <a:custGeom>
                <a:avLst/>
                <a:gdLst>
                  <a:gd name="T0" fmla="*/ 54 w 1544"/>
                  <a:gd name="T1" fmla="*/ 450 h 4052"/>
                  <a:gd name="T2" fmla="*/ 33 w 1544"/>
                  <a:gd name="T3" fmla="*/ 443 h 4052"/>
                  <a:gd name="T4" fmla="*/ 19 w 1544"/>
                  <a:gd name="T5" fmla="*/ 436 h 4052"/>
                  <a:gd name="T6" fmla="*/ 9 w 1544"/>
                  <a:gd name="T7" fmla="*/ 430 h 4052"/>
                  <a:gd name="T8" fmla="*/ 21 w 1544"/>
                  <a:gd name="T9" fmla="*/ 421 h 4052"/>
                  <a:gd name="T10" fmla="*/ 31 w 1544"/>
                  <a:gd name="T11" fmla="*/ 426 h 4052"/>
                  <a:gd name="T12" fmla="*/ 51 w 1544"/>
                  <a:gd name="T13" fmla="*/ 433 h 4052"/>
                  <a:gd name="T14" fmla="*/ 61 w 1544"/>
                  <a:gd name="T15" fmla="*/ 436 h 4052"/>
                  <a:gd name="T16" fmla="*/ 171 w 1544"/>
                  <a:gd name="T17" fmla="*/ 244 h 4052"/>
                  <a:gd name="T18" fmla="*/ 170 w 1544"/>
                  <a:gd name="T19" fmla="*/ 280 h 4052"/>
                  <a:gd name="T20" fmla="*/ 164 w 1544"/>
                  <a:gd name="T21" fmla="*/ 315 h 4052"/>
                  <a:gd name="T22" fmla="*/ 156 w 1544"/>
                  <a:gd name="T23" fmla="*/ 348 h 4052"/>
                  <a:gd name="T24" fmla="*/ 144 w 1544"/>
                  <a:gd name="T25" fmla="*/ 378 h 4052"/>
                  <a:gd name="T26" fmla="*/ 130 w 1544"/>
                  <a:gd name="T27" fmla="*/ 404 h 4052"/>
                  <a:gd name="T28" fmla="*/ 114 w 1544"/>
                  <a:gd name="T29" fmla="*/ 425 h 4052"/>
                  <a:gd name="T30" fmla="*/ 95 w 1544"/>
                  <a:gd name="T31" fmla="*/ 441 h 4052"/>
                  <a:gd name="T32" fmla="*/ 83 w 1544"/>
                  <a:gd name="T33" fmla="*/ 447 h 4052"/>
                  <a:gd name="T34" fmla="*/ 73 w 1544"/>
                  <a:gd name="T35" fmla="*/ 450 h 4052"/>
                  <a:gd name="T36" fmla="*/ 62 w 1544"/>
                  <a:gd name="T37" fmla="*/ 451 h 4052"/>
                  <a:gd name="T38" fmla="*/ 68 w 1544"/>
                  <a:gd name="T39" fmla="*/ 436 h 4052"/>
                  <a:gd name="T40" fmla="*/ 76 w 1544"/>
                  <a:gd name="T41" fmla="*/ 434 h 4052"/>
                  <a:gd name="T42" fmla="*/ 84 w 1544"/>
                  <a:gd name="T43" fmla="*/ 430 h 4052"/>
                  <a:gd name="T44" fmla="*/ 99 w 1544"/>
                  <a:gd name="T45" fmla="*/ 418 h 4052"/>
                  <a:gd name="T46" fmla="*/ 115 w 1544"/>
                  <a:gd name="T47" fmla="*/ 400 h 4052"/>
                  <a:gd name="T48" fmla="*/ 128 w 1544"/>
                  <a:gd name="T49" fmla="*/ 377 h 4052"/>
                  <a:gd name="T50" fmla="*/ 140 w 1544"/>
                  <a:gd name="T51" fmla="*/ 350 h 4052"/>
                  <a:gd name="T52" fmla="*/ 148 w 1544"/>
                  <a:gd name="T53" fmla="*/ 319 h 4052"/>
                  <a:gd name="T54" fmla="*/ 154 w 1544"/>
                  <a:gd name="T55" fmla="*/ 286 h 4052"/>
                  <a:gd name="T56" fmla="*/ 156 w 1544"/>
                  <a:gd name="T57" fmla="*/ 252 h 4052"/>
                  <a:gd name="T58" fmla="*/ 65 w 1544"/>
                  <a:gd name="T59" fmla="*/ 0 h 4052"/>
                  <a:gd name="T60" fmla="*/ 85 w 1544"/>
                  <a:gd name="T61" fmla="*/ 6 h 4052"/>
                  <a:gd name="T62" fmla="*/ 103 w 1544"/>
                  <a:gd name="T63" fmla="*/ 19 h 4052"/>
                  <a:gd name="T64" fmla="*/ 118 w 1544"/>
                  <a:gd name="T65" fmla="*/ 37 h 4052"/>
                  <a:gd name="T66" fmla="*/ 132 w 1544"/>
                  <a:gd name="T67" fmla="*/ 61 h 4052"/>
                  <a:gd name="T68" fmla="*/ 143 w 1544"/>
                  <a:gd name="T69" fmla="*/ 88 h 4052"/>
                  <a:gd name="T70" fmla="*/ 152 w 1544"/>
                  <a:gd name="T71" fmla="*/ 118 h 4052"/>
                  <a:gd name="T72" fmla="*/ 161 w 1544"/>
                  <a:gd name="T73" fmla="*/ 156 h 4052"/>
                  <a:gd name="T74" fmla="*/ 170 w 1544"/>
                  <a:gd name="T75" fmla="*/ 220 h 4052"/>
                  <a:gd name="T76" fmla="*/ 147 w 1544"/>
                  <a:gd name="T77" fmla="*/ 167 h 4052"/>
                  <a:gd name="T78" fmla="*/ 140 w 1544"/>
                  <a:gd name="T79" fmla="*/ 129 h 4052"/>
                  <a:gd name="T80" fmla="*/ 131 w 1544"/>
                  <a:gd name="T81" fmla="*/ 99 h 4052"/>
                  <a:gd name="T82" fmla="*/ 121 w 1544"/>
                  <a:gd name="T83" fmla="*/ 72 h 4052"/>
                  <a:gd name="T84" fmla="*/ 109 w 1544"/>
                  <a:gd name="T85" fmla="*/ 50 h 4052"/>
                  <a:gd name="T86" fmla="*/ 96 w 1544"/>
                  <a:gd name="T87" fmla="*/ 33 h 4052"/>
                  <a:gd name="T88" fmla="*/ 82 w 1544"/>
                  <a:gd name="T89" fmla="*/ 21 h 4052"/>
                  <a:gd name="T90" fmla="*/ 67 w 1544"/>
                  <a:gd name="T91" fmla="*/ 15 h 4052"/>
                  <a:gd name="T92" fmla="*/ 0 w 1544"/>
                  <a:gd name="T93" fmla="*/ 77 h 4052"/>
                  <a:gd name="T94" fmla="*/ 4 w 1544"/>
                  <a:gd name="T95" fmla="*/ 65 h 4052"/>
                  <a:gd name="T96" fmla="*/ 13 w 1544"/>
                  <a:gd name="T97" fmla="*/ 40 h 4052"/>
                  <a:gd name="T98" fmla="*/ 21 w 1544"/>
                  <a:gd name="T99" fmla="*/ 25 h 4052"/>
                  <a:gd name="T100" fmla="*/ 31 w 1544"/>
                  <a:gd name="T101" fmla="*/ 14 h 4052"/>
                  <a:gd name="T102" fmla="*/ 43 w 1544"/>
                  <a:gd name="T103" fmla="*/ 5 h 4052"/>
                  <a:gd name="T104" fmla="*/ 59 w 1544"/>
                  <a:gd name="T105" fmla="*/ 0 h 4052"/>
                  <a:gd name="T106" fmla="*/ 55 w 1544"/>
                  <a:gd name="T107" fmla="*/ 16 h 4052"/>
                  <a:gd name="T108" fmla="*/ 45 w 1544"/>
                  <a:gd name="T109" fmla="*/ 21 h 4052"/>
                  <a:gd name="T110" fmla="*/ 37 w 1544"/>
                  <a:gd name="T111" fmla="*/ 29 h 4052"/>
                  <a:gd name="T112" fmla="*/ 31 w 1544"/>
                  <a:gd name="T113" fmla="*/ 39 h 4052"/>
                  <a:gd name="T114" fmla="*/ 22 w 1544"/>
                  <a:gd name="T115" fmla="*/ 58 h 4052"/>
                  <a:gd name="T116" fmla="*/ 15 w 1544"/>
                  <a:gd name="T117" fmla="*/ 82 h 4052"/>
                  <a:gd name="T118" fmla="*/ 8 w 1544"/>
                  <a:gd name="T119" fmla="*/ 90 h 405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544" h="4052">
                    <a:moveTo>
                      <a:pt x="557" y="3918"/>
                    </a:moveTo>
                    <a:lnTo>
                      <a:pt x="551" y="4052"/>
                    </a:lnTo>
                    <a:lnTo>
                      <a:pt x="546" y="4052"/>
                    </a:lnTo>
                    <a:lnTo>
                      <a:pt x="539" y="4051"/>
                    </a:lnTo>
                    <a:lnTo>
                      <a:pt x="534" y="4051"/>
                    </a:lnTo>
                    <a:lnTo>
                      <a:pt x="528" y="4050"/>
                    </a:lnTo>
                    <a:lnTo>
                      <a:pt x="522" y="4049"/>
                    </a:lnTo>
                    <a:lnTo>
                      <a:pt x="517" y="4048"/>
                    </a:lnTo>
                    <a:lnTo>
                      <a:pt x="510" y="4047"/>
                    </a:lnTo>
                    <a:lnTo>
                      <a:pt x="504" y="4046"/>
                    </a:lnTo>
                    <a:lnTo>
                      <a:pt x="498" y="4043"/>
                    </a:lnTo>
                    <a:lnTo>
                      <a:pt x="491" y="4042"/>
                    </a:lnTo>
                    <a:lnTo>
                      <a:pt x="484" y="4040"/>
                    </a:lnTo>
                    <a:lnTo>
                      <a:pt x="478" y="4038"/>
                    </a:lnTo>
                    <a:lnTo>
                      <a:pt x="470" y="4037"/>
                    </a:lnTo>
                    <a:lnTo>
                      <a:pt x="463" y="4035"/>
                    </a:lnTo>
                    <a:lnTo>
                      <a:pt x="455" y="4033"/>
                    </a:lnTo>
                    <a:lnTo>
                      <a:pt x="448" y="4030"/>
                    </a:lnTo>
                    <a:lnTo>
                      <a:pt x="433" y="4026"/>
                    </a:lnTo>
                    <a:lnTo>
                      <a:pt x="416" y="4021"/>
                    </a:lnTo>
                    <a:lnTo>
                      <a:pt x="399" y="4015"/>
                    </a:lnTo>
                    <a:lnTo>
                      <a:pt x="383" y="4010"/>
                    </a:lnTo>
                    <a:lnTo>
                      <a:pt x="365" y="4004"/>
                    </a:lnTo>
                    <a:lnTo>
                      <a:pt x="347" y="3998"/>
                    </a:lnTo>
                    <a:lnTo>
                      <a:pt x="330" y="3992"/>
                    </a:lnTo>
                    <a:lnTo>
                      <a:pt x="312" y="3985"/>
                    </a:lnTo>
                    <a:lnTo>
                      <a:pt x="295" y="3978"/>
                    </a:lnTo>
                    <a:lnTo>
                      <a:pt x="276" y="3971"/>
                    </a:lnTo>
                    <a:lnTo>
                      <a:pt x="268" y="3967"/>
                    </a:lnTo>
                    <a:lnTo>
                      <a:pt x="259" y="3964"/>
                    </a:lnTo>
                    <a:lnTo>
                      <a:pt x="250" y="3959"/>
                    </a:lnTo>
                    <a:lnTo>
                      <a:pt x="242" y="3956"/>
                    </a:lnTo>
                    <a:lnTo>
                      <a:pt x="233" y="3952"/>
                    </a:lnTo>
                    <a:lnTo>
                      <a:pt x="225" y="3949"/>
                    </a:lnTo>
                    <a:lnTo>
                      <a:pt x="216" y="3944"/>
                    </a:lnTo>
                    <a:lnTo>
                      <a:pt x="208" y="3941"/>
                    </a:lnTo>
                    <a:lnTo>
                      <a:pt x="200" y="3937"/>
                    </a:lnTo>
                    <a:lnTo>
                      <a:pt x="191" y="3932"/>
                    </a:lnTo>
                    <a:lnTo>
                      <a:pt x="184" y="3928"/>
                    </a:lnTo>
                    <a:lnTo>
                      <a:pt x="176" y="3925"/>
                    </a:lnTo>
                    <a:lnTo>
                      <a:pt x="169" y="3920"/>
                    </a:lnTo>
                    <a:lnTo>
                      <a:pt x="161" y="3916"/>
                    </a:lnTo>
                    <a:lnTo>
                      <a:pt x="153" y="3912"/>
                    </a:lnTo>
                    <a:lnTo>
                      <a:pt x="146" y="3908"/>
                    </a:lnTo>
                    <a:lnTo>
                      <a:pt x="139" y="3904"/>
                    </a:lnTo>
                    <a:lnTo>
                      <a:pt x="132" y="3900"/>
                    </a:lnTo>
                    <a:lnTo>
                      <a:pt x="125" y="3896"/>
                    </a:lnTo>
                    <a:lnTo>
                      <a:pt x="119" y="3891"/>
                    </a:lnTo>
                    <a:lnTo>
                      <a:pt x="114" y="3887"/>
                    </a:lnTo>
                    <a:lnTo>
                      <a:pt x="107" y="3882"/>
                    </a:lnTo>
                    <a:lnTo>
                      <a:pt x="101" y="3877"/>
                    </a:lnTo>
                    <a:lnTo>
                      <a:pt x="95" y="3872"/>
                    </a:lnTo>
                    <a:lnTo>
                      <a:pt x="89" y="3868"/>
                    </a:lnTo>
                    <a:lnTo>
                      <a:pt x="84" y="3863"/>
                    </a:lnTo>
                    <a:lnTo>
                      <a:pt x="81" y="3860"/>
                    </a:lnTo>
                    <a:lnTo>
                      <a:pt x="78" y="3856"/>
                    </a:lnTo>
                    <a:lnTo>
                      <a:pt x="75" y="3853"/>
                    </a:lnTo>
                    <a:lnTo>
                      <a:pt x="73" y="3850"/>
                    </a:lnTo>
                    <a:lnTo>
                      <a:pt x="176" y="3765"/>
                    </a:lnTo>
                    <a:lnTo>
                      <a:pt x="177" y="3766"/>
                    </a:lnTo>
                    <a:lnTo>
                      <a:pt x="179" y="3768"/>
                    </a:lnTo>
                    <a:lnTo>
                      <a:pt x="181" y="3771"/>
                    </a:lnTo>
                    <a:lnTo>
                      <a:pt x="185" y="3773"/>
                    </a:lnTo>
                    <a:lnTo>
                      <a:pt x="187" y="3775"/>
                    </a:lnTo>
                    <a:lnTo>
                      <a:pt x="190" y="3778"/>
                    </a:lnTo>
                    <a:lnTo>
                      <a:pt x="194" y="3780"/>
                    </a:lnTo>
                    <a:lnTo>
                      <a:pt x="200" y="3783"/>
                    </a:lnTo>
                    <a:lnTo>
                      <a:pt x="204" y="3787"/>
                    </a:lnTo>
                    <a:lnTo>
                      <a:pt x="208" y="3790"/>
                    </a:lnTo>
                    <a:lnTo>
                      <a:pt x="214" y="3792"/>
                    </a:lnTo>
                    <a:lnTo>
                      <a:pt x="220" y="3795"/>
                    </a:lnTo>
                    <a:lnTo>
                      <a:pt x="225" y="3799"/>
                    </a:lnTo>
                    <a:lnTo>
                      <a:pt x="231" y="3802"/>
                    </a:lnTo>
                    <a:lnTo>
                      <a:pt x="237" y="3806"/>
                    </a:lnTo>
                    <a:lnTo>
                      <a:pt x="244" y="3809"/>
                    </a:lnTo>
                    <a:lnTo>
                      <a:pt x="251" y="3813"/>
                    </a:lnTo>
                    <a:lnTo>
                      <a:pt x="258" y="3816"/>
                    </a:lnTo>
                    <a:lnTo>
                      <a:pt x="266" y="3819"/>
                    </a:lnTo>
                    <a:lnTo>
                      <a:pt x="273" y="3822"/>
                    </a:lnTo>
                    <a:lnTo>
                      <a:pt x="280" y="3827"/>
                    </a:lnTo>
                    <a:lnTo>
                      <a:pt x="287" y="3830"/>
                    </a:lnTo>
                    <a:lnTo>
                      <a:pt x="295" y="3833"/>
                    </a:lnTo>
                    <a:lnTo>
                      <a:pt x="303" y="3836"/>
                    </a:lnTo>
                    <a:lnTo>
                      <a:pt x="311" y="3840"/>
                    </a:lnTo>
                    <a:lnTo>
                      <a:pt x="318" y="3843"/>
                    </a:lnTo>
                    <a:lnTo>
                      <a:pt x="327" y="3846"/>
                    </a:lnTo>
                    <a:lnTo>
                      <a:pt x="343" y="3853"/>
                    </a:lnTo>
                    <a:lnTo>
                      <a:pt x="359" y="3859"/>
                    </a:lnTo>
                    <a:lnTo>
                      <a:pt x="377" y="3865"/>
                    </a:lnTo>
                    <a:lnTo>
                      <a:pt x="393" y="3872"/>
                    </a:lnTo>
                    <a:lnTo>
                      <a:pt x="409" y="3877"/>
                    </a:lnTo>
                    <a:lnTo>
                      <a:pt x="425" y="3883"/>
                    </a:lnTo>
                    <a:lnTo>
                      <a:pt x="441" y="3888"/>
                    </a:lnTo>
                    <a:lnTo>
                      <a:pt x="456" y="3893"/>
                    </a:lnTo>
                    <a:lnTo>
                      <a:pt x="470" y="3898"/>
                    </a:lnTo>
                    <a:lnTo>
                      <a:pt x="485" y="3902"/>
                    </a:lnTo>
                    <a:lnTo>
                      <a:pt x="492" y="3903"/>
                    </a:lnTo>
                    <a:lnTo>
                      <a:pt x="498" y="3905"/>
                    </a:lnTo>
                    <a:lnTo>
                      <a:pt x="505" y="3908"/>
                    </a:lnTo>
                    <a:lnTo>
                      <a:pt x="510" y="3909"/>
                    </a:lnTo>
                    <a:lnTo>
                      <a:pt x="517" y="3911"/>
                    </a:lnTo>
                    <a:lnTo>
                      <a:pt x="522" y="3912"/>
                    </a:lnTo>
                    <a:lnTo>
                      <a:pt x="527" y="3913"/>
                    </a:lnTo>
                    <a:lnTo>
                      <a:pt x="533" y="3914"/>
                    </a:lnTo>
                    <a:lnTo>
                      <a:pt x="537" y="3915"/>
                    </a:lnTo>
                    <a:lnTo>
                      <a:pt x="541" y="3916"/>
                    </a:lnTo>
                    <a:lnTo>
                      <a:pt x="546" y="3916"/>
                    </a:lnTo>
                    <a:lnTo>
                      <a:pt x="548" y="3917"/>
                    </a:lnTo>
                    <a:lnTo>
                      <a:pt x="551" y="3917"/>
                    </a:lnTo>
                    <a:lnTo>
                      <a:pt x="553" y="3918"/>
                    </a:lnTo>
                    <a:lnTo>
                      <a:pt x="554" y="3918"/>
                    </a:lnTo>
                    <a:lnTo>
                      <a:pt x="557" y="3918"/>
                    </a:lnTo>
                    <a:close/>
                    <a:moveTo>
                      <a:pt x="1401" y="2035"/>
                    </a:moveTo>
                    <a:lnTo>
                      <a:pt x="1535" y="2024"/>
                    </a:lnTo>
                    <a:lnTo>
                      <a:pt x="1537" y="2048"/>
                    </a:lnTo>
                    <a:lnTo>
                      <a:pt x="1538" y="2072"/>
                    </a:lnTo>
                    <a:lnTo>
                      <a:pt x="1539" y="2095"/>
                    </a:lnTo>
                    <a:lnTo>
                      <a:pt x="1542" y="2119"/>
                    </a:lnTo>
                    <a:lnTo>
                      <a:pt x="1542" y="2143"/>
                    </a:lnTo>
                    <a:lnTo>
                      <a:pt x="1543" y="2167"/>
                    </a:lnTo>
                    <a:lnTo>
                      <a:pt x="1544" y="2190"/>
                    </a:lnTo>
                    <a:lnTo>
                      <a:pt x="1544" y="2214"/>
                    </a:lnTo>
                    <a:lnTo>
                      <a:pt x="1544" y="2238"/>
                    </a:lnTo>
                    <a:lnTo>
                      <a:pt x="1544" y="2260"/>
                    </a:lnTo>
                    <a:lnTo>
                      <a:pt x="1544" y="2284"/>
                    </a:lnTo>
                    <a:lnTo>
                      <a:pt x="1544" y="2308"/>
                    </a:lnTo>
                    <a:lnTo>
                      <a:pt x="1543" y="2332"/>
                    </a:lnTo>
                    <a:lnTo>
                      <a:pt x="1543" y="2354"/>
                    </a:lnTo>
                    <a:lnTo>
                      <a:pt x="1542" y="2378"/>
                    </a:lnTo>
                    <a:lnTo>
                      <a:pt x="1540" y="2402"/>
                    </a:lnTo>
                    <a:lnTo>
                      <a:pt x="1539" y="2424"/>
                    </a:lnTo>
                    <a:lnTo>
                      <a:pt x="1537" y="2448"/>
                    </a:lnTo>
                    <a:lnTo>
                      <a:pt x="1536" y="2471"/>
                    </a:lnTo>
                    <a:lnTo>
                      <a:pt x="1534" y="2495"/>
                    </a:lnTo>
                    <a:lnTo>
                      <a:pt x="1532" y="2517"/>
                    </a:lnTo>
                    <a:lnTo>
                      <a:pt x="1530" y="2540"/>
                    </a:lnTo>
                    <a:lnTo>
                      <a:pt x="1528" y="2564"/>
                    </a:lnTo>
                    <a:lnTo>
                      <a:pt x="1524" y="2586"/>
                    </a:lnTo>
                    <a:lnTo>
                      <a:pt x="1522" y="2609"/>
                    </a:lnTo>
                    <a:lnTo>
                      <a:pt x="1519" y="2631"/>
                    </a:lnTo>
                    <a:lnTo>
                      <a:pt x="1516" y="2654"/>
                    </a:lnTo>
                    <a:lnTo>
                      <a:pt x="1512" y="2677"/>
                    </a:lnTo>
                    <a:lnTo>
                      <a:pt x="1509" y="2699"/>
                    </a:lnTo>
                    <a:lnTo>
                      <a:pt x="1506" y="2722"/>
                    </a:lnTo>
                    <a:lnTo>
                      <a:pt x="1502" y="2745"/>
                    </a:lnTo>
                    <a:lnTo>
                      <a:pt x="1497" y="2766"/>
                    </a:lnTo>
                    <a:lnTo>
                      <a:pt x="1494" y="2789"/>
                    </a:lnTo>
                    <a:lnTo>
                      <a:pt x="1490" y="2812"/>
                    </a:lnTo>
                    <a:lnTo>
                      <a:pt x="1484" y="2833"/>
                    </a:lnTo>
                    <a:lnTo>
                      <a:pt x="1480" y="2855"/>
                    </a:lnTo>
                    <a:lnTo>
                      <a:pt x="1476" y="2876"/>
                    </a:lnTo>
                    <a:lnTo>
                      <a:pt x="1470" y="2898"/>
                    </a:lnTo>
                    <a:lnTo>
                      <a:pt x="1466" y="2919"/>
                    </a:lnTo>
                    <a:lnTo>
                      <a:pt x="1461" y="2941"/>
                    </a:lnTo>
                    <a:lnTo>
                      <a:pt x="1455" y="2963"/>
                    </a:lnTo>
                    <a:lnTo>
                      <a:pt x="1450" y="2983"/>
                    </a:lnTo>
                    <a:lnTo>
                      <a:pt x="1445" y="3005"/>
                    </a:lnTo>
                    <a:lnTo>
                      <a:pt x="1438" y="3025"/>
                    </a:lnTo>
                    <a:lnTo>
                      <a:pt x="1432" y="3047"/>
                    </a:lnTo>
                    <a:lnTo>
                      <a:pt x="1426" y="3067"/>
                    </a:lnTo>
                    <a:lnTo>
                      <a:pt x="1420" y="3088"/>
                    </a:lnTo>
                    <a:lnTo>
                      <a:pt x="1413" y="3108"/>
                    </a:lnTo>
                    <a:lnTo>
                      <a:pt x="1407" y="3129"/>
                    </a:lnTo>
                    <a:lnTo>
                      <a:pt x="1400" y="3149"/>
                    </a:lnTo>
                    <a:lnTo>
                      <a:pt x="1394" y="3169"/>
                    </a:lnTo>
                    <a:lnTo>
                      <a:pt x="1386" y="3189"/>
                    </a:lnTo>
                    <a:lnTo>
                      <a:pt x="1380" y="3209"/>
                    </a:lnTo>
                    <a:lnTo>
                      <a:pt x="1372" y="3228"/>
                    </a:lnTo>
                    <a:lnTo>
                      <a:pt x="1365" y="3247"/>
                    </a:lnTo>
                    <a:lnTo>
                      <a:pt x="1357" y="3267"/>
                    </a:lnTo>
                    <a:lnTo>
                      <a:pt x="1350" y="3286"/>
                    </a:lnTo>
                    <a:lnTo>
                      <a:pt x="1342" y="3305"/>
                    </a:lnTo>
                    <a:lnTo>
                      <a:pt x="1335" y="3323"/>
                    </a:lnTo>
                    <a:lnTo>
                      <a:pt x="1327" y="3342"/>
                    </a:lnTo>
                    <a:lnTo>
                      <a:pt x="1318" y="3361"/>
                    </a:lnTo>
                    <a:lnTo>
                      <a:pt x="1311" y="3379"/>
                    </a:lnTo>
                    <a:lnTo>
                      <a:pt x="1302" y="3397"/>
                    </a:lnTo>
                    <a:lnTo>
                      <a:pt x="1294" y="3415"/>
                    </a:lnTo>
                    <a:lnTo>
                      <a:pt x="1285" y="3433"/>
                    </a:lnTo>
                    <a:lnTo>
                      <a:pt x="1276" y="3450"/>
                    </a:lnTo>
                    <a:lnTo>
                      <a:pt x="1268" y="3467"/>
                    </a:lnTo>
                    <a:lnTo>
                      <a:pt x="1259" y="3485"/>
                    </a:lnTo>
                    <a:lnTo>
                      <a:pt x="1249" y="3502"/>
                    </a:lnTo>
                    <a:lnTo>
                      <a:pt x="1241" y="3518"/>
                    </a:lnTo>
                    <a:lnTo>
                      <a:pt x="1231" y="3534"/>
                    </a:lnTo>
                    <a:lnTo>
                      <a:pt x="1223" y="3552"/>
                    </a:lnTo>
                    <a:lnTo>
                      <a:pt x="1213" y="3568"/>
                    </a:lnTo>
                    <a:lnTo>
                      <a:pt x="1203" y="3584"/>
                    </a:lnTo>
                    <a:lnTo>
                      <a:pt x="1193" y="3599"/>
                    </a:lnTo>
                    <a:lnTo>
                      <a:pt x="1184" y="3615"/>
                    </a:lnTo>
                    <a:lnTo>
                      <a:pt x="1174" y="3630"/>
                    </a:lnTo>
                    <a:lnTo>
                      <a:pt x="1164" y="3645"/>
                    </a:lnTo>
                    <a:lnTo>
                      <a:pt x="1154" y="3661"/>
                    </a:lnTo>
                    <a:lnTo>
                      <a:pt x="1144" y="3675"/>
                    </a:lnTo>
                    <a:lnTo>
                      <a:pt x="1133" y="3690"/>
                    </a:lnTo>
                    <a:lnTo>
                      <a:pt x="1123" y="3704"/>
                    </a:lnTo>
                    <a:lnTo>
                      <a:pt x="1113" y="3718"/>
                    </a:lnTo>
                    <a:lnTo>
                      <a:pt x="1102" y="3732"/>
                    </a:lnTo>
                    <a:lnTo>
                      <a:pt x="1091" y="3745"/>
                    </a:lnTo>
                    <a:lnTo>
                      <a:pt x="1080" y="3759"/>
                    </a:lnTo>
                    <a:lnTo>
                      <a:pt x="1070" y="3772"/>
                    </a:lnTo>
                    <a:lnTo>
                      <a:pt x="1059" y="3785"/>
                    </a:lnTo>
                    <a:lnTo>
                      <a:pt x="1048" y="3796"/>
                    </a:lnTo>
                    <a:lnTo>
                      <a:pt x="1037" y="3809"/>
                    </a:lnTo>
                    <a:lnTo>
                      <a:pt x="1025" y="3821"/>
                    </a:lnTo>
                    <a:lnTo>
                      <a:pt x="1015" y="3833"/>
                    </a:lnTo>
                    <a:lnTo>
                      <a:pt x="1003" y="3845"/>
                    </a:lnTo>
                    <a:lnTo>
                      <a:pt x="991" y="3856"/>
                    </a:lnTo>
                    <a:lnTo>
                      <a:pt x="980" y="3867"/>
                    </a:lnTo>
                    <a:lnTo>
                      <a:pt x="968" y="3877"/>
                    </a:lnTo>
                    <a:lnTo>
                      <a:pt x="956" y="3888"/>
                    </a:lnTo>
                    <a:lnTo>
                      <a:pt x="944" y="3898"/>
                    </a:lnTo>
                    <a:lnTo>
                      <a:pt x="933" y="3908"/>
                    </a:lnTo>
                    <a:lnTo>
                      <a:pt x="921" y="3917"/>
                    </a:lnTo>
                    <a:lnTo>
                      <a:pt x="909" y="3927"/>
                    </a:lnTo>
                    <a:lnTo>
                      <a:pt x="896" y="3937"/>
                    </a:lnTo>
                    <a:lnTo>
                      <a:pt x="884" y="3945"/>
                    </a:lnTo>
                    <a:lnTo>
                      <a:pt x="871" y="3954"/>
                    </a:lnTo>
                    <a:lnTo>
                      <a:pt x="859" y="3961"/>
                    </a:lnTo>
                    <a:lnTo>
                      <a:pt x="846" y="3969"/>
                    </a:lnTo>
                    <a:lnTo>
                      <a:pt x="833" y="3977"/>
                    </a:lnTo>
                    <a:lnTo>
                      <a:pt x="822" y="3984"/>
                    </a:lnTo>
                    <a:lnTo>
                      <a:pt x="815" y="3987"/>
                    </a:lnTo>
                    <a:lnTo>
                      <a:pt x="809" y="3991"/>
                    </a:lnTo>
                    <a:lnTo>
                      <a:pt x="802" y="3994"/>
                    </a:lnTo>
                    <a:lnTo>
                      <a:pt x="796" y="3997"/>
                    </a:lnTo>
                    <a:lnTo>
                      <a:pt x="788" y="4000"/>
                    </a:lnTo>
                    <a:lnTo>
                      <a:pt x="782" y="4004"/>
                    </a:lnTo>
                    <a:lnTo>
                      <a:pt x="775" y="4007"/>
                    </a:lnTo>
                    <a:lnTo>
                      <a:pt x="770" y="4009"/>
                    </a:lnTo>
                    <a:lnTo>
                      <a:pt x="762" y="4012"/>
                    </a:lnTo>
                    <a:lnTo>
                      <a:pt x="756" y="4015"/>
                    </a:lnTo>
                    <a:lnTo>
                      <a:pt x="749" y="4018"/>
                    </a:lnTo>
                    <a:lnTo>
                      <a:pt x="743" y="4020"/>
                    </a:lnTo>
                    <a:lnTo>
                      <a:pt x="736" y="4023"/>
                    </a:lnTo>
                    <a:lnTo>
                      <a:pt x="729" y="4025"/>
                    </a:lnTo>
                    <a:lnTo>
                      <a:pt x="722" y="4027"/>
                    </a:lnTo>
                    <a:lnTo>
                      <a:pt x="716" y="4029"/>
                    </a:lnTo>
                    <a:lnTo>
                      <a:pt x="710" y="4032"/>
                    </a:lnTo>
                    <a:lnTo>
                      <a:pt x="702" y="4034"/>
                    </a:lnTo>
                    <a:lnTo>
                      <a:pt x="696" y="4036"/>
                    </a:lnTo>
                    <a:lnTo>
                      <a:pt x="689" y="4037"/>
                    </a:lnTo>
                    <a:lnTo>
                      <a:pt x="683" y="4039"/>
                    </a:lnTo>
                    <a:lnTo>
                      <a:pt x="675" y="4040"/>
                    </a:lnTo>
                    <a:lnTo>
                      <a:pt x="669" y="4042"/>
                    </a:lnTo>
                    <a:lnTo>
                      <a:pt x="662" y="4043"/>
                    </a:lnTo>
                    <a:lnTo>
                      <a:pt x="656" y="4044"/>
                    </a:lnTo>
                    <a:lnTo>
                      <a:pt x="648" y="4046"/>
                    </a:lnTo>
                    <a:lnTo>
                      <a:pt x="641" y="4048"/>
                    </a:lnTo>
                    <a:lnTo>
                      <a:pt x="634" y="4048"/>
                    </a:lnTo>
                    <a:lnTo>
                      <a:pt x="628" y="4049"/>
                    </a:lnTo>
                    <a:lnTo>
                      <a:pt x="620" y="4050"/>
                    </a:lnTo>
                    <a:lnTo>
                      <a:pt x="614" y="4051"/>
                    </a:lnTo>
                    <a:lnTo>
                      <a:pt x="607" y="4051"/>
                    </a:lnTo>
                    <a:lnTo>
                      <a:pt x="600" y="4052"/>
                    </a:lnTo>
                    <a:lnTo>
                      <a:pt x="592" y="4052"/>
                    </a:lnTo>
                    <a:lnTo>
                      <a:pt x="586" y="4052"/>
                    </a:lnTo>
                    <a:lnTo>
                      <a:pt x="579" y="4052"/>
                    </a:lnTo>
                    <a:lnTo>
                      <a:pt x="572" y="4052"/>
                    </a:lnTo>
                    <a:lnTo>
                      <a:pt x="564" y="4052"/>
                    </a:lnTo>
                    <a:lnTo>
                      <a:pt x="558" y="4052"/>
                    </a:lnTo>
                    <a:lnTo>
                      <a:pt x="551" y="4052"/>
                    </a:lnTo>
                    <a:lnTo>
                      <a:pt x="557" y="3918"/>
                    </a:lnTo>
                    <a:lnTo>
                      <a:pt x="562" y="3918"/>
                    </a:lnTo>
                    <a:lnTo>
                      <a:pt x="566" y="3918"/>
                    </a:lnTo>
                    <a:lnTo>
                      <a:pt x="572" y="3918"/>
                    </a:lnTo>
                    <a:lnTo>
                      <a:pt x="577" y="3918"/>
                    </a:lnTo>
                    <a:lnTo>
                      <a:pt x="581" y="3918"/>
                    </a:lnTo>
                    <a:lnTo>
                      <a:pt x="587" y="3918"/>
                    </a:lnTo>
                    <a:lnTo>
                      <a:pt x="591" y="3918"/>
                    </a:lnTo>
                    <a:lnTo>
                      <a:pt x="596" y="3917"/>
                    </a:lnTo>
                    <a:lnTo>
                      <a:pt x="602" y="3917"/>
                    </a:lnTo>
                    <a:lnTo>
                      <a:pt x="606" y="3916"/>
                    </a:lnTo>
                    <a:lnTo>
                      <a:pt x="610" y="3916"/>
                    </a:lnTo>
                    <a:lnTo>
                      <a:pt x="616" y="3915"/>
                    </a:lnTo>
                    <a:lnTo>
                      <a:pt x="621" y="3914"/>
                    </a:lnTo>
                    <a:lnTo>
                      <a:pt x="625" y="3914"/>
                    </a:lnTo>
                    <a:lnTo>
                      <a:pt x="631" y="3913"/>
                    </a:lnTo>
                    <a:lnTo>
                      <a:pt x="636" y="3912"/>
                    </a:lnTo>
                    <a:lnTo>
                      <a:pt x="641" y="3911"/>
                    </a:lnTo>
                    <a:lnTo>
                      <a:pt x="646" y="3910"/>
                    </a:lnTo>
                    <a:lnTo>
                      <a:pt x="650" y="3909"/>
                    </a:lnTo>
                    <a:lnTo>
                      <a:pt x="656" y="3908"/>
                    </a:lnTo>
                    <a:lnTo>
                      <a:pt x="661" y="3906"/>
                    </a:lnTo>
                    <a:lnTo>
                      <a:pt x="665" y="3904"/>
                    </a:lnTo>
                    <a:lnTo>
                      <a:pt x="671" y="3903"/>
                    </a:lnTo>
                    <a:lnTo>
                      <a:pt x="676" y="3901"/>
                    </a:lnTo>
                    <a:lnTo>
                      <a:pt x="680" y="3900"/>
                    </a:lnTo>
                    <a:lnTo>
                      <a:pt x="686" y="3899"/>
                    </a:lnTo>
                    <a:lnTo>
                      <a:pt x="691" y="3897"/>
                    </a:lnTo>
                    <a:lnTo>
                      <a:pt x="697" y="3895"/>
                    </a:lnTo>
                    <a:lnTo>
                      <a:pt x="701" y="3892"/>
                    </a:lnTo>
                    <a:lnTo>
                      <a:pt x="706" y="3890"/>
                    </a:lnTo>
                    <a:lnTo>
                      <a:pt x="711" y="3889"/>
                    </a:lnTo>
                    <a:lnTo>
                      <a:pt x="716" y="3887"/>
                    </a:lnTo>
                    <a:lnTo>
                      <a:pt x="721" y="3884"/>
                    </a:lnTo>
                    <a:lnTo>
                      <a:pt x="727" y="3882"/>
                    </a:lnTo>
                    <a:lnTo>
                      <a:pt x="731" y="3879"/>
                    </a:lnTo>
                    <a:lnTo>
                      <a:pt x="736" y="3877"/>
                    </a:lnTo>
                    <a:lnTo>
                      <a:pt x="742" y="3874"/>
                    </a:lnTo>
                    <a:lnTo>
                      <a:pt x="746" y="3872"/>
                    </a:lnTo>
                    <a:lnTo>
                      <a:pt x="752" y="3870"/>
                    </a:lnTo>
                    <a:lnTo>
                      <a:pt x="756" y="3867"/>
                    </a:lnTo>
                    <a:lnTo>
                      <a:pt x="767" y="3861"/>
                    </a:lnTo>
                    <a:lnTo>
                      <a:pt x="777" y="3855"/>
                    </a:lnTo>
                    <a:lnTo>
                      <a:pt x="787" y="3848"/>
                    </a:lnTo>
                    <a:lnTo>
                      <a:pt x="797" y="3842"/>
                    </a:lnTo>
                    <a:lnTo>
                      <a:pt x="808" y="3835"/>
                    </a:lnTo>
                    <a:lnTo>
                      <a:pt x="817" y="3828"/>
                    </a:lnTo>
                    <a:lnTo>
                      <a:pt x="828" y="3820"/>
                    </a:lnTo>
                    <a:lnTo>
                      <a:pt x="838" y="3813"/>
                    </a:lnTo>
                    <a:lnTo>
                      <a:pt x="849" y="3804"/>
                    </a:lnTo>
                    <a:lnTo>
                      <a:pt x="858" y="3795"/>
                    </a:lnTo>
                    <a:lnTo>
                      <a:pt x="868" y="3787"/>
                    </a:lnTo>
                    <a:lnTo>
                      <a:pt x="879" y="3778"/>
                    </a:lnTo>
                    <a:lnTo>
                      <a:pt x="888" y="3769"/>
                    </a:lnTo>
                    <a:lnTo>
                      <a:pt x="898" y="3760"/>
                    </a:lnTo>
                    <a:lnTo>
                      <a:pt x="909" y="3750"/>
                    </a:lnTo>
                    <a:lnTo>
                      <a:pt x="919" y="3739"/>
                    </a:lnTo>
                    <a:lnTo>
                      <a:pt x="928" y="3730"/>
                    </a:lnTo>
                    <a:lnTo>
                      <a:pt x="938" y="3719"/>
                    </a:lnTo>
                    <a:lnTo>
                      <a:pt x="948" y="3708"/>
                    </a:lnTo>
                    <a:lnTo>
                      <a:pt x="957" y="3696"/>
                    </a:lnTo>
                    <a:lnTo>
                      <a:pt x="967" y="3685"/>
                    </a:lnTo>
                    <a:lnTo>
                      <a:pt x="977" y="3673"/>
                    </a:lnTo>
                    <a:lnTo>
                      <a:pt x="987" y="3662"/>
                    </a:lnTo>
                    <a:lnTo>
                      <a:pt x="996" y="3650"/>
                    </a:lnTo>
                    <a:lnTo>
                      <a:pt x="1006" y="3637"/>
                    </a:lnTo>
                    <a:lnTo>
                      <a:pt x="1016" y="3624"/>
                    </a:lnTo>
                    <a:lnTo>
                      <a:pt x="1025" y="3611"/>
                    </a:lnTo>
                    <a:lnTo>
                      <a:pt x="1034" y="3598"/>
                    </a:lnTo>
                    <a:lnTo>
                      <a:pt x="1044" y="3585"/>
                    </a:lnTo>
                    <a:lnTo>
                      <a:pt x="1052" y="3571"/>
                    </a:lnTo>
                    <a:lnTo>
                      <a:pt x="1062" y="3557"/>
                    </a:lnTo>
                    <a:lnTo>
                      <a:pt x="1071" y="3543"/>
                    </a:lnTo>
                    <a:lnTo>
                      <a:pt x="1079" y="3529"/>
                    </a:lnTo>
                    <a:lnTo>
                      <a:pt x="1089" y="3514"/>
                    </a:lnTo>
                    <a:lnTo>
                      <a:pt x="1098" y="3500"/>
                    </a:lnTo>
                    <a:lnTo>
                      <a:pt x="1106" y="3485"/>
                    </a:lnTo>
                    <a:lnTo>
                      <a:pt x="1115" y="3470"/>
                    </a:lnTo>
                    <a:lnTo>
                      <a:pt x="1123" y="3453"/>
                    </a:lnTo>
                    <a:lnTo>
                      <a:pt x="1132" y="3438"/>
                    </a:lnTo>
                    <a:lnTo>
                      <a:pt x="1141" y="3422"/>
                    </a:lnTo>
                    <a:lnTo>
                      <a:pt x="1148" y="3406"/>
                    </a:lnTo>
                    <a:lnTo>
                      <a:pt x="1157" y="3390"/>
                    </a:lnTo>
                    <a:lnTo>
                      <a:pt x="1164" y="3374"/>
                    </a:lnTo>
                    <a:lnTo>
                      <a:pt x="1173" y="3357"/>
                    </a:lnTo>
                    <a:lnTo>
                      <a:pt x="1181" y="3340"/>
                    </a:lnTo>
                    <a:lnTo>
                      <a:pt x="1188" y="3324"/>
                    </a:lnTo>
                    <a:lnTo>
                      <a:pt x="1196" y="3307"/>
                    </a:lnTo>
                    <a:lnTo>
                      <a:pt x="1204" y="3288"/>
                    </a:lnTo>
                    <a:lnTo>
                      <a:pt x="1212" y="3271"/>
                    </a:lnTo>
                    <a:lnTo>
                      <a:pt x="1218" y="3254"/>
                    </a:lnTo>
                    <a:lnTo>
                      <a:pt x="1226" y="3236"/>
                    </a:lnTo>
                    <a:lnTo>
                      <a:pt x="1233" y="3218"/>
                    </a:lnTo>
                    <a:lnTo>
                      <a:pt x="1240" y="3200"/>
                    </a:lnTo>
                    <a:lnTo>
                      <a:pt x="1247" y="3182"/>
                    </a:lnTo>
                    <a:lnTo>
                      <a:pt x="1254" y="3163"/>
                    </a:lnTo>
                    <a:lnTo>
                      <a:pt x="1260" y="3144"/>
                    </a:lnTo>
                    <a:lnTo>
                      <a:pt x="1267" y="3126"/>
                    </a:lnTo>
                    <a:lnTo>
                      <a:pt x="1273" y="3106"/>
                    </a:lnTo>
                    <a:lnTo>
                      <a:pt x="1280" y="3087"/>
                    </a:lnTo>
                    <a:lnTo>
                      <a:pt x="1286" y="3067"/>
                    </a:lnTo>
                    <a:lnTo>
                      <a:pt x="1292" y="3049"/>
                    </a:lnTo>
                    <a:lnTo>
                      <a:pt x="1298" y="3028"/>
                    </a:lnTo>
                    <a:lnTo>
                      <a:pt x="1303" y="3009"/>
                    </a:lnTo>
                    <a:lnTo>
                      <a:pt x="1309" y="2990"/>
                    </a:lnTo>
                    <a:lnTo>
                      <a:pt x="1314" y="2969"/>
                    </a:lnTo>
                    <a:lnTo>
                      <a:pt x="1321" y="2950"/>
                    </a:lnTo>
                    <a:lnTo>
                      <a:pt x="1326" y="2929"/>
                    </a:lnTo>
                    <a:lnTo>
                      <a:pt x="1330" y="2909"/>
                    </a:lnTo>
                    <a:lnTo>
                      <a:pt x="1336" y="2888"/>
                    </a:lnTo>
                    <a:lnTo>
                      <a:pt x="1340" y="2868"/>
                    </a:lnTo>
                    <a:lnTo>
                      <a:pt x="1345" y="2847"/>
                    </a:lnTo>
                    <a:lnTo>
                      <a:pt x="1350" y="2827"/>
                    </a:lnTo>
                    <a:lnTo>
                      <a:pt x="1354" y="2806"/>
                    </a:lnTo>
                    <a:lnTo>
                      <a:pt x="1358" y="2785"/>
                    </a:lnTo>
                    <a:lnTo>
                      <a:pt x="1363" y="2764"/>
                    </a:lnTo>
                    <a:lnTo>
                      <a:pt x="1366" y="2743"/>
                    </a:lnTo>
                    <a:lnTo>
                      <a:pt x="1370" y="2722"/>
                    </a:lnTo>
                    <a:lnTo>
                      <a:pt x="1373" y="2701"/>
                    </a:lnTo>
                    <a:lnTo>
                      <a:pt x="1377" y="2679"/>
                    </a:lnTo>
                    <a:lnTo>
                      <a:pt x="1380" y="2657"/>
                    </a:lnTo>
                    <a:lnTo>
                      <a:pt x="1383" y="2636"/>
                    </a:lnTo>
                    <a:lnTo>
                      <a:pt x="1386" y="2614"/>
                    </a:lnTo>
                    <a:lnTo>
                      <a:pt x="1389" y="2593"/>
                    </a:lnTo>
                    <a:lnTo>
                      <a:pt x="1392" y="2571"/>
                    </a:lnTo>
                    <a:lnTo>
                      <a:pt x="1394" y="2550"/>
                    </a:lnTo>
                    <a:lnTo>
                      <a:pt x="1396" y="2527"/>
                    </a:lnTo>
                    <a:lnTo>
                      <a:pt x="1398" y="2505"/>
                    </a:lnTo>
                    <a:lnTo>
                      <a:pt x="1400" y="2484"/>
                    </a:lnTo>
                    <a:lnTo>
                      <a:pt x="1403" y="2461"/>
                    </a:lnTo>
                    <a:lnTo>
                      <a:pt x="1404" y="2439"/>
                    </a:lnTo>
                    <a:lnTo>
                      <a:pt x="1406" y="2417"/>
                    </a:lnTo>
                    <a:lnTo>
                      <a:pt x="1407" y="2394"/>
                    </a:lnTo>
                    <a:lnTo>
                      <a:pt x="1408" y="2373"/>
                    </a:lnTo>
                    <a:lnTo>
                      <a:pt x="1409" y="2350"/>
                    </a:lnTo>
                    <a:lnTo>
                      <a:pt x="1409" y="2327"/>
                    </a:lnTo>
                    <a:lnTo>
                      <a:pt x="1410" y="2305"/>
                    </a:lnTo>
                    <a:lnTo>
                      <a:pt x="1410" y="2283"/>
                    </a:lnTo>
                    <a:lnTo>
                      <a:pt x="1410" y="2260"/>
                    </a:lnTo>
                    <a:lnTo>
                      <a:pt x="1410" y="2238"/>
                    </a:lnTo>
                    <a:lnTo>
                      <a:pt x="1410" y="2215"/>
                    </a:lnTo>
                    <a:lnTo>
                      <a:pt x="1410" y="2192"/>
                    </a:lnTo>
                    <a:lnTo>
                      <a:pt x="1409" y="2171"/>
                    </a:lnTo>
                    <a:lnTo>
                      <a:pt x="1408" y="2148"/>
                    </a:lnTo>
                    <a:lnTo>
                      <a:pt x="1407" y="2126"/>
                    </a:lnTo>
                    <a:lnTo>
                      <a:pt x="1406" y="2103"/>
                    </a:lnTo>
                    <a:lnTo>
                      <a:pt x="1405" y="2080"/>
                    </a:lnTo>
                    <a:lnTo>
                      <a:pt x="1404" y="2058"/>
                    </a:lnTo>
                    <a:lnTo>
                      <a:pt x="1401" y="2035"/>
                    </a:lnTo>
                    <a:close/>
                    <a:moveTo>
                      <a:pt x="574" y="133"/>
                    </a:moveTo>
                    <a:lnTo>
                      <a:pt x="566" y="0"/>
                    </a:lnTo>
                    <a:lnTo>
                      <a:pt x="574" y="0"/>
                    </a:lnTo>
                    <a:lnTo>
                      <a:pt x="588" y="1"/>
                    </a:lnTo>
                    <a:lnTo>
                      <a:pt x="602" y="2"/>
                    </a:lnTo>
                    <a:lnTo>
                      <a:pt x="615" y="4"/>
                    </a:lnTo>
                    <a:lnTo>
                      <a:pt x="629" y="6"/>
                    </a:lnTo>
                    <a:lnTo>
                      <a:pt x="642" y="8"/>
                    </a:lnTo>
                    <a:lnTo>
                      <a:pt x="656" y="11"/>
                    </a:lnTo>
                    <a:lnTo>
                      <a:pt x="669" y="15"/>
                    </a:lnTo>
                    <a:lnTo>
                      <a:pt x="682" y="18"/>
                    </a:lnTo>
                    <a:lnTo>
                      <a:pt x="694" y="22"/>
                    </a:lnTo>
                    <a:lnTo>
                      <a:pt x="707" y="27"/>
                    </a:lnTo>
                    <a:lnTo>
                      <a:pt x="720" y="31"/>
                    </a:lnTo>
                    <a:lnTo>
                      <a:pt x="733" y="36"/>
                    </a:lnTo>
                    <a:lnTo>
                      <a:pt x="746" y="42"/>
                    </a:lnTo>
                    <a:lnTo>
                      <a:pt x="758" y="47"/>
                    </a:lnTo>
                    <a:lnTo>
                      <a:pt x="771" y="54"/>
                    </a:lnTo>
                    <a:lnTo>
                      <a:pt x="783" y="60"/>
                    </a:lnTo>
                    <a:lnTo>
                      <a:pt x="795" y="66"/>
                    </a:lnTo>
                    <a:lnTo>
                      <a:pt x="807" y="73"/>
                    </a:lnTo>
                    <a:lnTo>
                      <a:pt x="818" y="81"/>
                    </a:lnTo>
                    <a:lnTo>
                      <a:pt x="830" y="88"/>
                    </a:lnTo>
                    <a:lnTo>
                      <a:pt x="842" y="96"/>
                    </a:lnTo>
                    <a:lnTo>
                      <a:pt x="854" y="104"/>
                    </a:lnTo>
                    <a:lnTo>
                      <a:pt x="865" y="113"/>
                    </a:lnTo>
                    <a:lnTo>
                      <a:pt x="877" y="122"/>
                    </a:lnTo>
                    <a:lnTo>
                      <a:pt x="887" y="130"/>
                    </a:lnTo>
                    <a:lnTo>
                      <a:pt x="898" y="140"/>
                    </a:lnTo>
                    <a:lnTo>
                      <a:pt x="909" y="150"/>
                    </a:lnTo>
                    <a:lnTo>
                      <a:pt x="920" y="159"/>
                    </a:lnTo>
                    <a:lnTo>
                      <a:pt x="930" y="169"/>
                    </a:lnTo>
                    <a:lnTo>
                      <a:pt x="941" y="180"/>
                    </a:lnTo>
                    <a:lnTo>
                      <a:pt x="952" y="189"/>
                    </a:lnTo>
                    <a:lnTo>
                      <a:pt x="963" y="200"/>
                    </a:lnTo>
                    <a:lnTo>
                      <a:pt x="973" y="212"/>
                    </a:lnTo>
                    <a:lnTo>
                      <a:pt x="982" y="223"/>
                    </a:lnTo>
                    <a:lnTo>
                      <a:pt x="993" y="235"/>
                    </a:lnTo>
                    <a:lnTo>
                      <a:pt x="1003" y="247"/>
                    </a:lnTo>
                    <a:lnTo>
                      <a:pt x="1012" y="258"/>
                    </a:lnTo>
                    <a:lnTo>
                      <a:pt x="1022" y="270"/>
                    </a:lnTo>
                    <a:lnTo>
                      <a:pt x="1032" y="283"/>
                    </a:lnTo>
                    <a:lnTo>
                      <a:pt x="1041" y="296"/>
                    </a:lnTo>
                    <a:lnTo>
                      <a:pt x="1050" y="309"/>
                    </a:lnTo>
                    <a:lnTo>
                      <a:pt x="1060" y="322"/>
                    </a:lnTo>
                    <a:lnTo>
                      <a:pt x="1068" y="336"/>
                    </a:lnTo>
                    <a:lnTo>
                      <a:pt x="1078" y="349"/>
                    </a:lnTo>
                    <a:lnTo>
                      <a:pt x="1087" y="363"/>
                    </a:lnTo>
                    <a:lnTo>
                      <a:pt x="1095" y="377"/>
                    </a:lnTo>
                    <a:lnTo>
                      <a:pt x="1105" y="391"/>
                    </a:lnTo>
                    <a:lnTo>
                      <a:pt x="1114" y="405"/>
                    </a:lnTo>
                    <a:lnTo>
                      <a:pt x="1122" y="420"/>
                    </a:lnTo>
                    <a:lnTo>
                      <a:pt x="1131" y="435"/>
                    </a:lnTo>
                    <a:lnTo>
                      <a:pt x="1138" y="450"/>
                    </a:lnTo>
                    <a:lnTo>
                      <a:pt x="1147" y="466"/>
                    </a:lnTo>
                    <a:lnTo>
                      <a:pt x="1156" y="481"/>
                    </a:lnTo>
                    <a:lnTo>
                      <a:pt x="1164" y="497"/>
                    </a:lnTo>
                    <a:lnTo>
                      <a:pt x="1172" y="512"/>
                    </a:lnTo>
                    <a:lnTo>
                      <a:pt x="1179" y="528"/>
                    </a:lnTo>
                    <a:lnTo>
                      <a:pt x="1188" y="544"/>
                    </a:lnTo>
                    <a:lnTo>
                      <a:pt x="1196" y="561"/>
                    </a:lnTo>
                    <a:lnTo>
                      <a:pt x="1203" y="578"/>
                    </a:lnTo>
                    <a:lnTo>
                      <a:pt x="1211" y="594"/>
                    </a:lnTo>
                    <a:lnTo>
                      <a:pt x="1218" y="611"/>
                    </a:lnTo>
                    <a:lnTo>
                      <a:pt x="1226" y="628"/>
                    </a:lnTo>
                    <a:lnTo>
                      <a:pt x="1233" y="646"/>
                    </a:lnTo>
                    <a:lnTo>
                      <a:pt x="1241" y="663"/>
                    </a:lnTo>
                    <a:lnTo>
                      <a:pt x="1248" y="680"/>
                    </a:lnTo>
                    <a:lnTo>
                      <a:pt x="1255" y="699"/>
                    </a:lnTo>
                    <a:lnTo>
                      <a:pt x="1262" y="716"/>
                    </a:lnTo>
                    <a:lnTo>
                      <a:pt x="1269" y="734"/>
                    </a:lnTo>
                    <a:lnTo>
                      <a:pt x="1276" y="753"/>
                    </a:lnTo>
                    <a:lnTo>
                      <a:pt x="1283" y="771"/>
                    </a:lnTo>
                    <a:lnTo>
                      <a:pt x="1289" y="789"/>
                    </a:lnTo>
                    <a:lnTo>
                      <a:pt x="1296" y="809"/>
                    </a:lnTo>
                    <a:lnTo>
                      <a:pt x="1302" y="827"/>
                    </a:lnTo>
                    <a:lnTo>
                      <a:pt x="1309" y="846"/>
                    </a:lnTo>
                    <a:lnTo>
                      <a:pt x="1315" y="866"/>
                    </a:lnTo>
                    <a:lnTo>
                      <a:pt x="1322" y="885"/>
                    </a:lnTo>
                    <a:lnTo>
                      <a:pt x="1328" y="904"/>
                    </a:lnTo>
                    <a:lnTo>
                      <a:pt x="1334" y="924"/>
                    </a:lnTo>
                    <a:lnTo>
                      <a:pt x="1340" y="943"/>
                    </a:lnTo>
                    <a:lnTo>
                      <a:pt x="1345" y="963"/>
                    </a:lnTo>
                    <a:lnTo>
                      <a:pt x="1352" y="983"/>
                    </a:lnTo>
                    <a:lnTo>
                      <a:pt x="1357" y="1003"/>
                    </a:lnTo>
                    <a:lnTo>
                      <a:pt x="1363" y="1023"/>
                    </a:lnTo>
                    <a:lnTo>
                      <a:pt x="1369" y="1044"/>
                    </a:lnTo>
                    <a:lnTo>
                      <a:pt x="1375" y="1064"/>
                    </a:lnTo>
                    <a:lnTo>
                      <a:pt x="1380" y="1085"/>
                    </a:lnTo>
                    <a:lnTo>
                      <a:pt x="1385" y="1105"/>
                    </a:lnTo>
                    <a:lnTo>
                      <a:pt x="1391" y="1126"/>
                    </a:lnTo>
                    <a:lnTo>
                      <a:pt x="1396" y="1147"/>
                    </a:lnTo>
                    <a:lnTo>
                      <a:pt x="1400" y="1168"/>
                    </a:lnTo>
                    <a:lnTo>
                      <a:pt x="1406" y="1189"/>
                    </a:lnTo>
                    <a:lnTo>
                      <a:pt x="1411" y="1211"/>
                    </a:lnTo>
                    <a:lnTo>
                      <a:pt x="1415" y="1231"/>
                    </a:lnTo>
                    <a:lnTo>
                      <a:pt x="1420" y="1253"/>
                    </a:lnTo>
                    <a:lnTo>
                      <a:pt x="1425" y="1275"/>
                    </a:lnTo>
                    <a:lnTo>
                      <a:pt x="1429" y="1296"/>
                    </a:lnTo>
                    <a:lnTo>
                      <a:pt x="1439" y="1340"/>
                    </a:lnTo>
                    <a:lnTo>
                      <a:pt x="1448" y="1384"/>
                    </a:lnTo>
                    <a:lnTo>
                      <a:pt x="1452" y="1406"/>
                    </a:lnTo>
                    <a:lnTo>
                      <a:pt x="1455" y="1428"/>
                    </a:lnTo>
                    <a:lnTo>
                      <a:pt x="1460" y="1450"/>
                    </a:lnTo>
                    <a:lnTo>
                      <a:pt x="1464" y="1473"/>
                    </a:lnTo>
                    <a:lnTo>
                      <a:pt x="1472" y="1517"/>
                    </a:lnTo>
                    <a:lnTo>
                      <a:pt x="1479" y="1563"/>
                    </a:lnTo>
                    <a:lnTo>
                      <a:pt x="1487" y="1608"/>
                    </a:lnTo>
                    <a:lnTo>
                      <a:pt x="1493" y="1653"/>
                    </a:lnTo>
                    <a:lnTo>
                      <a:pt x="1500" y="1700"/>
                    </a:lnTo>
                    <a:lnTo>
                      <a:pt x="1505" y="1745"/>
                    </a:lnTo>
                    <a:lnTo>
                      <a:pt x="1511" y="1791"/>
                    </a:lnTo>
                    <a:lnTo>
                      <a:pt x="1517" y="1838"/>
                    </a:lnTo>
                    <a:lnTo>
                      <a:pt x="1521" y="1884"/>
                    </a:lnTo>
                    <a:lnTo>
                      <a:pt x="1526" y="1930"/>
                    </a:lnTo>
                    <a:lnTo>
                      <a:pt x="1531" y="1977"/>
                    </a:lnTo>
                    <a:lnTo>
                      <a:pt x="1535" y="2024"/>
                    </a:lnTo>
                    <a:lnTo>
                      <a:pt x="1401" y="2035"/>
                    </a:lnTo>
                    <a:lnTo>
                      <a:pt x="1397" y="1990"/>
                    </a:lnTo>
                    <a:lnTo>
                      <a:pt x="1393" y="1943"/>
                    </a:lnTo>
                    <a:lnTo>
                      <a:pt x="1389" y="1898"/>
                    </a:lnTo>
                    <a:lnTo>
                      <a:pt x="1383" y="1853"/>
                    </a:lnTo>
                    <a:lnTo>
                      <a:pt x="1378" y="1807"/>
                    </a:lnTo>
                    <a:lnTo>
                      <a:pt x="1372" y="1762"/>
                    </a:lnTo>
                    <a:lnTo>
                      <a:pt x="1367" y="1717"/>
                    </a:lnTo>
                    <a:lnTo>
                      <a:pt x="1361" y="1673"/>
                    </a:lnTo>
                    <a:lnTo>
                      <a:pt x="1353" y="1628"/>
                    </a:lnTo>
                    <a:lnTo>
                      <a:pt x="1346" y="1583"/>
                    </a:lnTo>
                    <a:lnTo>
                      <a:pt x="1339" y="1540"/>
                    </a:lnTo>
                    <a:lnTo>
                      <a:pt x="1331" y="1496"/>
                    </a:lnTo>
                    <a:lnTo>
                      <a:pt x="1328" y="1474"/>
                    </a:lnTo>
                    <a:lnTo>
                      <a:pt x="1324" y="1453"/>
                    </a:lnTo>
                    <a:lnTo>
                      <a:pt x="1320" y="1431"/>
                    </a:lnTo>
                    <a:lnTo>
                      <a:pt x="1316" y="1409"/>
                    </a:lnTo>
                    <a:lnTo>
                      <a:pt x="1308" y="1366"/>
                    </a:lnTo>
                    <a:lnTo>
                      <a:pt x="1299" y="1324"/>
                    </a:lnTo>
                    <a:lnTo>
                      <a:pt x="1294" y="1304"/>
                    </a:lnTo>
                    <a:lnTo>
                      <a:pt x="1289" y="1282"/>
                    </a:lnTo>
                    <a:lnTo>
                      <a:pt x="1285" y="1262"/>
                    </a:lnTo>
                    <a:lnTo>
                      <a:pt x="1281" y="1240"/>
                    </a:lnTo>
                    <a:lnTo>
                      <a:pt x="1275" y="1221"/>
                    </a:lnTo>
                    <a:lnTo>
                      <a:pt x="1271" y="1199"/>
                    </a:lnTo>
                    <a:lnTo>
                      <a:pt x="1266" y="1180"/>
                    </a:lnTo>
                    <a:lnTo>
                      <a:pt x="1260" y="1159"/>
                    </a:lnTo>
                    <a:lnTo>
                      <a:pt x="1256" y="1139"/>
                    </a:lnTo>
                    <a:lnTo>
                      <a:pt x="1251" y="1118"/>
                    </a:lnTo>
                    <a:lnTo>
                      <a:pt x="1245" y="1099"/>
                    </a:lnTo>
                    <a:lnTo>
                      <a:pt x="1240" y="1079"/>
                    </a:lnTo>
                    <a:lnTo>
                      <a:pt x="1234" y="1059"/>
                    </a:lnTo>
                    <a:lnTo>
                      <a:pt x="1229" y="1039"/>
                    </a:lnTo>
                    <a:lnTo>
                      <a:pt x="1224" y="1020"/>
                    </a:lnTo>
                    <a:lnTo>
                      <a:pt x="1217" y="1001"/>
                    </a:lnTo>
                    <a:lnTo>
                      <a:pt x="1212" y="982"/>
                    </a:lnTo>
                    <a:lnTo>
                      <a:pt x="1206" y="963"/>
                    </a:lnTo>
                    <a:lnTo>
                      <a:pt x="1200" y="945"/>
                    </a:lnTo>
                    <a:lnTo>
                      <a:pt x="1195" y="925"/>
                    </a:lnTo>
                    <a:lnTo>
                      <a:pt x="1188" y="907"/>
                    </a:lnTo>
                    <a:lnTo>
                      <a:pt x="1182" y="888"/>
                    </a:lnTo>
                    <a:lnTo>
                      <a:pt x="1175" y="870"/>
                    </a:lnTo>
                    <a:lnTo>
                      <a:pt x="1170" y="853"/>
                    </a:lnTo>
                    <a:lnTo>
                      <a:pt x="1163" y="834"/>
                    </a:lnTo>
                    <a:lnTo>
                      <a:pt x="1157" y="817"/>
                    </a:lnTo>
                    <a:lnTo>
                      <a:pt x="1150" y="799"/>
                    </a:lnTo>
                    <a:lnTo>
                      <a:pt x="1144" y="782"/>
                    </a:lnTo>
                    <a:lnTo>
                      <a:pt x="1137" y="764"/>
                    </a:lnTo>
                    <a:lnTo>
                      <a:pt x="1130" y="748"/>
                    </a:lnTo>
                    <a:lnTo>
                      <a:pt x="1123" y="731"/>
                    </a:lnTo>
                    <a:lnTo>
                      <a:pt x="1117" y="715"/>
                    </a:lnTo>
                    <a:lnTo>
                      <a:pt x="1110" y="698"/>
                    </a:lnTo>
                    <a:lnTo>
                      <a:pt x="1103" y="681"/>
                    </a:lnTo>
                    <a:lnTo>
                      <a:pt x="1096" y="665"/>
                    </a:lnTo>
                    <a:lnTo>
                      <a:pt x="1089" y="649"/>
                    </a:lnTo>
                    <a:lnTo>
                      <a:pt x="1081" y="634"/>
                    </a:lnTo>
                    <a:lnTo>
                      <a:pt x="1075" y="618"/>
                    </a:lnTo>
                    <a:lnTo>
                      <a:pt x="1067" y="603"/>
                    </a:lnTo>
                    <a:lnTo>
                      <a:pt x="1060" y="587"/>
                    </a:lnTo>
                    <a:lnTo>
                      <a:pt x="1052" y="572"/>
                    </a:lnTo>
                    <a:lnTo>
                      <a:pt x="1045" y="558"/>
                    </a:lnTo>
                    <a:lnTo>
                      <a:pt x="1037" y="543"/>
                    </a:lnTo>
                    <a:lnTo>
                      <a:pt x="1030" y="529"/>
                    </a:lnTo>
                    <a:lnTo>
                      <a:pt x="1022" y="515"/>
                    </a:lnTo>
                    <a:lnTo>
                      <a:pt x="1015" y="501"/>
                    </a:lnTo>
                    <a:lnTo>
                      <a:pt x="1006" y="487"/>
                    </a:lnTo>
                    <a:lnTo>
                      <a:pt x="998" y="474"/>
                    </a:lnTo>
                    <a:lnTo>
                      <a:pt x="991" y="461"/>
                    </a:lnTo>
                    <a:lnTo>
                      <a:pt x="982" y="448"/>
                    </a:lnTo>
                    <a:lnTo>
                      <a:pt x="975" y="435"/>
                    </a:lnTo>
                    <a:lnTo>
                      <a:pt x="966" y="424"/>
                    </a:lnTo>
                    <a:lnTo>
                      <a:pt x="959" y="411"/>
                    </a:lnTo>
                    <a:lnTo>
                      <a:pt x="950" y="399"/>
                    </a:lnTo>
                    <a:lnTo>
                      <a:pt x="941" y="387"/>
                    </a:lnTo>
                    <a:lnTo>
                      <a:pt x="934" y="375"/>
                    </a:lnTo>
                    <a:lnTo>
                      <a:pt x="925" y="364"/>
                    </a:lnTo>
                    <a:lnTo>
                      <a:pt x="916" y="353"/>
                    </a:lnTo>
                    <a:lnTo>
                      <a:pt x="908" y="343"/>
                    </a:lnTo>
                    <a:lnTo>
                      <a:pt x="899" y="332"/>
                    </a:lnTo>
                    <a:lnTo>
                      <a:pt x="891" y="322"/>
                    </a:lnTo>
                    <a:lnTo>
                      <a:pt x="882" y="311"/>
                    </a:lnTo>
                    <a:lnTo>
                      <a:pt x="873" y="302"/>
                    </a:lnTo>
                    <a:lnTo>
                      <a:pt x="865" y="293"/>
                    </a:lnTo>
                    <a:lnTo>
                      <a:pt x="856" y="283"/>
                    </a:lnTo>
                    <a:lnTo>
                      <a:pt x="847" y="275"/>
                    </a:lnTo>
                    <a:lnTo>
                      <a:pt x="838" y="266"/>
                    </a:lnTo>
                    <a:lnTo>
                      <a:pt x="829" y="257"/>
                    </a:lnTo>
                    <a:lnTo>
                      <a:pt x="821" y="249"/>
                    </a:lnTo>
                    <a:lnTo>
                      <a:pt x="812" y="241"/>
                    </a:lnTo>
                    <a:lnTo>
                      <a:pt x="802" y="234"/>
                    </a:lnTo>
                    <a:lnTo>
                      <a:pt x="794" y="226"/>
                    </a:lnTo>
                    <a:lnTo>
                      <a:pt x="784" y="220"/>
                    </a:lnTo>
                    <a:lnTo>
                      <a:pt x="775" y="213"/>
                    </a:lnTo>
                    <a:lnTo>
                      <a:pt x="766" y="206"/>
                    </a:lnTo>
                    <a:lnTo>
                      <a:pt x="757" y="200"/>
                    </a:lnTo>
                    <a:lnTo>
                      <a:pt x="747" y="194"/>
                    </a:lnTo>
                    <a:lnTo>
                      <a:pt x="739" y="188"/>
                    </a:lnTo>
                    <a:lnTo>
                      <a:pt x="729" y="183"/>
                    </a:lnTo>
                    <a:lnTo>
                      <a:pt x="720" y="178"/>
                    </a:lnTo>
                    <a:lnTo>
                      <a:pt x="711" y="173"/>
                    </a:lnTo>
                    <a:lnTo>
                      <a:pt x="701" y="169"/>
                    </a:lnTo>
                    <a:lnTo>
                      <a:pt x="692" y="165"/>
                    </a:lnTo>
                    <a:lnTo>
                      <a:pt x="683" y="160"/>
                    </a:lnTo>
                    <a:lnTo>
                      <a:pt x="673" y="156"/>
                    </a:lnTo>
                    <a:lnTo>
                      <a:pt x="663" y="153"/>
                    </a:lnTo>
                    <a:lnTo>
                      <a:pt x="653" y="150"/>
                    </a:lnTo>
                    <a:lnTo>
                      <a:pt x="645" y="146"/>
                    </a:lnTo>
                    <a:lnTo>
                      <a:pt x="635" y="144"/>
                    </a:lnTo>
                    <a:lnTo>
                      <a:pt x="625" y="142"/>
                    </a:lnTo>
                    <a:lnTo>
                      <a:pt x="616" y="140"/>
                    </a:lnTo>
                    <a:lnTo>
                      <a:pt x="606" y="138"/>
                    </a:lnTo>
                    <a:lnTo>
                      <a:pt x="596" y="137"/>
                    </a:lnTo>
                    <a:lnTo>
                      <a:pt x="586" y="136"/>
                    </a:lnTo>
                    <a:lnTo>
                      <a:pt x="576" y="134"/>
                    </a:lnTo>
                    <a:lnTo>
                      <a:pt x="566" y="133"/>
                    </a:lnTo>
                    <a:lnTo>
                      <a:pt x="574" y="133"/>
                    </a:lnTo>
                    <a:close/>
                    <a:moveTo>
                      <a:pt x="69" y="805"/>
                    </a:moveTo>
                    <a:lnTo>
                      <a:pt x="21" y="680"/>
                    </a:lnTo>
                    <a:lnTo>
                      <a:pt x="15" y="682"/>
                    </a:lnTo>
                    <a:lnTo>
                      <a:pt x="10" y="687"/>
                    </a:lnTo>
                    <a:lnTo>
                      <a:pt x="6" y="690"/>
                    </a:lnTo>
                    <a:lnTo>
                      <a:pt x="4" y="691"/>
                    </a:lnTo>
                    <a:lnTo>
                      <a:pt x="3" y="693"/>
                    </a:lnTo>
                    <a:lnTo>
                      <a:pt x="1" y="694"/>
                    </a:lnTo>
                    <a:lnTo>
                      <a:pt x="0" y="695"/>
                    </a:lnTo>
                    <a:lnTo>
                      <a:pt x="1" y="694"/>
                    </a:lnTo>
                    <a:lnTo>
                      <a:pt x="1" y="693"/>
                    </a:lnTo>
                    <a:lnTo>
                      <a:pt x="3" y="692"/>
                    </a:lnTo>
                    <a:lnTo>
                      <a:pt x="4" y="688"/>
                    </a:lnTo>
                    <a:lnTo>
                      <a:pt x="6" y="682"/>
                    </a:lnTo>
                    <a:lnTo>
                      <a:pt x="9" y="676"/>
                    </a:lnTo>
                    <a:lnTo>
                      <a:pt x="11" y="669"/>
                    </a:lnTo>
                    <a:lnTo>
                      <a:pt x="14" y="661"/>
                    </a:lnTo>
                    <a:lnTo>
                      <a:pt x="18" y="653"/>
                    </a:lnTo>
                    <a:lnTo>
                      <a:pt x="23" y="633"/>
                    </a:lnTo>
                    <a:lnTo>
                      <a:pt x="31" y="610"/>
                    </a:lnTo>
                    <a:lnTo>
                      <a:pt x="38" y="586"/>
                    </a:lnTo>
                    <a:lnTo>
                      <a:pt x="46" y="561"/>
                    </a:lnTo>
                    <a:lnTo>
                      <a:pt x="50" y="546"/>
                    </a:lnTo>
                    <a:lnTo>
                      <a:pt x="55" y="532"/>
                    </a:lnTo>
                    <a:lnTo>
                      <a:pt x="60" y="517"/>
                    </a:lnTo>
                    <a:lnTo>
                      <a:pt x="65" y="503"/>
                    </a:lnTo>
                    <a:lnTo>
                      <a:pt x="69" y="488"/>
                    </a:lnTo>
                    <a:lnTo>
                      <a:pt x="75" y="473"/>
                    </a:lnTo>
                    <a:lnTo>
                      <a:pt x="80" y="457"/>
                    </a:lnTo>
                    <a:lnTo>
                      <a:pt x="87" y="442"/>
                    </a:lnTo>
                    <a:lnTo>
                      <a:pt x="92" y="426"/>
                    </a:lnTo>
                    <a:lnTo>
                      <a:pt x="98" y="411"/>
                    </a:lnTo>
                    <a:lnTo>
                      <a:pt x="106" y="393"/>
                    </a:lnTo>
                    <a:lnTo>
                      <a:pt x="112" y="378"/>
                    </a:lnTo>
                    <a:lnTo>
                      <a:pt x="119" y="362"/>
                    </a:lnTo>
                    <a:lnTo>
                      <a:pt x="126" y="346"/>
                    </a:lnTo>
                    <a:lnTo>
                      <a:pt x="135" y="329"/>
                    </a:lnTo>
                    <a:lnTo>
                      <a:pt x="143" y="314"/>
                    </a:lnTo>
                    <a:lnTo>
                      <a:pt x="147" y="305"/>
                    </a:lnTo>
                    <a:lnTo>
                      <a:pt x="151" y="297"/>
                    </a:lnTo>
                    <a:lnTo>
                      <a:pt x="156" y="289"/>
                    </a:lnTo>
                    <a:lnTo>
                      <a:pt x="161" y="281"/>
                    </a:lnTo>
                    <a:lnTo>
                      <a:pt x="165" y="273"/>
                    </a:lnTo>
                    <a:lnTo>
                      <a:pt x="170" y="265"/>
                    </a:lnTo>
                    <a:lnTo>
                      <a:pt x="175" y="256"/>
                    </a:lnTo>
                    <a:lnTo>
                      <a:pt x="179" y="249"/>
                    </a:lnTo>
                    <a:lnTo>
                      <a:pt x="185" y="241"/>
                    </a:lnTo>
                    <a:lnTo>
                      <a:pt x="189" y="234"/>
                    </a:lnTo>
                    <a:lnTo>
                      <a:pt x="194" y="226"/>
                    </a:lnTo>
                    <a:lnTo>
                      <a:pt x="200" y="218"/>
                    </a:lnTo>
                    <a:lnTo>
                      <a:pt x="205" y="210"/>
                    </a:lnTo>
                    <a:lnTo>
                      <a:pt x="211" y="202"/>
                    </a:lnTo>
                    <a:lnTo>
                      <a:pt x="217" y="195"/>
                    </a:lnTo>
                    <a:lnTo>
                      <a:pt x="222" y="187"/>
                    </a:lnTo>
                    <a:lnTo>
                      <a:pt x="229" y="180"/>
                    </a:lnTo>
                    <a:lnTo>
                      <a:pt x="234" y="173"/>
                    </a:lnTo>
                    <a:lnTo>
                      <a:pt x="241" y="166"/>
                    </a:lnTo>
                    <a:lnTo>
                      <a:pt x="247" y="158"/>
                    </a:lnTo>
                    <a:lnTo>
                      <a:pt x="253" y="152"/>
                    </a:lnTo>
                    <a:lnTo>
                      <a:pt x="260" y="144"/>
                    </a:lnTo>
                    <a:lnTo>
                      <a:pt x="267" y="138"/>
                    </a:lnTo>
                    <a:lnTo>
                      <a:pt x="273" y="131"/>
                    </a:lnTo>
                    <a:lnTo>
                      <a:pt x="281" y="124"/>
                    </a:lnTo>
                    <a:lnTo>
                      <a:pt x="287" y="117"/>
                    </a:lnTo>
                    <a:lnTo>
                      <a:pt x="295" y="112"/>
                    </a:lnTo>
                    <a:lnTo>
                      <a:pt x="302" y="105"/>
                    </a:lnTo>
                    <a:lnTo>
                      <a:pt x="310" y="99"/>
                    </a:lnTo>
                    <a:lnTo>
                      <a:pt x="317" y="92"/>
                    </a:lnTo>
                    <a:lnTo>
                      <a:pt x="325" y="87"/>
                    </a:lnTo>
                    <a:lnTo>
                      <a:pt x="332" y="82"/>
                    </a:lnTo>
                    <a:lnTo>
                      <a:pt x="341" y="75"/>
                    </a:lnTo>
                    <a:lnTo>
                      <a:pt x="348" y="70"/>
                    </a:lnTo>
                    <a:lnTo>
                      <a:pt x="357" y="64"/>
                    </a:lnTo>
                    <a:lnTo>
                      <a:pt x="366" y="60"/>
                    </a:lnTo>
                    <a:lnTo>
                      <a:pt x="374" y="55"/>
                    </a:lnTo>
                    <a:lnTo>
                      <a:pt x="383" y="49"/>
                    </a:lnTo>
                    <a:lnTo>
                      <a:pt x="392" y="45"/>
                    </a:lnTo>
                    <a:lnTo>
                      <a:pt x="401" y="41"/>
                    </a:lnTo>
                    <a:lnTo>
                      <a:pt x="411" y="36"/>
                    </a:lnTo>
                    <a:lnTo>
                      <a:pt x="420" y="33"/>
                    </a:lnTo>
                    <a:lnTo>
                      <a:pt x="429" y="29"/>
                    </a:lnTo>
                    <a:lnTo>
                      <a:pt x="439" y="26"/>
                    </a:lnTo>
                    <a:lnTo>
                      <a:pt x="450" y="21"/>
                    </a:lnTo>
                    <a:lnTo>
                      <a:pt x="460" y="19"/>
                    </a:lnTo>
                    <a:lnTo>
                      <a:pt x="469" y="16"/>
                    </a:lnTo>
                    <a:lnTo>
                      <a:pt x="480" y="13"/>
                    </a:lnTo>
                    <a:lnTo>
                      <a:pt x="490" y="10"/>
                    </a:lnTo>
                    <a:lnTo>
                      <a:pt x="500" y="8"/>
                    </a:lnTo>
                    <a:lnTo>
                      <a:pt x="511" y="6"/>
                    </a:lnTo>
                    <a:lnTo>
                      <a:pt x="522" y="4"/>
                    </a:lnTo>
                    <a:lnTo>
                      <a:pt x="533" y="3"/>
                    </a:lnTo>
                    <a:lnTo>
                      <a:pt x="544" y="2"/>
                    </a:lnTo>
                    <a:lnTo>
                      <a:pt x="555" y="1"/>
                    </a:lnTo>
                    <a:lnTo>
                      <a:pt x="566" y="0"/>
                    </a:lnTo>
                    <a:lnTo>
                      <a:pt x="574" y="133"/>
                    </a:lnTo>
                    <a:lnTo>
                      <a:pt x="565" y="134"/>
                    </a:lnTo>
                    <a:lnTo>
                      <a:pt x="558" y="134"/>
                    </a:lnTo>
                    <a:lnTo>
                      <a:pt x="549" y="136"/>
                    </a:lnTo>
                    <a:lnTo>
                      <a:pt x="541" y="137"/>
                    </a:lnTo>
                    <a:lnTo>
                      <a:pt x="534" y="138"/>
                    </a:lnTo>
                    <a:lnTo>
                      <a:pt x="526" y="140"/>
                    </a:lnTo>
                    <a:lnTo>
                      <a:pt x="519" y="141"/>
                    </a:lnTo>
                    <a:lnTo>
                      <a:pt x="512" y="143"/>
                    </a:lnTo>
                    <a:lnTo>
                      <a:pt x="505" y="145"/>
                    </a:lnTo>
                    <a:lnTo>
                      <a:pt x="498" y="146"/>
                    </a:lnTo>
                    <a:lnTo>
                      <a:pt x="491" y="150"/>
                    </a:lnTo>
                    <a:lnTo>
                      <a:pt x="484" y="152"/>
                    </a:lnTo>
                    <a:lnTo>
                      <a:pt x="478" y="154"/>
                    </a:lnTo>
                    <a:lnTo>
                      <a:pt x="471" y="156"/>
                    </a:lnTo>
                    <a:lnTo>
                      <a:pt x="465" y="159"/>
                    </a:lnTo>
                    <a:lnTo>
                      <a:pt x="458" y="162"/>
                    </a:lnTo>
                    <a:lnTo>
                      <a:pt x="452" y="166"/>
                    </a:lnTo>
                    <a:lnTo>
                      <a:pt x="445" y="168"/>
                    </a:lnTo>
                    <a:lnTo>
                      <a:pt x="439" y="171"/>
                    </a:lnTo>
                    <a:lnTo>
                      <a:pt x="434" y="175"/>
                    </a:lnTo>
                    <a:lnTo>
                      <a:pt x="427" y="179"/>
                    </a:lnTo>
                    <a:lnTo>
                      <a:pt x="422" y="182"/>
                    </a:lnTo>
                    <a:lnTo>
                      <a:pt x="415" y="186"/>
                    </a:lnTo>
                    <a:lnTo>
                      <a:pt x="410" y="191"/>
                    </a:lnTo>
                    <a:lnTo>
                      <a:pt x="405" y="195"/>
                    </a:lnTo>
                    <a:lnTo>
                      <a:pt x="399" y="199"/>
                    </a:lnTo>
                    <a:lnTo>
                      <a:pt x="393" y="203"/>
                    </a:lnTo>
                    <a:lnTo>
                      <a:pt x="387" y="208"/>
                    </a:lnTo>
                    <a:lnTo>
                      <a:pt x="382" y="212"/>
                    </a:lnTo>
                    <a:lnTo>
                      <a:pt x="378" y="216"/>
                    </a:lnTo>
                    <a:lnTo>
                      <a:pt x="372" y="222"/>
                    </a:lnTo>
                    <a:lnTo>
                      <a:pt x="367" y="227"/>
                    </a:lnTo>
                    <a:lnTo>
                      <a:pt x="361" y="232"/>
                    </a:lnTo>
                    <a:lnTo>
                      <a:pt x="357" y="237"/>
                    </a:lnTo>
                    <a:lnTo>
                      <a:pt x="352" y="242"/>
                    </a:lnTo>
                    <a:lnTo>
                      <a:pt x="346" y="248"/>
                    </a:lnTo>
                    <a:lnTo>
                      <a:pt x="342" y="253"/>
                    </a:lnTo>
                    <a:lnTo>
                      <a:pt x="337" y="258"/>
                    </a:lnTo>
                    <a:lnTo>
                      <a:pt x="332" y="265"/>
                    </a:lnTo>
                    <a:lnTo>
                      <a:pt x="328" y="270"/>
                    </a:lnTo>
                    <a:lnTo>
                      <a:pt x="323" y="277"/>
                    </a:lnTo>
                    <a:lnTo>
                      <a:pt x="318" y="282"/>
                    </a:lnTo>
                    <a:lnTo>
                      <a:pt x="314" y="289"/>
                    </a:lnTo>
                    <a:lnTo>
                      <a:pt x="310" y="294"/>
                    </a:lnTo>
                    <a:lnTo>
                      <a:pt x="305" y="301"/>
                    </a:lnTo>
                    <a:lnTo>
                      <a:pt x="301" y="307"/>
                    </a:lnTo>
                    <a:lnTo>
                      <a:pt x="297" y="314"/>
                    </a:lnTo>
                    <a:lnTo>
                      <a:pt x="292" y="320"/>
                    </a:lnTo>
                    <a:lnTo>
                      <a:pt x="288" y="326"/>
                    </a:lnTo>
                    <a:lnTo>
                      <a:pt x="285" y="333"/>
                    </a:lnTo>
                    <a:lnTo>
                      <a:pt x="281" y="340"/>
                    </a:lnTo>
                    <a:lnTo>
                      <a:pt x="277" y="347"/>
                    </a:lnTo>
                    <a:lnTo>
                      <a:pt x="273" y="353"/>
                    </a:lnTo>
                    <a:lnTo>
                      <a:pt x="270" y="360"/>
                    </a:lnTo>
                    <a:lnTo>
                      <a:pt x="266" y="367"/>
                    </a:lnTo>
                    <a:lnTo>
                      <a:pt x="262" y="374"/>
                    </a:lnTo>
                    <a:lnTo>
                      <a:pt x="255" y="388"/>
                    </a:lnTo>
                    <a:lnTo>
                      <a:pt x="248" y="403"/>
                    </a:lnTo>
                    <a:lnTo>
                      <a:pt x="242" y="417"/>
                    </a:lnTo>
                    <a:lnTo>
                      <a:pt x="235" y="431"/>
                    </a:lnTo>
                    <a:lnTo>
                      <a:pt x="229" y="446"/>
                    </a:lnTo>
                    <a:lnTo>
                      <a:pt x="223" y="460"/>
                    </a:lnTo>
                    <a:lnTo>
                      <a:pt x="217" y="474"/>
                    </a:lnTo>
                    <a:lnTo>
                      <a:pt x="212" y="489"/>
                    </a:lnTo>
                    <a:lnTo>
                      <a:pt x="206" y="503"/>
                    </a:lnTo>
                    <a:lnTo>
                      <a:pt x="201" y="517"/>
                    </a:lnTo>
                    <a:lnTo>
                      <a:pt x="197" y="531"/>
                    </a:lnTo>
                    <a:lnTo>
                      <a:pt x="191" y="546"/>
                    </a:lnTo>
                    <a:lnTo>
                      <a:pt x="187" y="559"/>
                    </a:lnTo>
                    <a:lnTo>
                      <a:pt x="183" y="573"/>
                    </a:lnTo>
                    <a:lnTo>
                      <a:pt x="178" y="586"/>
                    </a:lnTo>
                    <a:lnTo>
                      <a:pt x="174" y="600"/>
                    </a:lnTo>
                    <a:lnTo>
                      <a:pt x="166" y="625"/>
                    </a:lnTo>
                    <a:lnTo>
                      <a:pt x="159" y="650"/>
                    </a:lnTo>
                    <a:lnTo>
                      <a:pt x="151" y="673"/>
                    </a:lnTo>
                    <a:lnTo>
                      <a:pt x="145" y="694"/>
                    </a:lnTo>
                    <a:lnTo>
                      <a:pt x="140" y="705"/>
                    </a:lnTo>
                    <a:lnTo>
                      <a:pt x="137" y="715"/>
                    </a:lnTo>
                    <a:lnTo>
                      <a:pt x="134" y="724"/>
                    </a:lnTo>
                    <a:lnTo>
                      <a:pt x="131" y="733"/>
                    </a:lnTo>
                    <a:lnTo>
                      <a:pt x="126" y="742"/>
                    </a:lnTo>
                    <a:lnTo>
                      <a:pt x="123" y="750"/>
                    </a:lnTo>
                    <a:lnTo>
                      <a:pt x="120" y="755"/>
                    </a:lnTo>
                    <a:lnTo>
                      <a:pt x="118" y="759"/>
                    </a:lnTo>
                    <a:lnTo>
                      <a:pt x="116" y="763"/>
                    </a:lnTo>
                    <a:lnTo>
                      <a:pt x="114" y="768"/>
                    </a:lnTo>
                    <a:lnTo>
                      <a:pt x="110" y="772"/>
                    </a:lnTo>
                    <a:lnTo>
                      <a:pt x="107" y="777"/>
                    </a:lnTo>
                    <a:lnTo>
                      <a:pt x="103" y="782"/>
                    </a:lnTo>
                    <a:lnTo>
                      <a:pt x="98" y="786"/>
                    </a:lnTo>
                    <a:lnTo>
                      <a:pt x="93" y="791"/>
                    </a:lnTo>
                    <a:lnTo>
                      <a:pt x="87" y="797"/>
                    </a:lnTo>
                    <a:lnTo>
                      <a:pt x="78" y="802"/>
                    </a:lnTo>
                    <a:lnTo>
                      <a:pt x="69" y="805"/>
                    </a:lnTo>
                    <a:close/>
                  </a:path>
                </a:pathLst>
              </a:custGeom>
              <a:solidFill>
                <a:srgbClr val="1F1A1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43" name="Freeform 85"/>
              <p:cNvSpPr>
                <a:spLocks noEditPoints="1"/>
              </p:cNvSpPr>
              <p:nvPr/>
            </p:nvSpPr>
            <p:spPr bwMode="auto">
              <a:xfrm>
                <a:off x="4369" y="1700"/>
                <a:ext cx="168" cy="450"/>
              </a:xfrm>
              <a:custGeom>
                <a:avLst/>
                <a:gdLst>
                  <a:gd name="T0" fmla="*/ 42 w 1511"/>
                  <a:gd name="T1" fmla="*/ 448 h 4054"/>
                  <a:gd name="T2" fmla="*/ 24 w 1511"/>
                  <a:gd name="T3" fmla="*/ 443 h 4054"/>
                  <a:gd name="T4" fmla="*/ 10 w 1511"/>
                  <a:gd name="T5" fmla="*/ 437 h 4054"/>
                  <a:gd name="T6" fmla="*/ 3 w 1511"/>
                  <a:gd name="T7" fmla="*/ 431 h 4054"/>
                  <a:gd name="T8" fmla="*/ 15 w 1511"/>
                  <a:gd name="T9" fmla="*/ 421 h 4054"/>
                  <a:gd name="T10" fmla="*/ 20 w 1511"/>
                  <a:gd name="T11" fmla="*/ 425 h 4054"/>
                  <a:gd name="T12" fmla="*/ 32 w 1511"/>
                  <a:gd name="T13" fmla="*/ 430 h 4054"/>
                  <a:gd name="T14" fmla="*/ 49 w 1511"/>
                  <a:gd name="T15" fmla="*/ 434 h 4054"/>
                  <a:gd name="T16" fmla="*/ 168 w 1511"/>
                  <a:gd name="T17" fmla="*/ 233 h 4054"/>
                  <a:gd name="T18" fmla="*/ 167 w 1511"/>
                  <a:gd name="T19" fmla="*/ 269 h 4054"/>
                  <a:gd name="T20" fmla="*/ 163 w 1511"/>
                  <a:gd name="T21" fmla="*/ 305 h 4054"/>
                  <a:gd name="T22" fmla="*/ 156 w 1511"/>
                  <a:gd name="T23" fmla="*/ 338 h 4054"/>
                  <a:gd name="T24" fmla="*/ 145 w 1511"/>
                  <a:gd name="T25" fmla="*/ 369 h 4054"/>
                  <a:gd name="T26" fmla="*/ 131 w 1511"/>
                  <a:gd name="T27" fmla="*/ 396 h 4054"/>
                  <a:gd name="T28" fmla="*/ 115 w 1511"/>
                  <a:gd name="T29" fmla="*/ 419 h 4054"/>
                  <a:gd name="T30" fmla="*/ 97 w 1511"/>
                  <a:gd name="T31" fmla="*/ 436 h 4054"/>
                  <a:gd name="T32" fmla="*/ 83 w 1511"/>
                  <a:gd name="T33" fmla="*/ 445 h 4054"/>
                  <a:gd name="T34" fmla="*/ 72 w 1511"/>
                  <a:gd name="T35" fmla="*/ 448 h 4054"/>
                  <a:gd name="T36" fmla="*/ 61 w 1511"/>
                  <a:gd name="T37" fmla="*/ 450 h 4054"/>
                  <a:gd name="T38" fmla="*/ 63 w 1511"/>
                  <a:gd name="T39" fmla="*/ 435 h 4054"/>
                  <a:gd name="T40" fmla="*/ 70 w 1511"/>
                  <a:gd name="T41" fmla="*/ 434 h 4054"/>
                  <a:gd name="T42" fmla="*/ 78 w 1511"/>
                  <a:gd name="T43" fmla="*/ 430 h 4054"/>
                  <a:gd name="T44" fmla="*/ 92 w 1511"/>
                  <a:gd name="T45" fmla="*/ 421 h 4054"/>
                  <a:gd name="T46" fmla="*/ 107 w 1511"/>
                  <a:gd name="T47" fmla="*/ 405 h 4054"/>
                  <a:gd name="T48" fmla="*/ 121 w 1511"/>
                  <a:gd name="T49" fmla="*/ 384 h 4054"/>
                  <a:gd name="T50" fmla="*/ 133 w 1511"/>
                  <a:gd name="T51" fmla="*/ 357 h 4054"/>
                  <a:gd name="T52" fmla="*/ 143 w 1511"/>
                  <a:gd name="T53" fmla="*/ 327 h 4054"/>
                  <a:gd name="T54" fmla="*/ 150 w 1511"/>
                  <a:gd name="T55" fmla="*/ 295 h 4054"/>
                  <a:gd name="T56" fmla="*/ 153 w 1511"/>
                  <a:gd name="T57" fmla="*/ 261 h 4054"/>
                  <a:gd name="T58" fmla="*/ 152 w 1511"/>
                  <a:gd name="T59" fmla="*/ 226 h 4054"/>
                  <a:gd name="T60" fmla="*/ 76 w 1511"/>
                  <a:gd name="T61" fmla="*/ 4 h 4054"/>
                  <a:gd name="T62" fmla="*/ 95 w 1511"/>
                  <a:gd name="T63" fmla="*/ 15 h 4054"/>
                  <a:gd name="T64" fmla="*/ 111 w 1511"/>
                  <a:gd name="T65" fmla="*/ 32 h 4054"/>
                  <a:gd name="T66" fmla="*/ 125 w 1511"/>
                  <a:gd name="T67" fmla="*/ 54 h 4054"/>
                  <a:gd name="T68" fmla="*/ 137 w 1511"/>
                  <a:gd name="T69" fmla="*/ 80 h 4054"/>
                  <a:gd name="T70" fmla="*/ 147 w 1511"/>
                  <a:gd name="T71" fmla="*/ 109 h 4054"/>
                  <a:gd name="T72" fmla="*/ 155 w 1511"/>
                  <a:gd name="T73" fmla="*/ 142 h 4054"/>
                  <a:gd name="T74" fmla="*/ 164 w 1511"/>
                  <a:gd name="T75" fmla="*/ 199 h 4054"/>
                  <a:gd name="T76" fmla="*/ 148 w 1511"/>
                  <a:gd name="T77" fmla="*/ 186 h 4054"/>
                  <a:gd name="T78" fmla="*/ 139 w 1511"/>
                  <a:gd name="T79" fmla="*/ 138 h 4054"/>
                  <a:gd name="T80" fmla="*/ 130 w 1511"/>
                  <a:gd name="T81" fmla="*/ 107 h 4054"/>
                  <a:gd name="T82" fmla="*/ 121 w 1511"/>
                  <a:gd name="T83" fmla="*/ 79 h 4054"/>
                  <a:gd name="T84" fmla="*/ 109 w 1511"/>
                  <a:gd name="T85" fmla="*/ 56 h 4054"/>
                  <a:gd name="T86" fmla="*/ 96 w 1511"/>
                  <a:gd name="T87" fmla="*/ 37 h 4054"/>
                  <a:gd name="T88" fmla="*/ 82 w 1511"/>
                  <a:gd name="T89" fmla="*/ 24 h 4054"/>
                  <a:gd name="T90" fmla="*/ 68 w 1511"/>
                  <a:gd name="T91" fmla="*/ 16 h 4054"/>
                  <a:gd name="T92" fmla="*/ 1 w 1511"/>
                  <a:gd name="T93" fmla="*/ 75 h 4054"/>
                  <a:gd name="T94" fmla="*/ 2 w 1511"/>
                  <a:gd name="T95" fmla="*/ 69 h 4054"/>
                  <a:gd name="T96" fmla="*/ 10 w 1511"/>
                  <a:gd name="T97" fmla="*/ 43 h 4054"/>
                  <a:gd name="T98" fmla="*/ 17 w 1511"/>
                  <a:gd name="T99" fmla="*/ 28 h 4054"/>
                  <a:gd name="T100" fmla="*/ 25 w 1511"/>
                  <a:gd name="T101" fmla="*/ 17 h 4054"/>
                  <a:gd name="T102" fmla="*/ 36 w 1511"/>
                  <a:gd name="T103" fmla="*/ 7 h 4054"/>
                  <a:gd name="T104" fmla="*/ 51 w 1511"/>
                  <a:gd name="T105" fmla="*/ 1 h 4054"/>
                  <a:gd name="T106" fmla="*/ 55 w 1511"/>
                  <a:gd name="T107" fmla="*/ 16 h 4054"/>
                  <a:gd name="T108" fmla="*/ 45 w 1511"/>
                  <a:gd name="T109" fmla="*/ 19 h 4054"/>
                  <a:gd name="T110" fmla="*/ 37 w 1511"/>
                  <a:gd name="T111" fmla="*/ 26 h 4054"/>
                  <a:gd name="T112" fmla="*/ 30 w 1511"/>
                  <a:gd name="T113" fmla="*/ 35 h 4054"/>
                  <a:gd name="T114" fmla="*/ 25 w 1511"/>
                  <a:gd name="T115" fmla="*/ 47 h 4054"/>
                  <a:gd name="T116" fmla="*/ 17 w 1511"/>
                  <a:gd name="T117" fmla="*/ 71 h 4054"/>
                  <a:gd name="T118" fmla="*/ 11 w 1511"/>
                  <a:gd name="T119" fmla="*/ 86 h 405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511" h="4054">
                    <a:moveTo>
                      <a:pt x="524" y="3919"/>
                    </a:moveTo>
                    <a:lnTo>
                      <a:pt x="518" y="4053"/>
                    </a:lnTo>
                    <a:lnTo>
                      <a:pt x="519" y="4053"/>
                    </a:lnTo>
                    <a:lnTo>
                      <a:pt x="510" y="4053"/>
                    </a:lnTo>
                    <a:lnTo>
                      <a:pt x="500" y="4052"/>
                    </a:lnTo>
                    <a:lnTo>
                      <a:pt x="490" y="4051"/>
                    </a:lnTo>
                    <a:lnTo>
                      <a:pt x="478" y="4050"/>
                    </a:lnTo>
                    <a:lnTo>
                      <a:pt x="466" y="4048"/>
                    </a:lnTo>
                    <a:lnTo>
                      <a:pt x="452" y="4046"/>
                    </a:lnTo>
                    <a:lnTo>
                      <a:pt x="438" y="4044"/>
                    </a:lnTo>
                    <a:lnTo>
                      <a:pt x="424" y="4042"/>
                    </a:lnTo>
                    <a:lnTo>
                      <a:pt x="408" y="4040"/>
                    </a:lnTo>
                    <a:lnTo>
                      <a:pt x="392" y="4037"/>
                    </a:lnTo>
                    <a:lnTo>
                      <a:pt x="374" y="4033"/>
                    </a:lnTo>
                    <a:lnTo>
                      <a:pt x="357" y="4030"/>
                    </a:lnTo>
                    <a:lnTo>
                      <a:pt x="339" y="4027"/>
                    </a:lnTo>
                    <a:lnTo>
                      <a:pt x="321" y="4023"/>
                    </a:lnTo>
                    <a:lnTo>
                      <a:pt x="312" y="4020"/>
                    </a:lnTo>
                    <a:lnTo>
                      <a:pt x="302" y="4018"/>
                    </a:lnTo>
                    <a:lnTo>
                      <a:pt x="293" y="4015"/>
                    </a:lnTo>
                    <a:lnTo>
                      <a:pt x="284" y="4013"/>
                    </a:lnTo>
                    <a:lnTo>
                      <a:pt x="274" y="4011"/>
                    </a:lnTo>
                    <a:lnTo>
                      <a:pt x="265" y="4007"/>
                    </a:lnTo>
                    <a:lnTo>
                      <a:pt x="256" y="4004"/>
                    </a:lnTo>
                    <a:lnTo>
                      <a:pt x="246" y="4002"/>
                    </a:lnTo>
                    <a:lnTo>
                      <a:pt x="236" y="3999"/>
                    </a:lnTo>
                    <a:lnTo>
                      <a:pt x="228" y="3996"/>
                    </a:lnTo>
                    <a:lnTo>
                      <a:pt x="218" y="3992"/>
                    </a:lnTo>
                    <a:lnTo>
                      <a:pt x="208" y="3989"/>
                    </a:lnTo>
                    <a:lnTo>
                      <a:pt x="200" y="3986"/>
                    </a:lnTo>
                    <a:lnTo>
                      <a:pt x="190" y="3983"/>
                    </a:lnTo>
                    <a:lnTo>
                      <a:pt x="180" y="3978"/>
                    </a:lnTo>
                    <a:lnTo>
                      <a:pt x="172" y="3975"/>
                    </a:lnTo>
                    <a:lnTo>
                      <a:pt x="163" y="3971"/>
                    </a:lnTo>
                    <a:lnTo>
                      <a:pt x="153" y="3966"/>
                    </a:lnTo>
                    <a:lnTo>
                      <a:pt x="145" y="3962"/>
                    </a:lnTo>
                    <a:lnTo>
                      <a:pt x="136" y="3958"/>
                    </a:lnTo>
                    <a:lnTo>
                      <a:pt x="127" y="3954"/>
                    </a:lnTo>
                    <a:lnTo>
                      <a:pt x="119" y="3949"/>
                    </a:lnTo>
                    <a:lnTo>
                      <a:pt x="110" y="3945"/>
                    </a:lnTo>
                    <a:lnTo>
                      <a:pt x="102" y="3939"/>
                    </a:lnTo>
                    <a:lnTo>
                      <a:pt x="94" y="3934"/>
                    </a:lnTo>
                    <a:lnTo>
                      <a:pt x="85" y="3929"/>
                    </a:lnTo>
                    <a:lnTo>
                      <a:pt x="78" y="3923"/>
                    </a:lnTo>
                    <a:lnTo>
                      <a:pt x="70" y="3918"/>
                    </a:lnTo>
                    <a:lnTo>
                      <a:pt x="67" y="3916"/>
                    </a:lnTo>
                    <a:lnTo>
                      <a:pt x="63" y="3911"/>
                    </a:lnTo>
                    <a:lnTo>
                      <a:pt x="59" y="3908"/>
                    </a:lnTo>
                    <a:lnTo>
                      <a:pt x="55" y="3906"/>
                    </a:lnTo>
                    <a:lnTo>
                      <a:pt x="51" y="3903"/>
                    </a:lnTo>
                    <a:lnTo>
                      <a:pt x="48" y="3898"/>
                    </a:lnTo>
                    <a:lnTo>
                      <a:pt x="45" y="3895"/>
                    </a:lnTo>
                    <a:lnTo>
                      <a:pt x="41" y="3892"/>
                    </a:lnTo>
                    <a:lnTo>
                      <a:pt x="38" y="3889"/>
                    </a:lnTo>
                    <a:lnTo>
                      <a:pt x="34" y="3884"/>
                    </a:lnTo>
                    <a:lnTo>
                      <a:pt x="30" y="3881"/>
                    </a:lnTo>
                    <a:lnTo>
                      <a:pt x="27" y="3878"/>
                    </a:lnTo>
                    <a:lnTo>
                      <a:pt x="24" y="3874"/>
                    </a:lnTo>
                    <a:lnTo>
                      <a:pt x="21" y="3869"/>
                    </a:lnTo>
                    <a:lnTo>
                      <a:pt x="18" y="3865"/>
                    </a:lnTo>
                    <a:lnTo>
                      <a:pt x="15" y="3862"/>
                    </a:lnTo>
                    <a:lnTo>
                      <a:pt x="125" y="3785"/>
                    </a:lnTo>
                    <a:lnTo>
                      <a:pt x="127" y="3787"/>
                    </a:lnTo>
                    <a:lnTo>
                      <a:pt x="127" y="3788"/>
                    </a:lnTo>
                    <a:lnTo>
                      <a:pt x="129" y="3790"/>
                    </a:lnTo>
                    <a:lnTo>
                      <a:pt x="131" y="3792"/>
                    </a:lnTo>
                    <a:lnTo>
                      <a:pt x="132" y="3793"/>
                    </a:lnTo>
                    <a:lnTo>
                      <a:pt x="133" y="3795"/>
                    </a:lnTo>
                    <a:lnTo>
                      <a:pt x="134" y="3796"/>
                    </a:lnTo>
                    <a:lnTo>
                      <a:pt x="136" y="3797"/>
                    </a:lnTo>
                    <a:lnTo>
                      <a:pt x="138" y="3799"/>
                    </a:lnTo>
                    <a:lnTo>
                      <a:pt x="139" y="3801"/>
                    </a:lnTo>
                    <a:lnTo>
                      <a:pt x="142" y="3802"/>
                    </a:lnTo>
                    <a:lnTo>
                      <a:pt x="143" y="3805"/>
                    </a:lnTo>
                    <a:lnTo>
                      <a:pt x="145" y="3806"/>
                    </a:lnTo>
                    <a:lnTo>
                      <a:pt x="147" y="3808"/>
                    </a:lnTo>
                    <a:lnTo>
                      <a:pt x="148" y="3809"/>
                    </a:lnTo>
                    <a:lnTo>
                      <a:pt x="151" y="3811"/>
                    </a:lnTo>
                    <a:lnTo>
                      <a:pt x="157" y="3815"/>
                    </a:lnTo>
                    <a:lnTo>
                      <a:pt x="161" y="3819"/>
                    </a:lnTo>
                    <a:lnTo>
                      <a:pt x="166" y="3822"/>
                    </a:lnTo>
                    <a:lnTo>
                      <a:pt x="172" y="3825"/>
                    </a:lnTo>
                    <a:lnTo>
                      <a:pt x="178" y="3828"/>
                    </a:lnTo>
                    <a:lnTo>
                      <a:pt x="184" y="3832"/>
                    </a:lnTo>
                    <a:lnTo>
                      <a:pt x="190" y="3835"/>
                    </a:lnTo>
                    <a:lnTo>
                      <a:pt x="196" y="3838"/>
                    </a:lnTo>
                    <a:lnTo>
                      <a:pt x="203" y="3842"/>
                    </a:lnTo>
                    <a:lnTo>
                      <a:pt x="209" y="3846"/>
                    </a:lnTo>
                    <a:lnTo>
                      <a:pt x="217" y="3848"/>
                    </a:lnTo>
                    <a:lnTo>
                      <a:pt x="224" y="3851"/>
                    </a:lnTo>
                    <a:lnTo>
                      <a:pt x="231" y="3854"/>
                    </a:lnTo>
                    <a:lnTo>
                      <a:pt x="239" y="3858"/>
                    </a:lnTo>
                    <a:lnTo>
                      <a:pt x="246" y="3861"/>
                    </a:lnTo>
                    <a:lnTo>
                      <a:pt x="254" y="3863"/>
                    </a:lnTo>
                    <a:lnTo>
                      <a:pt x="262" y="3866"/>
                    </a:lnTo>
                    <a:lnTo>
                      <a:pt x="270" y="3868"/>
                    </a:lnTo>
                    <a:lnTo>
                      <a:pt x="277" y="3872"/>
                    </a:lnTo>
                    <a:lnTo>
                      <a:pt x="286" y="3874"/>
                    </a:lnTo>
                    <a:lnTo>
                      <a:pt x="295" y="3877"/>
                    </a:lnTo>
                    <a:lnTo>
                      <a:pt x="302" y="3879"/>
                    </a:lnTo>
                    <a:lnTo>
                      <a:pt x="311" y="3881"/>
                    </a:lnTo>
                    <a:lnTo>
                      <a:pt x="318" y="3883"/>
                    </a:lnTo>
                    <a:lnTo>
                      <a:pt x="327" y="3886"/>
                    </a:lnTo>
                    <a:lnTo>
                      <a:pt x="335" y="3888"/>
                    </a:lnTo>
                    <a:lnTo>
                      <a:pt x="343" y="3890"/>
                    </a:lnTo>
                    <a:lnTo>
                      <a:pt x="352" y="3892"/>
                    </a:lnTo>
                    <a:lnTo>
                      <a:pt x="368" y="3895"/>
                    </a:lnTo>
                    <a:lnTo>
                      <a:pt x="384" y="3898"/>
                    </a:lnTo>
                    <a:lnTo>
                      <a:pt x="399" y="3902"/>
                    </a:lnTo>
                    <a:lnTo>
                      <a:pt x="415" y="3905"/>
                    </a:lnTo>
                    <a:lnTo>
                      <a:pt x="429" y="3907"/>
                    </a:lnTo>
                    <a:lnTo>
                      <a:pt x="444" y="3910"/>
                    </a:lnTo>
                    <a:lnTo>
                      <a:pt x="457" y="3911"/>
                    </a:lnTo>
                    <a:lnTo>
                      <a:pt x="470" y="3914"/>
                    </a:lnTo>
                    <a:lnTo>
                      <a:pt x="482" y="3915"/>
                    </a:lnTo>
                    <a:lnTo>
                      <a:pt x="493" y="3917"/>
                    </a:lnTo>
                    <a:lnTo>
                      <a:pt x="503" y="3918"/>
                    </a:lnTo>
                    <a:lnTo>
                      <a:pt x="511" y="3918"/>
                    </a:lnTo>
                    <a:lnTo>
                      <a:pt x="518" y="3919"/>
                    </a:lnTo>
                    <a:lnTo>
                      <a:pt x="523" y="3919"/>
                    </a:lnTo>
                    <a:lnTo>
                      <a:pt x="524" y="3919"/>
                    </a:lnTo>
                    <a:close/>
                    <a:moveTo>
                      <a:pt x="1368" y="2036"/>
                    </a:moveTo>
                    <a:lnTo>
                      <a:pt x="1502" y="2025"/>
                    </a:lnTo>
                    <a:lnTo>
                      <a:pt x="1504" y="2049"/>
                    </a:lnTo>
                    <a:lnTo>
                      <a:pt x="1506" y="2072"/>
                    </a:lnTo>
                    <a:lnTo>
                      <a:pt x="1507" y="2096"/>
                    </a:lnTo>
                    <a:lnTo>
                      <a:pt x="1508" y="2120"/>
                    </a:lnTo>
                    <a:lnTo>
                      <a:pt x="1509" y="2144"/>
                    </a:lnTo>
                    <a:lnTo>
                      <a:pt x="1510" y="2167"/>
                    </a:lnTo>
                    <a:lnTo>
                      <a:pt x="1510" y="2191"/>
                    </a:lnTo>
                    <a:lnTo>
                      <a:pt x="1511" y="2215"/>
                    </a:lnTo>
                    <a:lnTo>
                      <a:pt x="1511" y="2238"/>
                    </a:lnTo>
                    <a:lnTo>
                      <a:pt x="1511" y="2261"/>
                    </a:lnTo>
                    <a:lnTo>
                      <a:pt x="1511" y="2285"/>
                    </a:lnTo>
                    <a:lnTo>
                      <a:pt x="1511" y="2309"/>
                    </a:lnTo>
                    <a:lnTo>
                      <a:pt x="1510" y="2332"/>
                    </a:lnTo>
                    <a:lnTo>
                      <a:pt x="1509" y="2356"/>
                    </a:lnTo>
                    <a:lnTo>
                      <a:pt x="1508" y="2379"/>
                    </a:lnTo>
                    <a:lnTo>
                      <a:pt x="1507" y="2402"/>
                    </a:lnTo>
                    <a:lnTo>
                      <a:pt x="1506" y="2426"/>
                    </a:lnTo>
                    <a:lnTo>
                      <a:pt x="1505" y="2449"/>
                    </a:lnTo>
                    <a:lnTo>
                      <a:pt x="1503" y="2473"/>
                    </a:lnTo>
                    <a:lnTo>
                      <a:pt x="1502" y="2495"/>
                    </a:lnTo>
                    <a:lnTo>
                      <a:pt x="1499" y="2518"/>
                    </a:lnTo>
                    <a:lnTo>
                      <a:pt x="1496" y="2542"/>
                    </a:lnTo>
                    <a:lnTo>
                      <a:pt x="1494" y="2564"/>
                    </a:lnTo>
                    <a:lnTo>
                      <a:pt x="1492" y="2587"/>
                    </a:lnTo>
                    <a:lnTo>
                      <a:pt x="1489" y="2610"/>
                    </a:lnTo>
                    <a:lnTo>
                      <a:pt x="1487" y="2633"/>
                    </a:lnTo>
                    <a:lnTo>
                      <a:pt x="1483" y="2656"/>
                    </a:lnTo>
                    <a:lnTo>
                      <a:pt x="1480" y="2677"/>
                    </a:lnTo>
                    <a:lnTo>
                      <a:pt x="1476" y="2700"/>
                    </a:lnTo>
                    <a:lnTo>
                      <a:pt x="1473" y="2723"/>
                    </a:lnTo>
                    <a:lnTo>
                      <a:pt x="1469" y="2745"/>
                    </a:lnTo>
                    <a:lnTo>
                      <a:pt x="1465" y="2767"/>
                    </a:lnTo>
                    <a:lnTo>
                      <a:pt x="1461" y="2790"/>
                    </a:lnTo>
                    <a:lnTo>
                      <a:pt x="1456" y="2812"/>
                    </a:lnTo>
                    <a:lnTo>
                      <a:pt x="1452" y="2834"/>
                    </a:lnTo>
                    <a:lnTo>
                      <a:pt x="1448" y="2855"/>
                    </a:lnTo>
                    <a:lnTo>
                      <a:pt x="1442" y="2877"/>
                    </a:lnTo>
                    <a:lnTo>
                      <a:pt x="1438" y="2899"/>
                    </a:lnTo>
                    <a:lnTo>
                      <a:pt x="1433" y="2920"/>
                    </a:lnTo>
                    <a:lnTo>
                      <a:pt x="1427" y="2942"/>
                    </a:lnTo>
                    <a:lnTo>
                      <a:pt x="1422" y="2963"/>
                    </a:lnTo>
                    <a:lnTo>
                      <a:pt x="1416" y="2985"/>
                    </a:lnTo>
                    <a:lnTo>
                      <a:pt x="1411" y="3005"/>
                    </a:lnTo>
                    <a:lnTo>
                      <a:pt x="1406" y="3027"/>
                    </a:lnTo>
                    <a:lnTo>
                      <a:pt x="1399" y="3047"/>
                    </a:lnTo>
                    <a:lnTo>
                      <a:pt x="1394" y="3068"/>
                    </a:lnTo>
                    <a:lnTo>
                      <a:pt x="1387" y="3088"/>
                    </a:lnTo>
                    <a:lnTo>
                      <a:pt x="1381" y="3109"/>
                    </a:lnTo>
                    <a:lnTo>
                      <a:pt x="1374" y="3129"/>
                    </a:lnTo>
                    <a:lnTo>
                      <a:pt x="1368" y="3150"/>
                    </a:lnTo>
                    <a:lnTo>
                      <a:pt x="1360" y="3169"/>
                    </a:lnTo>
                    <a:lnTo>
                      <a:pt x="1354" y="3190"/>
                    </a:lnTo>
                    <a:lnTo>
                      <a:pt x="1346" y="3209"/>
                    </a:lnTo>
                    <a:lnTo>
                      <a:pt x="1339" y="3229"/>
                    </a:lnTo>
                    <a:lnTo>
                      <a:pt x="1332" y="3248"/>
                    </a:lnTo>
                    <a:lnTo>
                      <a:pt x="1325" y="3267"/>
                    </a:lnTo>
                    <a:lnTo>
                      <a:pt x="1317" y="3287"/>
                    </a:lnTo>
                    <a:lnTo>
                      <a:pt x="1310" y="3305"/>
                    </a:lnTo>
                    <a:lnTo>
                      <a:pt x="1301" y="3325"/>
                    </a:lnTo>
                    <a:lnTo>
                      <a:pt x="1294" y="3343"/>
                    </a:lnTo>
                    <a:lnTo>
                      <a:pt x="1286" y="3361"/>
                    </a:lnTo>
                    <a:lnTo>
                      <a:pt x="1277" y="3380"/>
                    </a:lnTo>
                    <a:lnTo>
                      <a:pt x="1269" y="3398"/>
                    </a:lnTo>
                    <a:lnTo>
                      <a:pt x="1261" y="3415"/>
                    </a:lnTo>
                    <a:lnTo>
                      <a:pt x="1253" y="3434"/>
                    </a:lnTo>
                    <a:lnTo>
                      <a:pt x="1243" y="3451"/>
                    </a:lnTo>
                    <a:lnTo>
                      <a:pt x="1234" y="3468"/>
                    </a:lnTo>
                    <a:lnTo>
                      <a:pt x="1226" y="3485"/>
                    </a:lnTo>
                    <a:lnTo>
                      <a:pt x="1217" y="3503"/>
                    </a:lnTo>
                    <a:lnTo>
                      <a:pt x="1207" y="3519"/>
                    </a:lnTo>
                    <a:lnTo>
                      <a:pt x="1199" y="3536"/>
                    </a:lnTo>
                    <a:lnTo>
                      <a:pt x="1189" y="3552"/>
                    </a:lnTo>
                    <a:lnTo>
                      <a:pt x="1179" y="3568"/>
                    </a:lnTo>
                    <a:lnTo>
                      <a:pt x="1171" y="3585"/>
                    </a:lnTo>
                    <a:lnTo>
                      <a:pt x="1161" y="3600"/>
                    </a:lnTo>
                    <a:lnTo>
                      <a:pt x="1151" y="3616"/>
                    </a:lnTo>
                    <a:lnTo>
                      <a:pt x="1141" y="3631"/>
                    </a:lnTo>
                    <a:lnTo>
                      <a:pt x="1131" y="3646"/>
                    </a:lnTo>
                    <a:lnTo>
                      <a:pt x="1121" y="3661"/>
                    </a:lnTo>
                    <a:lnTo>
                      <a:pt x="1110" y="3676"/>
                    </a:lnTo>
                    <a:lnTo>
                      <a:pt x="1101" y="3690"/>
                    </a:lnTo>
                    <a:lnTo>
                      <a:pt x="1090" y="3704"/>
                    </a:lnTo>
                    <a:lnTo>
                      <a:pt x="1080" y="3718"/>
                    </a:lnTo>
                    <a:lnTo>
                      <a:pt x="1069" y="3732"/>
                    </a:lnTo>
                    <a:lnTo>
                      <a:pt x="1059" y="3746"/>
                    </a:lnTo>
                    <a:lnTo>
                      <a:pt x="1048" y="3759"/>
                    </a:lnTo>
                    <a:lnTo>
                      <a:pt x="1037" y="3772"/>
                    </a:lnTo>
                    <a:lnTo>
                      <a:pt x="1026" y="3785"/>
                    </a:lnTo>
                    <a:lnTo>
                      <a:pt x="1016" y="3798"/>
                    </a:lnTo>
                    <a:lnTo>
                      <a:pt x="1004" y="3810"/>
                    </a:lnTo>
                    <a:lnTo>
                      <a:pt x="993" y="3822"/>
                    </a:lnTo>
                    <a:lnTo>
                      <a:pt x="981" y="3834"/>
                    </a:lnTo>
                    <a:lnTo>
                      <a:pt x="970" y="3846"/>
                    </a:lnTo>
                    <a:lnTo>
                      <a:pt x="958" y="3856"/>
                    </a:lnTo>
                    <a:lnTo>
                      <a:pt x="947" y="3867"/>
                    </a:lnTo>
                    <a:lnTo>
                      <a:pt x="935" y="3878"/>
                    </a:lnTo>
                    <a:lnTo>
                      <a:pt x="924" y="3889"/>
                    </a:lnTo>
                    <a:lnTo>
                      <a:pt x="912" y="3900"/>
                    </a:lnTo>
                    <a:lnTo>
                      <a:pt x="899" y="3909"/>
                    </a:lnTo>
                    <a:lnTo>
                      <a:pt x="887" y="3919"/>
                    </a:lnTo>
                    <a:lnTo>
                      <a:pt x="875" y="3928"/>
                    </a:lnTo>
                    <a:lnTo>
                      <a:pt x="864" y="3937"/>
                    </a:lnTo>
                    <a:lnTo>
                      <a:pt x="851" y="3946"/>
                    </a:lnTo>
                    <a:lnTo>
                      <a:pt x="839" y="3955"/>
                    </a:lnTo>
                    <a:lnTo>
                      <a:pt x="826" y="3962"/>
                    </a:lnTo>
                    <a:lnTo>
                      <a:pt x="813" y="3970"/>
                    </a:lnTo>
                    <a:lnTo>
                      <a:pt x="801" y="3977"/>
                    </a:lnTo>
                    <a:lnTo>
                      <a:pt x="788" y="3985"/>
                    </a:lnTo>
                    <a:lnTo>
                      <a:pt x="782" y="3988"/>
                    </a:lnTo>
                    <a:lnTo>
                      <a:pt x="775" y="3991"/>
                    </a:lnTo>
                    <a:lnTo>
                      <a:pt x="769" y="3996"/>
                    </a:lnTo>
                    <a:lnTo>
                      <a:pt x="762" y="3999"/>
                    </a:lnTo>
                    <a:lnTo>
                      <a:pt x="756" y="4002"/>
                    </a:lnTo>
                    <a:lnTo>
                      <a:pt x="749" y="4004"/>
                    </a:lnTo>
                    <a:lnTo>
                      <a:pt x="743" y="4007"/>
                    </a:lnTo>
                    <a:lnTo>
                      <a:pt x="736" y="4011"/>
                    </a:lnTo>
                    <a:lnTo>
                      <a:pt x="730" y="4013"/>
                    </a:lnTo>
                    <a:lnTo>
                      <a:pt x="723" y="4016"/>
                    </a:lnTo>
                    <a:lnTo>
                      <a:pt x="716" y="4018"/>
                    </a:lnTo>
                    <a:lnTo>
                      <a:pt x="709" y="4021"/>
                    </a:lnTo>
                    <a:lnTo>
                      <a:pt x="703" y="4024"/>
                    </a:lnTo>
                    <a:lnTo>
                      <a:pt x="697" y="4026"/>
                    </a:lnTo>
                    <a:lnTo>
                      <a:pt x="690" y="4028"/>
                    </a:lnTo>
                    <a:lnTo>
                      <a:pt x="684" y="4030"/>
                    </a:lnTo>
                    <a:lnTo>
                      <a:pt x="676" y="4032"/>
                    </a:lnTo>
                    <a:lnTo>
                      <a:pt x="670" y="4034"/>
                    </a:lnTo>
                    <a:lnTo>
                      <a:pt x="663" y="4037"/>
                    </a:lnTo>
                    <a:lnTo>
                      <a:pt x="657" y="4038"/>
                    </a:lnTo>
                    <a:lnTo>
                      <a:pt x="649" y="4040"/>
                    </a:lnTo>
                    <a:lnTo>
                      <a:pt x="643" y="4042"/>
                    </a:lnTo>
                    <a:lnTo>
                      <a:pt x="635" y="4043"/>
                    </a:lnTo>
                    <a:lnTo>
                      <a:pt x="629" y="4044"/>
                    </a:lnTo>
                    <a:lnTo>
                      <a:pt x="622" y="4045"/>
                    </a:lnTo>
                    <a:lnTo>
                      <a:pt x="615" y="4047"/>
                    </a:lnTo>
                    <a:lnTo>
                      <a:pt x="608" y="4048"/>
                    </a:lnTo>
                    <a:lnTo>
                      <a:pt x="602" y="4050"/>
                    </a:lnTo>
                    <a:lnTo>
                      <a:pt x="594" y="4050"/>
                    </a:lnTo>
                    <a:lnTo>
                      <a:pt x="588" y="4051"/>
                    </a:lnTo>
                    <a:lnTo>
                      <a:pt x="580" y="4052"/>
                    </a:lnTo>
                    <a:lnTo>
                      <a:pt x="574" y="4052"/>
                    </a:lnTo>
                    <a:lnTo>
                      <a:pt x="567" y="4053"/>
                    </a:lnTo>
                    <a:lnTo>
                      <a:pt x="560" y="4053"/>
                    </a:lnTo>
                    <a:lnTo>
                      <a:pt x="553" y="4053"/>
                    </a:lnTo>
                    <a:lnTo>
                      <a:pt x="546" y="4054"/>
                    </a:lnTo>
                    <a:lnTo>
                      <a:pt x="538" y="4054"/>
                    </a:lnTo>
                    <a:lnTo>
                      <a:pt x="532" y="4054"/>
                    </a:lnTo>
                    <a:lnTo>
                      <a:pt x="524" y="4053"/>
                    </a:lnTo>
                    <a:lnTo>
                      <a:pt x="518" y="4053"/>
                    </a:lnTo>
                    <a:lnTo>
                      <a:pt x="524" y="3919"/>
                    </a:lnTo>
                    <a:lnTo>
                      <a:pt x="529" y="3919"/>
                    </a:lnTo>
                    <a:lnTo>
                      <a:pt x="534" y="3920"/>
                    </a:lnTo>
                    <a:lnTo>
                      <a:pt x="538" y="3920"/>
                    </a:lnTo>
                    <a:lnTo>
                      <a:pt x="544" y="3919"/>
                    </a:lnTo>
                    <a:lnTo>
                      <a:pt x="549" y="3919"/>
                    </a:lnTo>
                    <a:lnTo>
                      <a:pt x="553" y="3919"/>
                    </a:lnTo>
                    <a:lnTo>
                      <a:pt x="558" y="3919"/>
                    </a:lnTo>
                    <a:lnTo>
                      <a:pt x="563" y="3918"/>
                    </a:lnTo>
                    <a:lnTo>
                      <a:pt x="568" y="3918"/>
                    </a:lnTo>
                    <a:lnTo>
                      <a:pt x="574" y="3918"/>
                    </a:lnTo>
                    <a:lnTo>
                      <a:pt x="578" y="3917"/>
                    </a:lnTo>
                    <a:lnTo>
                      <a:pt x="583" y="3916"/>
                    </a:lnTo>
                    <a:lnTo>
                      <a:pt x="588" y="3916"/>
                    </a:lnTo>
                    <a:lnTo>
                      <a:pt x="593" y="3915"/>
                    </a:lnTo>
                    <a:lnTo>
                      <a:pt x="597" y="3914"/>
                    </a:lnTo>
                    <a:lnTo>
                      <a:pt x="603" y="3913"/>
                    </a:lnTo>
                    <a:lnTo>
                      <a:pt x="608" y="3911"/>
                    </a:lnTo>
                    <a:lnTo>
                      <a:pt x="614" y="3910"/>
                    </a:lnTo>
                    <a:lnTo>
                      <a:pt x="618" y="3909"/>
                    </a:lnTo>
                    <a:lnTo>
                      <a:pt x="623" y="3908"/>
                    </a:lnTo>
                    <a:lnTo>
                      <a:pt x="628" y="3907"/>
                    </a:lnTo>
                    <a:lnTo>
                      <a:pt x="633" y="3906"/>
                    </a:lnTo>
                    <a:lnTo>
                      <a:pt x="637" y="3904"/>
                    </a:lnTo>
                    <a:lnTo>
                      <a:pt x="643" y="3903"/>
                    </a:lnTo>
                    <a:lnTo>
                      <a:pt x="648" y="3901"/>
                    </a:lnTo>
                    <a:lnTo>
                      <a:pt x="653" y="3900"/>
                    </a:lnTo>
                    <a:lnTo>
                      <a:pt x="658" y="3897"/>
                    </a:lnTo>
                    <a:lnTo>
                      <a:pt x="663" y="3895"/>
                    </a:lnTo>
                    <a:lnTo>
                      <a:pt x="669" y="3894"/>
                    </a:lnTo>
                    <a:lnTo>
                      <a:pt x="673" y="3892"/>
                    </a:lnTo>
                    <a:lnTo>
                      <a:pt x="678" y="3890"/>
                    </a:lnTo>
                    <a:lnTo>
                      <a:pt x="683" y="3888"/>
                    </a:lnTo>
                    <a:lnTo>
                      <a:pt x="688" y="3886"/>
                    </a:lnTo>
                    <a:lnTo>
                      <a:pt x="693" y="3883"/>
                    </a:lnTo>
                    <a:lnTo>
                      <a:pt x="699" y="3880"/>
                    </a:lnTo>
                    <a:lnTo>
                      <a:pt x="704" y="3878"/>
                    </a:lnTo>
                    <a:lnTo>
                      <a:pt x="708" y="3876"/>
                    </a:lnTo>
                    <a:lnTo>
                      <a:pt x="714" y="3874"/>
                    </a:lnTo>
                    <a:lnTo>
                      <a:pt x="718" y="3870"/>
                    </a:lnTo>
                    <a:lnTo>
                      <a:pt x="723" y="3867"/>
                    </a:lnTo>
                    <a:lnTo>
                      <a:pt x="734" y="3862"/>
                    </a:lnTo>
                    <a:lnTo>
                      <a:pt x="744" y="3855"/>
                    </a:lnTo>
                    <a:lnTo>
                      <a:pt x="755" y="3850"/>
                    </a:lnTo>
                    <a:lnTo>
                      <a:pt x="764" y="3842"/>
                    </a:lnTo>
                    <a:lnTo>
                      <a:pt x="774" y="3836"/>
                    </a:lnTo>
                    <a:lnTo>
                      <a:pt x="785" y="3828"/>
                    </a:lnTo>
                    <a:lnTo>
                      <a:pt x="795" y="3821"/>
                    </a:lnTo>
                    <a:lnTo>
                      <a:pt x="805" y="3813"/>
                    </a:lnTo>
                    <a:lnTo>
                      <a:pt x="815" y="3805"/>
                    </a:lnTo>
                    <a:lnTo>
                      <a:pt x="825" y="3797"/>
                    </a:lnTo>
                    <a:lnTo>
                      <a:pt x="836" y="3788"/>
                    </a:lnTo>
                    <a:lnTo>
                      <a:pt x="845" y="3779"/>
                    </a:lnTo>
                    <a:lnTo>
                      <a:pt x="856" y="3770"/>
                    </a:lnTo>
                    <a:lnTo>
                      <a:pt x="866" y="3760"/>
                    </a:lnTo>
                    <a:lnTo>
                      <a:pt x="875" y="3751"/>
                    </a:lnTo>
                    <a:lnTo>
                      <a:pt x="885" y="3740"/>
                    </a:lnTo>
                    <a:lnTo>
                      <a:pt x="895" y="3730"/>
                    </a:lnTo>
                    <a:lnTo>
                      <a:pt x="906" y="3719"/>
                    </a:lnTo>
                    <a:lnTo>
                      <a:pt x="915" y="3709"/>
                    </a:lnTo>
                    <a:lnTo>
                      <a:pt x="925" y="3698"/>
                    </a:lnTo>
                    <a:lnTo>
                      <a:pt x="935" y="3686"/>
                    </a:lnTo>
                    <a:lnTo>
                      <a:pt x="944" y="3674"/>
                    </a:lnTo>
                    <a:lnTo>
                      <a:pt x="954" y="3662"/>
                    </a:lnTo>
                    <a:lnTo>
                      <a:pt x="964" y="3650"/>
                    </a:lnTo>
                    <a:lnTo>
                      <a:pt x="972" y="3637"/>
                    </a:lnTo>
                    <a:lnTo>
                      <a:pt x="982" y="3626"/>
                    </a:lnTo>
                    <a:lnTo>
                      <a:pt x="992" y="3613"/>
                    </a:lnTo>
                    <a:lnTo>
                      <a:pt x="1002" y="3599"/>
                    </a:lnTo>
                    <a:lnTo>
                      <a:pt x="1010" y="3586"/>
                    </a:lnTo>
                    <a:lnTo>
                      <a:pt x="1020" y="3572"/>
                    </a:lnTo>
                    <a:lnTo>
                      <a:pt x="1028" y="3558"/>
                    </a:lnTo>
                    <a:lnTo>
                      <a:pt x="1038" y="3544"/>
                    </a:lnTo>
                    <a:lnTo>
                      <a:pt x="1047" y="3530"/>
                    </a:lnTo>
                    <a:lnTo>
                      <a:pt x="1055" y="3516"/>
                    </a:lnTo>
                    <a:lnTo>
                      <a:pt x="1064" y="3500"/>
                    </a:lnTo>
                    <a:lnTo>
                      <a:pt x="1074" y="3485"/>
                    </a:lnTo>
                    <a:lnTo>
                      <a:pt x="1081" y="3470"/>
                    </a:lnTo>
                    <a:lnTo>
                      <a:pt x="1090" y="3455"/>
                    </a:lnTo>
                    <a:lnTo>
                      <a:pt x="1099" y="3439"/>
                    </a:lnTo>
                    <a:lnTo>
                      <a:pt x="1107" y="3424"/>
                    </a:lnTo>
                    <a:lnTo>
                      <a:pt x="1116" y="3408"/>
                    </a:lnTo>
                    <a:lnTo>
                      <a:pt x="1124" y="3392"/>
                    </a:lnTo>
                    <a:lnTo>
                      <a:pt x="1132" y="3374"/>
                    </a:lnTo>
                    <a:lnTo>
                      <a:pt x="1139" y="3358"/>
                    </a:lnTo>
                    <a:lnTo>
                      <a:pt x="1148" y="3341"/>
                    </a:lnTo>
                    <a:lnTo>
                      <a:pt x="1156" y="3325"/>
                    </a:lnTo>
                    <a:lnTo>
                      <a:pt x="1163" y="3307"/>
                    </a:lnTo>
                    <a:lnTo>
                      <a:pt x="1171" y="3290"/>
                    </a:lnTo>
                    <a:lnTo>
                      <a:pt x="1178" y="3273"/>
                    </a:lnTo>
                    <a:lnTo>
                      <a:pt x="1186" y="3255"/>
                    </a:lnTo>
                    <a:lnTo>
                      <a:pt x="1193" y="3237"/>
                    </a:lnTo>
                    <a:lnTo>
                      <a:pt x="1200" y="3219"/>
                    </a:lnTo>
                    <a:lnTo>
                      <a:pt x="1207" y="3201"/>
                    </a:lnTo>
                    <a:lnTo>
                      <a:pt x="1214" y="3182"/>
                    </a:lnTo>
                    <a:lnTo>
                      <a:pt x="1220" y="3164"/>
                    </a:lnTo>
                    <a:lnTo>
                      <a:pt x="1228" y="3145"/>
                    </a:lnTo>
                    <a:lnTo>
                      <a:pt x="1234" y="3126"/>
                    </a:lnTo>
                    <a:lnTo>
                      <a:pt x="1241" y="3107"/>
                    </a:lnTo>
                    <a:lnTo>
                      <a:pt x="1247" y="3088"/>
                    </a:lnTo>
                    <a:lnTo>
                      <a:pt x="1253" y="3069"/>
                    </a:lnTo>
                    <a:lnTo>
                      <a:pt x="1259" y="3050"/>
                    </a:lnTo>
                    <a:lnTo>
                      <a:pt x="1265" y="3030"/>
                    </a:lnTo>
                    <a:lnTo>
                      <a:pt x="1271" y="3011"/>
                    </a:lnTo>
                    <a:lnTo>
                      <a:pt x="1276" y="2990"/>
                    </a:lnTo>
                    <a:lnTo>
                      <a:pt x="1282" y="2971"/>
                    </a:lnTo>
                    <a:lnTo>
                      <a:pt x="1287" y="2950"/>
                    </a:lnTo>
                    <a:lnTo>
                      <a:pt x="1293" y="2930"/>
                    </a:lnTo>
                    <a:lnTo>
                      <a:pt x="1298" y="2910"/>
                    </a:lnTo>
                    <a:lnTo>
                      <a:pt x="1302" y="2890"/>
                    </a:lnTo>
                    <a:lnTo>
                      <a:pt x="1308" y="2869"/>
                    </a:lnTo>
                    <a:lnTo>
                      <a:pt x="1312" y="2849"/>
                    </a:lnTo>
                    <a:lnTo>
                      <a:pt x="1316" y="2827"/>
                    </a:lnTo>
                    <a:lnTo>
                      <a:pt x="1321" y="2807"/>
                    </a:lnTo>
                    <a:lnTo>
                      <a:pt x="1325" y="2785"/>
                    </a:lnTo>
                    <a:lnTo>
                      <a:pt x="1329" y="2765"/>
                    </a:lnTo>
                    <a:lnTo>
                      <a:pt x="1333" y="2744"/>
                    </a:lnTo>
                    <a:lnTo>
                      <a:pt x="1337" y="2723"/>
                    </a:lnTo>
                    <a:lnTo>
                      <a:pt x="1341" y="2701"/>
                    </a:lnTo>
                    <a:lnTo>
                      <a:pt x="1344" y="2680"/>
                    </a:lnTo>
                    <a:lnTo>
                      <a:pt x="1348" y="2658"/>
                    </a:lnTo>
                    <a:lnTo>
                      <a:pt x="1351" y="2638"/>
                    </a:lnTo>
                    <a:lnTo>
                      <a:pt x="1354" y="2615"/>
                    </a:lnTo>
                    <a:lnTo>
                      <a:pt x="1356" y="2593"/>
                    </a:lnTo>
                    <a:lnTo>
                      <a:pt x="1358" y="2572"/>
                    </a:lnTo>
                    <a:lnTo>
                      <a:pt x="1362" y="2550"/>
                    </a:lnTo>
                    <a:lnTo>
                      <a:pt x="1364" y="2529"/>
                    </a:lnTo>
                    <a:lnTo>
                      <a:pt x="1366" y="2506"/>
                    </a:lnTo>
                    <a:lnTo>
                      <a:pt x="1368" y="2484"/>
                    </a:lnTo>
                    <a:lnTo>
                      <a:pt x="1369" y="2462"/>
                    </a:lnTo>
                    <a:lnTo>
                      <a:pt x="1371" y="2440"/>
                    </a:lnTo>
                    <a:lnTo>
                      <a:pt x="1372" y="2418"/>
                    </a:lnTo>
                    <a:lnTo>
                      <a:pt x="1373" y="2396"/>
                    </a:lnTo>
                    <a:lnTo>
                      <a:pt x="1374" y="2373"/>
                    </a:lnTo>
                    <a:lnTo>
                      <a:pt x="1376" y="2351"/>
                    </a:lnTo>
                    <a:lnTo>
                      <a:pt x="1377" y="2329"/>
                    </a:lnTo>
                    <a:lnTo>
                      <a:pt x="1377" y="2306"/>
                    </a:lnTo>
                    <a:lnTo>
                      <a:pt x="1378" y="2284"/>
                    </a:lnTo>
                    <a:lnTo>
                      <a:pt x="1378" y="2261"/>
                    </a:lnTo>
                    <a:lnTo>
                      <a:pt x="1378" y="2238"/>
                    </a:lnTo>
                    <a:lnTo>
                      <a:pt x="1378" y="2216"/>
                    </a:lnTo>
                    <a:lnTo>
                      <a:pt x="1377" y="2194"/>
                    </a:lnTo>
                    <a:lnTo>
                      <a:pt x="1377" y="2172"/>
                    </a:lnTo>
                    <a:lnTo>
                      <a:pt x="1376" y="2149"/>
                    </a:lnTo>
                    <a:lnTo>
                      <a:pt x="1374" y="2126"/>
                    </a:lnTo>
                    <a:lnTo>
                      <a:pt x="1373" y="2104"/>
                    </a:lnTo>
                    <a:lnTo>
                      <a:pt x="1372" y="2081"/>
                    </a:lnTo>
                    <a:lnTo>
                      <a:pt x="1370" y="2058"/>
                    </a:lnTo>
                    <a:lnTo>
                      <a:pt x="1368" y="2036"/>
                    </a:lnTo>
                    <a:close/>
                    <a:moveTo>
                      <a:pt x="540" y="134"/>
                    </a:moveTo>
                    <a:lnTo>
                      <a:pt x="534" y="0"/>
                    </a:lnTo>
                    <a:lnTo>
                      <a:pt x="540" y="0"/>
                    </a:lnTo>
                    <a:lnTo>
                      <a:pt x="554" y="1"/>
                    </a:lnTo>
                    <a:lnTo>
                      <a:pt x="568" y="2"/>
                    </a:lnTo>
                    <a:lnTo>
                      <a:pt x="581" y="5"/>
                    </a:lnTo>
                    <a:lnTo>
                      <a:pt x="595" y="7"/>
                    </a:lnTo>
                    <a:lnTo>
                      <a:pt x="609" y="10"/>
                    </a:lnTo>
                    <a:lnTo>
                      <a:pt x="622" y="12"/>
                    </a:lnTo>
                    <a:lnTo>
                      <a:pt x="635" y="15"/>
                    </a:lnTo>
                    <a:lnTo>
                      <a:pt x="649" y="20"/>
                    </a:lnTo>
                    <a:lnTo>
                      <a:pt x="662" y="23"/>
                    </a:lnTo>
                    <a:lnTo>
                      <a:pt x="675" y="27"/>
                    </a:lnTo>
                    <a:lnTo>
                      <a:pt x="687" y="32"/>
                    </a:lnTo>
                    <a:lnTo>
                      <a:pt x="701" y="37"/>
                    </a:lnTo>
                    <a:lnTo>
                      <a:pt x="713" y="42"/>
                    </a:lnTo>
                    <a:lnTo>
                      <a:pt x="726" y="48"/>
                    </a:lnTo>
                    <a:lnTo>
                      <a:pt x="737" y="54"/>
                    </a:lnTo>
                    <a:lnTo>
                      <a:pt x="750" y="61"/>
                    </a:lnTo>
                    <a:lnTo>
                      <a:pt x="762" y="67"/>
                    </a:lnTo>
                    <a:lnTo>
                      <a:pt x="774" y="75"/>
                    </a:lnTo>
                    <a:lnTo>
                      <a:pt x="786" y="81"/>
                    </a:lnTo>
                    <a:lnTo>
                      <a:pt x="798" y="89"/>
                    </a:lnTo>
                    <a:lnTo>
                      <a:pt x="810" y="97"/>
                    </a:lnTo>
                    <a:lnTo>
                      <a:pt x="820" y="105"/>
                    </a:lnTo>
                    <a:lnTo>
                      <a:pt x="832" y="114"/>
                    </a:lnTo>
                    <a:lnTo>
                      <a:pt x="843" y="122"/>
                    </a:lnTo>
                    <a:lnTo>
                      <a:pt x="855" y="132"/>
                    </a:lnTo>
                    <a:lnTo>
                      <a:pt x="866" y="141"/>
                    </a:lnTo>
                    <a:lnTo>
                      <a:pt x="877" y="150"/>
                    </a:lnTo>
                    <a:lnTo>
                      <a:pt x="887" y="160"/>
                    </a:lnTo>
                    <a:lnTo>
                      <a:pt x="898" y="170"/>
                    </a:lnTo>
                    <a:lnTo>
                      <a:pt x="909" y="180"/>
                    </a:lnTo>
                    <a:lnTo>
                      <a:pt x="919" y="191"/>
                    </a:lnTo>
                    <a:lnTo>
                      <a:pt x="929" y="202"/>
                    </a:lnTo>
                    <a:lnTo>
                      <a:pt x="939" y="213"/>
                    </a:lnTo>
                    <a:lnTo>
                      <a:pt x="950" y="225"/>
                    </a:lnTo>
                    <a:lnTo>
                      <a:pt x="960" y="235"/>
                    </a:lnTo>
                    <a:lnTo>
                      <a:pt x="969" y="247"/>
                    </a:lnTo>
                    <a:lnTo>
                      <a:pt x="979" y="259"/>
                    </a:lnTo>
                    <a:lnTo>
                      <a:pt x="989" y="272"/>
                    </a:lnTo>
                    <a:lnTo>
                      <a:pt x="998" y="284"/>
                    </a:lnTo>
                    <a:lnTo>
                      <a:pt x="1008" y="297"/>
                    </a:lnTo>
                    <a:lnTo>
                      <a:pt x="1018" y="310"/>
                    </a:lnTo>
                    <a:lnTo>
                      <a:pt x="1027" y="323"/>
                    </a:lnTo>
                    <a:lnTo>
                      <a:pt x="1036" y="337"/>
                    </a:lnTo>
                    <a:lnTo>
                      <a:pt x="1045" y="350"/>
                    </a:lnTo>
                    <a:lnTo>
                      <a:pt x="1054" y="364"/>
                    </a:lnTo>
                    <a:lnTo>
                      <a:pt x="1063" y="378"/>
                    </a:lnTo>
                    <a:lnTo>
                      <a:pt x="1072" y="392"/>
                    </a:lnTo>
                    <a:lnTo>
                      <a:pt x="1080" y="407"/>
                    </a:lnTo>
                    <a:lnTo>
                      <a:pt x="1089" y="421"/>
                    </a:lnTo>
                    <a:lnTo>
                      <a:pt x="1097" y="436"/>
                    </a:lnTo>
                    <a:lnTo>
                      <a:pt x="1106" y="451"/>
                    </a:lnTo>
                    <a:lnTo>
                      <a:pt x="1115" y="466"/>
                    </a:lnTo>
                    <a:lnTo>
                      <a:pt x="1123" y="482"/>
                    </a:lnTo>
                    <a:lnTo>
                      <a:pt x="1131" y="498"/>
                    </a:lnTo>
                    <a:lnTo>
                      <a:pt x="1139" y="514"/>
                    </a:lnTo>
                    <a:lnTo>
                      <a:pt x="1147" y="529"/>
                    </a:lnTo>
                    <a:lnTo>
                      <a:pt x="1155" y="546"/>
                    </a:lnTo>
                    <a:lnTo>
                      <a:pt x="1163" y="562"/>
                    </a:lnTo>
                    <a:lnTo>
                      <a:pt x="1171" y="578"/>
                    </a:lnTo>
                    <a:lnTo>
                      <a:pt x="1178" y="596"/>
                    </a:lnTo>
                    <a:lnTo>
                      <a:pt x="1186" y="612"/>
                    </a:lnTo>
                    <a:lnTo>
                      <a:pt x="1193" y="629"/>
                    </a:lnTo>
                    <a:lnTo>
                      <a:pt x="1201" y="646"/>
                    </a:lnTo>
                    <a:lnTo>
                      <a:pt x="1207" y="664"/>
                    </a:lnTo>
                    <a:lnTo>
                      <a:pt x="1215" y="682"/>
                    </a:lnTo>
                    <a:lnTo>
                      <a:pt x="1222" y="699"/>
                    </a:lnTo>
                    <a:lnTo>
                      <a:pt x="1229" y="718"/>
                    </a:lnTo>
                    <a:lnTo>
                      <a:pt x="1236" y="736"/>
                    </a:lnTo>
                    <a:lnTo>
                      <a:pt x="1243" y="753"/>
                    </a:lnTo>
                    <a:lnTo>
                      <a:pt x="1249" y="773"/>
                    </a:lnTo>
                    <a:lnTo>
                      <a:pt x="1256" y="791"/>
                    </a:lnTo>
                    <a:lnTo>
                      <a:pt x="1263" y="809"/>
                    </a:lnTo>
                    <a:lnTo>
                      <a:pt x="1270" y="829"/>
                    </a:lnTo>
                    <a:lnTo>
                      <a:pt x="1276" y="847"/>
                    </a:lnTo>
                    <a:lnTo>
                      <a:pt x="1283" y="866"/>
                    </a:lnTo>
                    <a:lnTo>
                      <a:pt x="1288" y="886"/>
                    </a:lnTo>
                    <a:lnTo>
                      <a:pt x="1295" y="905"/>
                    </a:lnTo>
                    <a:lnTo>
                      <a:pt x="1301" y="925"/>
                    </a:lnTo>
                    <a:lnTo>
                      <a:pt x="1307" y="944"/>
                    </a:lnTo>
                    <a:lnTo>
                      <a:pt x="1313" y="965"/>
                    </a:lnTo>
                    <a:lnTo>
                      <a:pt x="1318" y="984"/>
                    </a:lnTo>
                    <a:lnTo>
                      <a:pt x="1325" y="1005"/>
                    </a:lnTo>
                    <a:lnTo>
                      <a:pt x="1330" y="1025"/>
                    </a:lnTo>
                    <a:lnTo>
                      <a:pt x="1336" y="1044"/>
                    </a:lnTo>
                    <a:lnTo>
                      <a:pt x="1341" y="1065"/>
                    </a:lnTo>
                    <a:lnTo>
                      <a:pt x="1346" y="1085"/>
                    </a:lnTo>
                    <a:lnTo>
                      <a:pt x="1352" y="1106"/>
                    </a:lnTo>
                    <a:lnTo>
                      <a:pt x="1357" y="1127"/>
                    </a:lnTo>
                    <a:lnTo>
                      <a:pt x="1363" y="1148"/>
                    </a:lnTo>
                    <a:lnTo>
                      <a:pt x="1368" y="1170"/>
                    </a:lnTo>
                    <a:lnTo>
                      <a:pt x="1373" y="1190"/>
                    </a:lnTo>
                    <a:lnTo>
                      <a:pt x="1378" y="1212"/>
                    </a:lnTo>
                    <a:lnTo>
                      <a:pt x="1383" y="1233"/>
                    </a:lnTo>
                    <a:lnTo>
                      <a:pt x="1387" y="1255"/>
                    </a:lnTo>
                    <a:lnTo>
                      <a:pt x="1393" y="1276"/>
                    </a:lnTo>
                    <a:lnTo>
                      <a:pt x="1397" y="1298"/>
                    </a:lnTo>
                    <a:lnTo>
                      <a:pt x="1406" y="1341"/>
                    </a:lnTo>
                    <a:lnTo>
                      <a:pt x="1414" y="1384"/>
                    </a:lnTo>
                    <a:lnTo>
                      <a:pt x="1419" y="1407"/>
                    </a:lnTo>
                    <a:lnTo>
                      <a:pt x="1423" y="1430"/>
                    </a:lnTo>
                    <a:lnTo>
                      <a:pt x="1427" y="1451"/>
                    </a:lnTo>
                    <a:lnTo>
                      <a:pt x="1432" y="1474"/>
                    </a:lnTo>
                    <a:lnTo>
                      <a:pt x="1439" y="1519"/>
                    </a:lnTo>
                    <a:lnTo>
                      <a:pt x="1446" y="1563"/>
                    </a:lnTo>
                    <a:lnTo>
                      <a:pt x="1453" y="1609"/>
                    </a:lnTo>
                    <a:lnTo>
                      <a:pt x="1460" y="1655"/>
                    </a:lnTo>
                    <a:lnTo>
                      <a:pt x="1466" y="1700"/>
                    </a:lnTo>
                    <a:lnTo>
                      <a:pt x="1473" y="1747"/>
                    </a:lnTo>
                    <a:lnTo>
                      <a:pt x="1478" y="1792"/>
                    </a:lnTo>
                    <a:lnTo>
                      <a:pt x="1483" y="1838"/>
                    </a:lnTo>
                    <a:lnTo>
                      <a:pt x="1489" y="1885"/>
                    </a:lnTo>
                    <a:lnTo>
                      <a:pt x="1493" y="1931"/>
                    </a:lnTo>
                    <a:lnTo>
                      <a:pt x="1497" y="1979"/>
                    </a:lnTo>
                    <a:lnTo>
                      <a:pt x="1502" y="2025"/>
                    </a:lnTo>
                    <a:lnTo>
                      <a:pt x="1368" y="2036"/>
                    </a:lnTo>
                    <a:lnTo>
                      <a:pt x="1365" y="1990"/>
                    </a:lnTo>
                    <a:lnTo>
                      <a:pt x="1360" y="1945"/>
                    </a:lnTo>
                    <a:lnTo>
                      <a:pt x="1355" y="1899"/>
                    </a:lnTo>
                    <a:lnTo>
                      <a:pt x="1351" y="1853"/>
                    </a:lnTo>
                    <a:lnTo>
                      <a:pt x="1345" y="1808"/>
                    </a:lnTo>
                    <a:lnTo>
                      <a:pt x="1340" y="1763"/>
                    </a:lnTo>
                    <a:lnTo>
                      <a:pt x="1333" y="1719"/>
                    </a:lnTo>
                    <a:lnTo>
                      <a:pt x="1327" y="1673"/>
                    </a:lnTo>
                    <a:lnTo>
                      <a:pt x="1321" y="1629"/>
                    </a:lnTo>
                    <a:lnTo>
                      <a:pt x="1314" y="1585"/>
                    </a:lnTo>
                    <a:lnTo>
                      <a:pt x="1307" y="1541"/>
                    </a:lnTo>
                    <a:lnTo>
                      <a:pt x="1299" y="1496"/>
                    </a:lnTo>
                    <a:lnTo>
                      <a:pt x="1296" y="1475"/>
                    </a:lnTo>
                    <a:lnTo>
                      <a:pt x="1291" y="1453"/>
                    </a:lnTo>
                    <a:lnTo>
                      <a:pt x="1287" y="1432"/>
                    </a:lnTo>
                    <a:lnTo>
                      <a:pt x="1283" y="1410"/>
                    </a:lnTo>
                    <a:lnTo>
                      <a:pt x="1274" y="1367"/>
                    </a:lnTo>
                    <a:lnTo>
                      <a:pt x="1266" y="1325"/>
                    </a:lnTo>
                    <a:lnTo>
                      <a:pt x="1261" y="1304"/>
                    </a:lnTo>
                    <a:lnTo>
                      <a:pt x="1257" y="1283"/>
                    </a:lnTo>
                    <a:lnTo>
                      <a:pt x="1252" y="1262"/>
                    </a:lnTo>
                    <a:lnTo>
                      <a:pt x="1247" y="1242"/>
                    </a:lnTo>
                    <a:lnTo>
                      <a:pt x="1242" y="1221"/>
                    </a:lnTo>
                    <a:lnTo>
                      <a:pt x="1238" y="1201"/>
                    </a:lnTo>
                    <a:lnTo>
                      <a:pt x="1232" y="1180"/>
                    </a:lnTo>
                    <a:lnTo>
                      <a:pt x="1228" y="1160"/>
                    </a:lnTo>
                    <a:lnTo>
                      <a:pt x="1222" y="1139"/>
                    </a:lnTo>
                    <a:lnTo>
                      <a:pt x="1217" y="1120"/>
                    </a:lnTo>
                    <a:lnTo>
                      <a:pt x="1212" y="1099"/>
                    </a:lnTo>
                    <a:lnTo>
                      <a:pt x="1206" y="1080"/>
                    </a:lnTo>
                    <a:lnTo>
                      <a:pt x="1201" y="1061"/>
                    </a:lnTo>
                    <a:lnTo>
                      <a:pt x="1196" y="1041"/>
                    </a:lnTo>
                    <a:lnTo>
                      <a:pt x="1190" y="1022"/>
                    </a:lnTo>
                    <a:lnTo>
                      <a:pt x="1185" y="1002"/>
                    </a:lnTo>
                    <a:lnTo>
                      <a:pt x="1179" y="983"/>
                    </a:lnTo>
                    <a:lnTo>
                      <a:pt x="1173" y="964"/>
                    </a:lnTo>
                    <a:lnTo>
                      <a:pt x="1166" y="945"/>
                    </a:lnTo>
                    <a:lnTo>
                      <a:pt x="1161" y="927"/>
                    </a:lnTo>
                    <a:lnTo>
                      <a:pt x="1155" y="909"/>
                    </a:lnTo>
                    <a:lnTo>
                      <a:pt x="1149" y="890"/>
                    </a:lnTo>
                    <a:lnTo>
                      <a:pt x="1143" y="872"/>
                    </a:lnTo>
                    <a:lnTo>
                      <a:pt x="1136" y="854"/>
                    </a:lnTo>
                    <a:lnTo>
                      <a:pt x="1131" y="835"/>
                    </a:lnTo>
                    <a:lnTo>
                      <a:pt x="1123" y="818"/>
                    </a:lnTo>
                    <a:lnTo>
                      <a:pt x="1117" y="801"/>
                    </a:lnTo>
                    <a:lnTo>
                      <a:pt x="1110" y="782"/>
                    </a:lnTo>
                    <a:lnTo>
                      <a:pt x="1104" y="766"/>
                    </a:lnTo>
                    <a:lnTo>
                      <a:pt x="1097" y="749"/>
                    </a:lnTo>
                    <a:lnTo>
                      <a:pt x="1091" y="732"/>
                    </a:lnTo>
                    <a:lnTo>
                      <a:pt x="1085" y="715"/>
                    </a:lnTo>
                    <a:lnTo>
                      <a:pt x="1077" y="699"/>
                    </a:lnTo>
                    <a:lnTo>
                      <a:pt x="1071" y="682"/>
                    </a:lnTo>
                    <a:lnTo>
                      <a:pt x="1063" y="666"/>
                    </a:lnTo>
                    <a:lnTo>
                      <a:pt x="1057" y="651"/>
                    </a:lnTo>
                    <a:lnTo>
                      <a:pt x="1049" y="635"/>
                    </a:lnTo>
                    <a:lnTo>
                      <a:pt x="1041" y="619"/>
                    </a:lnTo>
                    <a:lnTo>
                      <a:pt x="1034" y="603"/>
                    </a:lnTo>
                    <a:lnTo>
                      <a:pt x="1027" y="588"/>
                    </a:lnTo>
                    <a:lnTo>
                      <a:pt x="1020" y="574"/>
                    </a:lnTo>
                    <a:lnTo>
                      <a:pt x="1012" y="559"/>
                    </a:lnTo>
                    <a:lnTo>
                      <a:pt x="1005" y="544"/>
                    </a:lnTo>
                    <a:lnTo>
                      <a:pt x="997" y="530"/>
                    </a:lnTo>
                    <a:lnTo>
                      <a:pt x="989" y="516"/>
                    </a:lnTo>
                    <a:lnTo>
                      <a:pt x="981" y="502"/>
                    </a:lnTo>
                    <a:lnTo>
                      <a:pt x="974" y="489"/>
                    </a:lnTo>
                    <a:lnTo>
                      <a:pt x="966" y="475"/>
                    </a:lnTo>
                    <a:lnTo>
                      <a:pt x="957" y="462"/>
                    </a:lnTo>
                    <a:lnTo>
                      <a:pt x="950" y="449"/>
                    </a:lnTo>
                    <a:lnTo>
                      <a:pt x="941" y="436"/>
                    </a:lnTo>
                    <a:lnTo>
                      <a:pt x="934" y="424"/>
                    </a:lnTo>
                    <a:lnTo>
                      <a:pt x="925" y="411"/>
                    </a:lnTo>
                    <a:lnTo>
                      <a:pt x="916" y="399"/>
                    </a:lnTo>
                    <a:lnTo>
                      <a:pt x="909" y="388"/>
                    </a:lnTo>
                    <a:lnTo>
                      <a:pt x="900" y="377"/>
                    </a:lnTo>
                    <a:lnTo>
                      <a:pt x="892" y="365"/>
                    </a:lnTo>
                    <a:lnTo>
                      <a:pt x="884" y="354"/>
                    </a:lnTo>
                    <a:lnTo>
                      <a:pt x="875" y="343"/>
                    </a:lnTo>
                    <a:lnTo>
                      <a:pt x="867" y="333"/>
                    </a:lnTo>
                    <a:lnTo>
                      <a:pt x="858" y="323"/>
                    </a:lnTo>
                    <a:lnTo>
                      <a:pt x="850" y="312"/>
                    </a:lnTo>
                    <a:lnTo>
                      <a:pt x="841" y="302"/>
                    </a:lnTo>
                    <a:lnTo>
                      <a:pt x="832" y="294"/>
                    </a:lnTo>
                    <a:lnTo>
                      <a:pt x="823" y="284"/>
                    </a:lnTo>
                    <a:lnTo>
                      <a:pt x="814" y="275"/>
                    </a:lnTo>
                    <a:lnTo>
                      <a:pt x="805" y="267"/>
                    </a:lnTo>
                    <a:lnTo>
                      <a:pt x="797" y="258"/>
                    </a:lnTo>
                    <a:lnTo>
                      <a:pt x="787" y="251"/>
                    </a:lnTo>
                    <a:lnTo>
                      <a:pt x="778" y="242"/>
                    </a:lnTo>
                    <a:lnTo>
                      <a:pt x="769" y="234"/>
                    </a:lnTo>
                    <a:lnTo>
                      <a:pt x="760" y="227"/>
                    </a:lnTo>
                    <a:lnTo>
                      <a:pt x="752" y="220"/>
                    </a:lnTo>
                    <a:lnTo>
                      <a:pt x="742" y="214"/>
                    </a:lnTo>
                    <a:lnTo>
                      <a:pt x="733" y="207"/>
                    </a:lnTo>
                    <a:lnTo>
                      <a:pt x="723" y="201"/>
                    </a:lnTo>
                    <a:lnTo>
                      <a:pt x="715" y="194"/>
                    </a:lnTo>
                    <a:lnTo>
                      <a:pt x="705" y="189"/>
                    </a:lnTo>
                    <a:lnTo>
                      <a:pt x="697" y="184"/>
                    </a:lnTo>
                    <a:lnTo>
                      <a:pt x="687" y="178"/>
                    </a:lnTo>
                    <a:lnTo>
                      <a:pt x="678" y="174"/>
                    </a:lnTo>
                    <a:lnTo>
                      <a:pt x="669" y="170"/>
                    </a:lnTo>
                    <a:lnTo>
                      <a:pt x="659" y="165"/>
                    </a:lnTo>
                    <a:lnTo>
                      <a:pt x="649" y="161"/>
                    </a:lnTo>
                    <a:lnTo>
                      <a:pt x="641" y="158"/>
                    </a:lnTo>
                    <a:lnTo>
                      <a:pt x="631" y="153"/>
                    </a:lnTo>
                    <a:lnTo>
                      <a:pt x="621" y="150"/>
                    </a:lnTo>
                    <a:lnTo>
                      <a:pt x="611" y="148"/>
                    </a:lnTo>
                    <a:lnTo>
                      <a:pt x="603" y="145"/>
                    </a:lnTo>
                    <a:lnTo>
                      <a:pt x="592" y="143"/>
                    </a:lnTo>
                    <a:lnTo>
                      <a:pt x="582" y="141"/>
                    </a:lnTo>
                    <a:lnTo>
                      <a:pt x="573" y="139"/>
                    </a:lnTo>
                    <a:lnTo>
                      <a:pt x="563" y="137"/>
                    </a:lnTo>
                    <a:lnTo>
                      <a:pt x="553" y="136"/>
                    </a:lnTo>
                    <a:lnTo>
                      <a:pt x="544" y="135"/>
                    </a:lnTo>
                    <a:lnTo>
                      <a:pt x="534" y="134"/>
                    </a:lnTo>
                    <a:lnTo>
                      <a:pt x="540" y="134"/>
                    </a:lnTo>
                    <a:close/>
                    <a:moveTo>
                      <a:pt x="71" y="794"/>
                    </a:moveTo>
                    <a:lnTo>
                      <a:pt x="23" y="669"/>
                    </a:lnTo>
                    <a:lnTo>
                      <a:pt x="18" y="672"/>
                    </a:lnTo>
                    <a:lnTo>
                      <a:pt x="11" y="676"/>
                    </a:lnTo>
                    <a:lnTo>
                      <a:pt x="8" y="679"/>
                    </a:lnTo>
                    <a:lnTo>
                      <a:pt x="6" y="681"/>
                    </a:lnTo>
                    <a:lnTo>
                      <a:pt x="4" y="683"/>
                    </a:lnTo>
                    <a:lnTo>
                      <a:pt x="2" y="684"/>
                    </a:lnTo>
                    <a:lnTo>
                      <a:pt x="1" y="685"/>
                    </a:lnTo>
                    <a:lnTo>
                      <a:pt x="0" y="687"/>
                    </a:lnTo>
                    <a:lnTo>
                      <a:pt x="1" y="685"/>
                    </a:lnTo>
                    <a:lnTo>
                      <a:pt x="2" y="683"/>
                    </a:lnTo>
                    <a:lnTo>
                      <a:pt x="5" y="680"/>
                    </a:lnTo>
                    <a:lnTo>
                      <a:pt x="6" y="674"/>
                    </a:lnTo>
                    <a:lnTo>
                      <a:pt x="8" y="669"/>
                    </a:lnTo>
                    <a:lnTo>
                      <a:pt x="10" y="662"/>
                    </a:lnTo>
                    <a:lnTo>
                      <a:pt x="12" y="654"/>
                    </a:lnTo>
                    <a:lnTo>
                      <a:pt x="15" y="645"/>
                    </a:lnTo>
                    <a:lnTo>
                      <a:pt x="21" y="626"/>
                    </a:lnTo>
                    <a:lnTo>
                      <a:pt x="26" y="604"/>
                    </a:lnTo>
                    <a:lnTo>
                      <a:pt x="33" y="581"/>
                    </a:lnTo>
                    <a:lnTo>
                      <a:pt x="39" y="555"/>
                    </a:lnTo>
                    <a:lnTo>
                      <a:pt x="42" y="542"/>
                    </a:lnTo>
                    <a:lnTo>
                      <a:pt x="47" y="528"/>
                    </a:lnTo>
                    <a:lnTo>
                      <a:pt x="51" y="514"/>
                    </a:lnTo>
                    <a:lnTo>
                      <a:pt x="55" y="499"/>
                    </a:lnTo>
                    <a:lnTo>
                      <a:pt x="59" y="484"/>
                    </a:lnTo>
                    <a:lnTo>
                      <a:pt x="64" y="468"/>
                    </a:lnTo>
                    <a:lnTo>
                      <a:pt x="68" y="453"/>
                    </a:lnTo>
                    <a:lnTo>
                      <a:pt x="74" y="438"/>
                    </a:lnTo>
                    <a:lnTo>
                      <a:pt x="78" y="423"/>
                    </a:lnTo>
                    <a:lnTo>
                      <a:pt x="84" y="407"/>
                    </a:lnTo>
                    <a:lnTo>
                      <a:pt x="90" y="391"/>
                    </a:lnTo>
                    <a:lnTo>
                      <a:pt x="96" y="376"/>
                    </a:lnTo>
                    <a:lnTo>
                      <a:pt x="102" y="359"/>
                    </a:lnTo>
                    <a:lnTo>
                      <a:pt x="109" y="343"/>
                    </a:lnTo>
                    <a:lnTo>
                      <a:pt x="112" y="336"/>
                    </a:lnTo>
                    <a:lnTo>
                      <a:pt x="116" y="327"/>
                    </a:lnTo>
                    <a:lnTo>
                      <a:pt x="120" y="320"/>
                    </a:lnTo>
                    <a:lnTo>
                      <a:pt x="123" y="311"/>
                    </a:lnTo>
                    <a:lnTo>
                      <a:pt x="127" y="303"/>
                    </a:lnTo>
                    <a:lnTo>
                      <a:pt x="131" y="296"/>
                    </a:lnTo>
                    <a:lnTo>
                      <a:pt x="135" y="287"/>
                    </a:lnTo>
                    <a:lnTo>
                      <a:pt x="139" y="280"/>
                    </a:lnTo>
                    <a:lnTo>
                      <a:pt x="144" y="271"/>
                    </a:lnTo>
                    <a:lnTo>
                      <a:pt x="147" y="264"/>
                    </a:lnTo>
                    <a:lnTo>
                      <a:pt x="152" y="256"/>
                    </a:lnTo>
                    <a:lnTo>
                      <a:pt x="157" y="247"/>
                    </a:lnTo>
                    <a:lnTo>
                      <a:pt x="161" y="240"/>
                    </a:lnTo>
                    <a:lnTo>
                      <a:pt x="166" y="232"/>
                    </a:lnTo>
                    <a:lnTo>
                      <a:pt x="171" y="225"/>
                    </a:lnTo>
                    <a:lnTo>
                      <a:pt x="176" y="217"/>
                    </a:lnTo>
                    <a:lnTo>
                      <a:pt x="180" y="210"/>
                    </a:lnTo>
                    <a:lnTo>
                      <a:pt x="186" y="202"/>
                    </a:lnTo>
                    <a:lnTo>
                      <a:pt x="191" y="194"/>
                    </a:lnTo>
                    <a:lnTo>
                      <a:pt x="196" y="187"/>
                    </a:lnTo>
                    <a:lnTo>
                      <a:pt x="202" y="179"/>
                    </a:lnTo>
                    <a:lnTo>
                      <a:pt x="207" y="173"/>
                    </a:lnTo>
                    <a:lnTo>
                      <a:pt x="214" y="165"/>
                    </a:lnTo>
                    <a:lnTo>
                      <a:pt x="220" y="158"/>
                    </a:lnTo>
                    <a:lnTo>
                      <a:pt x="226" y="151"/>
                    </a:lnTo>
                    <a:lnTo>
                      <a:pt x="232" y="144"/>
                    </a:lnTo>
                    <a:lnTo>
                      <a:pt x="239" y="137"/>
                    </a:lnTo>
                    <a:lnTo>
                      <a:pt x="245" y="131"/>
                    </a:lnTo>
                    <a:lnTo>
                      <a:pt x="251" y="124"/>
                    </a:lnTo>
                    <a:lnTo>
                      <a:pt x="258" y="118"/>
                    </a:lnTo>
                    <a:lnTo>
                      <a:pt x="265" y="111"/>
                    </a:lnTo>
                    <a:lnTo>
                      <a:pt x="272" y="105"/>
                    </a:lnTo>
                    <a:lnTo>
                      <a:pt x="279" y="98"/>
                    </a:lnTo>
                    <a:lnTo>
                      <a:pt x="287" y="93"/>
                    </a:lnTo>
                    <a:lnTo>
                      <a:pt x="295" y="88"/>
                    </a:lnTo>
                    <a:lnTo>
                      <a:pt x="302" y="81"/>
                    </a:lnTo>
                    <a:lnTo>
                      <a:pt x="310" y="76"/>
                    </a:lnTo>
                    <a:lnTo>
                      <a:pt x="318" y="70"/>
                    </a:lnTo>
                    <a:lnTo>
                      <a:pt x="327" y="65"/>
                    </a:lnTo>
                    <a:lnTo>
                      <a:pt x="334" y="60"/>
                    </a:lnTo>
                    <a:lnTo>
                      <a:pt x="343" y="55"/>
                    </a:lnTo>
                    <a:lnTo>
                      <a:pt x="352" y="50"/>
                    </a:lnTo>
                    <a:lnTo>
                      <a:pt x="360" y="46"/>
                    </a:lnTo>
                    <a:lnTo>
                      <a:pt x="370" y="41"/>
                    </a:lnTo>
                    <a:lnTo>
                      <a:pt x="379" y="37"/>
                    </a:lnTo>
                    <a:lnTo>
                      <a:pt x="388" y="33"/>
                    </a:lnTo>
                    <a:lnTo>
                      <a:pt x="397" y="29"/>
                    </a:lnTo>
                    <a:lnTo>
                      <a:pt x="407" y="26"/>
                    </a:lnTo>
                    <a:lnTo>
                      <a:pt x="416" y="22"/>
                    </a:lnTo>
                    <a:lnTo>
                      <a:pt x="427" y="20"/>
                    </a:lnTo>
                    <a:lnTo>
                      <a:pt x="437" y="16"/>
                    </a:lnTo>
                    <a:lnTo>
                      <a:pt x="447" y="13"/>
                    </a:lnTo>
                    <a:lnTo>
                      <a:pt x="457" y="11"/>
                    </a:lnTo>
                    <a:lnTo>
                      <a:pt x="468" y="9"/>
                    </a:lnTo>
                    <a:lnTo>
                      <a:pt x="478" y="7"/>
                    </a:lnTo>
                    <a:lnTo>
                      <a:pt x="489" y="5"/>
                    </a:lnTo>
                    <a:lnTo>
                      <a:pt x="500" y="4"/>
                    </a:lnTo>
                    <a:lnTo>
                      <a:pt x="511" y="2"/>
                    </a:lnTo>
                    <a:lnTo>
                      <a:pt x="522" y="1"/>
                    </a:lnTo>
                    <a:lnTo>
                      <a:pt x="534" y="0"/>
                    </a:lnTo>
                    <a:lnTo>
                      <a:pt x="540" y="134"/>
                    </a:lnTo>
                    <a:lnTo>
                      <a:pt x="533" y="135"/>
                    </a:lnTo>
                    <a:lnTo>
                      <a:pt x="524" y="136"/>
                    </a:lnTo>
                    <a:lnTo>
                      <a:pt x="517" y="136"/>
                    </a:lnTo>
                    <a:lnTo>
                      <a:pt x="509" y="138"/>
                    </a:lnTo>
                    <a:lnTo>
                      <a:pt x="501" y="139"/>
                    </a:lnTo>
                    <a:lnTo>
                      <a:pt x="494" y="141"/>
                    </a:lnTo>
                    <a:lnTo>
                      <a:pt x="486" y="142"/>
                    </a:lnTo>
                    <a:lnTo>
                      <a:pt x="480" y="144"/>
                    </a:lnTo>
                    <a:lnTo>
                      <a:pt x="472" y="146"/>
                    </a:lnTo>
                    <a:lnTo>
                      <a:pt x="466" y="147"/>
                    </a:lnTo>
                    <a:lnTo>
                      <a:pt x="458" y="150"/>
                    </a:lnTo>
                    <a:lnTo>
                      <a:pt x="452" y="152"/>
                    </a:lnTo>
                    <a:lnTo>
                      <a:pt x="445" y="155"/>
                    </a:lnTo>
                    <a:lnTo>
                      <a:pt x="439" y="157"/>
                    </a:lnTo>
                    <a:lnTo>
                      <a:pt x="432" y="160"/>
                    </a:lnTo>
                    <a:lnTo>
                      <a:pt x="427" y="162"/>
                    </a:lnTo>
                    <a:lnTo>
                      <a:pt x="421" y="165"/>
                    </a:lnTo>
                    <a:lnTo>
                      <a:pt x="415" y="169"/>
                    </a:lnTo>
                    <a:lnTo>
                      <a:pt x="409" y="172"/>
                    </a:lnTo>
                    <a:lnTo>
                      <a:pt x="403" y="175"/>
                    </a:lnTo>
                    <a:lnTo>
                      <a:pt x="397" y="178"/>
                    </a:lnTo>
                    <a:lnTo>
                      <a:pt x="392" y="183"/>
                    </a:lnTo>
                    <a:lnTo>
                      <a:pt x="386" y="186"/>
                    </a:lnTo>
                    <a:lnTo>
                      <a:pt x="381" y="189"/>
                    </a:lnTo>
                    <a:lnTo>
                      <a:pt x="375" y="193"/>
                    </a:lnTo>
                    <a:lnTo>
                      <a:pt x="370" y="198"/>
                    </a:lnTo>
                    <a:lnTo>
                      <a:pt x="365" y="202"/>
                    </a:lnTo>
                    <a:lnTo>
                      <a:pt x="360" y="206"/>
                    </a:lnTo>
                    <a:lnTo>
                      <a:pt x="355" y="211"/>
                    </a:lnTo>
                    <a:lnTo>
                      <a:pt x="350" y="216"/>
                    </a:lnTo>
                    <a:lnTo>
                      <a:pt x="345" y="220"/>
                    </a:lnTo>
                    <a:lnTo>
                      <a:pt x="340" y="225"/>
                    </a:lnTo>
                    <a:lnTo>
                      <a:pt x="335" y="230"/>
                    </a:lnTo>
                    <a:lnTo>
                      <a:pt x="330" y="235"/>
                    </a:lnTo>
                    <a:lnTo>
                      <a:pt x="326" y="240"/>
                    </a:lnTo>
                    <a:lnTo>
                      <a:pt x="321" y="245"/>
                    </a:lnTo>
                    <a:lnTo>
                      <a:pt x="317" y="251"/>
                    </a:lnTo>
                    <a:lnTo>
                      <a:pt x="313" y="256"/>
                    </a:lnTo>
                    <a:lnTo>
                      <a:pt x="309" y="261"/>
                    </a:lnTo>
                    <a:lnTo>
                      <a:pt x="304" y="268"/>
                    </a:lnTo>
                    <a:lnTo>
                      <a:pt x="300" y="273"/>
                    </a:lnTo>
                    <a:lnTo>
                      <a:pt x="296" y="279"/>
                    </a:lnTo>
                    <a:lnTo>
                      <a:pt x="291" y="285"/>
                    </a:lnTo>
                    <a:lnTo>
                      <a:pt x="287" y="290"/>
                    </a:lnTo>
                    <a:lnTo>
                      <a:pt x="284" y="297"/>
                    </a:lnTo>
                    <a:lnTo>
                      <a:pt x="279" y="303"/>
                    </a:lnTo>
                    <a:lnTo>
                      <a:pt x="276" y="310"/>
                    </a:lnTo>
                    <a:lnTo>
                      <a:pt x="272" y="315"/>
                    </a:lnTo>
                    <a:lnTo>
                      <a:pt x="269" y="322"/>
                    </a:lnTo>
                    <a:lnTo>
                      <a:pt x="265" y="328"/>
                    </a:lnTo>
                    <a:lnTo>
                      <a:pt x="261" y="335"/>
                    </a:lnTo>
                    <a:lnTo>
                      <a:pt x="258" y="341"/>
                    </a:lnTo>
                    <a:lnTo>
                      <a:pt x="255" y="348"/>
                    </a:lnTo>
                    <a:lnTo>
                      <a:pt x="251" y="355"/>
                    </a:lnTo>
                    <a:lnTo>
                      <a:pt x="248" y="362"/>
                    </a:lnTo>
                    <a:lnTo>
                      <a:pt x="245" y="368"/>
                    </a:lnTo>
                    <a:lnTo>
                      <a:pt x="242" y="376"/>
                    </a:lnTo>
                    <a:lnTo>
                      <a:pt x="239" y="382"/>
                    </a:lnTo>
                    <a:lnTo>
                      <a:pt x="235" y="389"/>
                    </a:lnTo>
                    <a:lnTo>
                      <a:pt x="232" y="395"/>
                    </a:lnTo>
                    <a:lnTo>
                      <a:pt x="227" y="410"/>
                    </a:lnTo>
                    <a:lnTo>
                      <a:pt x="221" y="423"/>
                    </a:lnTo>
                    <a:lnTo>
                      <a:pt x="215" y="438"/>
                    </a:lnTo>
                    <a:lnTo>
                      <a:pt x="210" y="452"/>
                    </a:lnTo>
                    <a:lnTo>
                      <a:pt x="205" y="466"/>
                    </a:lnTo>
                    <a:lnTo>
                      <a:pt x="201" y="480"/>
                    </a:lnTo>
                    <a:lnTo>
                      <a:pt x="195" y="494"/>
                    </a:lnTo>
                    <a:lnTo>
                      <a:pt x="191" y="508"/>
                    </a:lnTo>
                    <a:lnTo>
                      <a:pt x="188" y="522"/>
                    </a:lnTo>
                    <a:lnTo>
                      <a:pt x="184" y="536"/>
                    </a:lnTo>
                    <a:lnTo>
                      <a:pt x="179" y="549"/>
                    </a:lnTo>
                    <a:lnTo>
                      <a:pt x="176" y="563"/>
                    </a:lnTo>
                    <a:lnTo>
                      <a:pt x="172" y="576"/>
                    </a:lnTo>
                    <a:lnTo>
                      <a:pt x="168" y="589"/>
                    </a:lnTo>
                    <a:lnTo>
                      <a:pt x="162" y="614"/>
                    </a:lnTo>
                    <a:lnTo>
                      <a:pt x="156" y="638"/>
                    </a:lnTo>
                    <a:lnTo>
                      <a:pt x="150" y="660"/>
                    </a:lnTo>
                    <a:lnTo>
                      <a:pt x="144" y="682"/>
                    </a:lnTo>
                    <a:lnTo>
                      <a:pt x="142" y="692"/>
                    </a:lnTo>
                    <a:lnTo>
                      <a:pt x="138" y="701"/>
                    </a:lnTo>
                    <a:lnTo>
                      <a:pt x="135" y="711"/>
                    </a:lnTo>
                    <a:lnTo>
                      <a:pt x="132" y="720"/>
                    </a:lnTo>
                    <a:lnTo>
                      <a:pt x="129" y="729"/>
                    </a:lnTo>
                    <a:lnTo>
                      <a:pt x="124" y="738"/>
                    </a:lnTo>
                    <a:lnTo>
                      <a:pt x="121" y="747"/>
                    </a:lnTo>
                    <a:lnTo>
                      <a:pt x="117" y="754"/>
                    </a:lnTo>
                    <a:lnTo>
                      <a:pt x="112" y="761"/>
                    </a:lnTo>
                    <a:lnTo>
                      <a:pt x="109" y="765"/>
                    </a:lnTo>
                    <a:lnTo>
                      <a:pt x="105" y="770"/>
                    </a:lnTo>
                    <a:lnTo>
                      <a:pt x="101" y="775"/>
                    </a:lnTo>
                    <a:lnTo>
                      <a:pt x="95" y="780"/>
                    </a:lnTo>
                    <a:lnTo>
                      <a:pt x="89" y="784"/>
                    </a:lnTo>
                    <a:lnTo>
                      <a:pt x="80" y="790"/>
                    </a:lnTo>
                    <a:lnTo>
                      <a:pt x="71" y="794"/>
                    </a:lnTo>
                    <a:close/>
                  </a:path>
                </a:pathLst>
              </a:custGeom>
              <a:solidFill>
                <a:srgbClr val="1F1A1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44" name="Freeform 86"/>
              <p:cNvSpPr>
                <a:spLocks noEditPoints="1"/>
              </p:cNvSpPr>
              <p:nvPr/>
            </p:nvSpPr>
            <p:spPr bwMode="auto">
              <a:xfrm>
                <a:off x="4264" y="1747"/>
                <a:ext cx="175" cy="450"/>
              </a:xfrm>
              <a:custGeom>
                <a:avLst/>
                <a:gdLst>
                  <a:gd name="T0" fmla="*/ 48 w 1575"/>
                  <a:gd name="T1" fmla="*/ 448 h 4053"/>
                  <a:gd name="T2" fmla="*/ 32 w 1575"/>
                  <a:gd name="T3" fmla="*/ 444 h 4053"/>
                  <a:gd name="T4" fmla="*/ 19 w 1575"/>
                  <a:gd name="T5" fmla="*/ 439 h 4053"/>
                  <a:gd name="T6" fmla="*/ 12 w 1575"/>
                  <a:gd name="T7" fmla="*/ 433 h 4053"/>
                  <a:gd name="T8" fmla="*/ 22 w 1575"/>
                  <a:gd name="T9" fmla="*/ 422 h 4053"/>
                  <a:gd name="T10" fmla="*/ 23 w 1575"/>
                  <a:gd name="T11" fmla="*/ 423 h 4053"/>
                  <a:gd name="T12" fmla="*/ 27 w 1575"/>
                  <a:gd name="T13" fmla="*/ 426 h 4053"/>
                  <a:gd name="T14" fmla="*/ 37 w 1575"/>
                  <a:gd name="T15" fmla="*/ 430 h 4053"/>
                  <a:gd name="T16" fmla="*/ 52 w 1575"/>
                  <a:gd name="T17" fmla="*/ 434 h 4053"/>
                  <a:gd name="T18" fmla="*/ 174 w 1575"/>
                  <a:gd name="T19" fmla="*/ 227 h 4053"/>
                  <a:gd name="T20" fmla="*/ 175 w 1575"/>
                  <a:gd name="T21" fmla="*/ 264 h 4053"/>
                  <a:gd name="T22" fmla="*/ 171 w 1575"/>
                  <a:gd name="T23" fmla="*/ 300 h 4053"/>
                  <a:gd name="T24" fmla="*/ 164 w 1575"/>
                  <a:gd name="T25" fmla="*/ 334 h 4053"/>
                  <a:gd name="T26" fmla="*/ 153 w 1575"/>
                  <a:gd name="T27" fmla="*/ 365 h 4053"/>
                  <a:gd name="T28" fmla="*/ 140 w 1575"/>
                  <a:gd name="T29" fmla="*/ 392 h 4053"/>
                  <a:gd name="T30" fmla="*/ 125 w 1575"/>
                  <a:gd name="T31" fmla="*/ 416 h 4053"/>
                  <a:gd name="T32" fmla="*/ 107 w 1575"/>
                  <a:gd name="T33" fmla="*/ 434 h 4053"/>
                  <a:gd name="T34" fmla="*/ 91 w 1575"/>
                  <a:gd name="T35" fmla="*/ 444 h 4053"/>
                  <a:gd name="T36" fmla="*/ 81 w 1575"/>
                  <a:gd name="T37" fmla="*/ 448 h 4053"/>
                  <a:gd name="T38" fmla="*/ 70 w 1575"/>
                  <a:gd name="T39" fmla="*/ 450 h 4053"/>
                  <a:gd name="T40" fmla="*/ 69 w 1575"/>
                  <a:gd name="T41" fmla="*/ 435 h 4053"/>
                  <a:gd name="T42" fmla="*/ 76 w 1575"/>
                  <a:gd name="T43" fmla="*/ 434 h 4053"/>
                  <a:gd name="T44" fmla="*/ 84 w 1575"/>
                  <a:gd name="T45" fmla="*/ 431 h 4053"/>
                  <a:gd name="T46" fmla="*/ 97 w 1575"/>
                  <a:gd name="T47" fmla="*/ 423 h 4053"/>
                  <a:gd name="T48" fmla="*/ 112 w 1575"/>
                  <a:gd name="T49" fmla="*/ 408 h 4053"/>
                  <a:gd name="T50" fmla="*/ 126 w 1575"/>
                  <a:gd name="T51" fmla="*/ 387 h 4053"/>
                  <a:gd name="T52" fmla="*/ 139 w 1575"/>
                  <a:gd name="T53" fmla="*/ 361 h 4053"/>
                  <a:gd name="T54" fmla="*/ 149 w 1575"/>
                  <a:gd name="T55" fmla="*/ 332 h 4053"/>
                  <a:gd name="T56" fmla="*/ 156 w 1575"/>
                  <a:gd name="T57" fmla="*/ 300 h 4053"/>
                  <a:gd name="T58" fmla="*/ 160 w 1575"/>
                  <a:gd name="T59" fmla="*/ 266 h 4053"/>
                  <a:gd name="T60" fmla="*/ 160 w 1575"/>
                  <a:gd name="T61" fmla="*/ 231 h 4053"/>
                  <a:gd name="T62" fmla="*/ 81 w 1575"/>
                  <a:gd name="T63" fmla="*/ 3 h 4053"/>
                  <a:gd name="T64" fmla="*/ 100 w 1575"/>
                  <a:gd name="T65" fmla="*/ 12 h 4053"/>
                  <a:gd name="T66" fmla="*/ 116 w 1575"/>
                  <a:gd name="T67" fmla="*/ 29 h 4053"/>
                  <a:gd name="T68" fmla="*/ 130 w 1575"/>
                  <a:gd name="T69" fmla="*/ 50 h 4053"/>
                  <a:gd name="T70" fmla="*/ 142 w 1575"/>
                  <a:gd name="T71" fmla="*/ 76 h 4053"/>
                  <a:gd name="T72" fmla="*/ 152 w 1575"/>
                  <a:gd name="T73" fmla="*/ 105 h 4053"/>
                  <a:gd name="T74" fmla="*/ 161 w 1575"/>
                  <a:gd name="T75" fmla="*/ 137 h 4053"/>
                  <a:gd name="T76" fmla="*/ 170 w 1575"/>
                  <a:gd name="T77" fmla="*/ 189 h 4053"/>
                  <a:gd name="T78" fmla="*/ 156 w 1575"/>
                  <a:gd name="T79" fmla="*/ 196 h 4053"/>
                  <a:gd name="T80" fmla="*/ 147 w 1575"/>
                  <a:gd name="T81" fmla="*/ 142 h 4053"/>
                  <a:gd name="T82" fmla="*/ 139 w 1575"/>
                  <a:gd name="T83" fmla="*/ 111 h 4053"/>
                  <a:gd name="T84" fmla="*/ 129 w 1575"/>
                  <a:gd name="T85" fmla="*/ 83 h 4053"/>
                  <a:gd name="T86" fmla="*/ 118 w 1575"/>
                  <a:gd name="T87" fmla="*/ 59 h 4053"/>
                  <a:gd name="T88" fmla="*/ 105 w 1575"/>
                  <a:gd name="T89" fmla="*/ 39 h 4053"/>
                  <a:gd name="T90" fmla="*/ 92 w 1575"/>
                  <a:gd name="T91" fmla="*/ 25 h 4053"/>
                  <a:gd name="T92" fmla="*/ 77 w 1575"/>
                  <a:gd name="T93" fmla="*/ 17 h 4053"/>
                  <a:gd name="T94" fmla="*/ 2 w 1575"/>
                  <a:gd name="T95" fmla="*/ 78 h 4053"/>
                  <a:gd name="T96" fmla="*/ 1 w 1575"/>
                  <a:gd name="T97" fmla="*/ 77 h 4053"/>
                  <a:gd name="T98" fmla="*/ 10 w 1575"/>
                  <a:gd name="T99" fmla="*/ 52 h 4053"/>
                  <a:gd name="T100" fmla="*/ 21 w 1575"/>
                  <a:gd name="T101" fmla="*/ 31 h 4053"/>
                  <a:gd name="T102" fmla="*/ 30 w 1575"/>
                  <a:gd name="T103" fmla="*/ 19 h 4053"/>
                  <a:gd name="T104" fmla="*/ 41 w 1575"/>
                  <a:gd name="T105" fmla="*/ 9 h 4053"/>
                  <a:gd name="T106" fmla="*/ 56 w 1575"/>
                  <a:gd name="T107" fmla="*/ 2 h 4053"/>
                  <a:gd name="T108" fmla="*/ 64 w 1575"/>
                  <a:gd name="T109" fmla="*/ 15 h 4053"/>
                  <a:gd name="T110" fmla="*/ 53 w 1575"/>
                  <a:gd name="T111" fmla="*/ 19 h 4053"/>
                  <a:gd name="T112" fmla="*/ 44 w 1575"/>
                  <a:gd name="T113" fmla="*/ 26 h 4053"/>
                  <a:gd name="T114" fmla="*/ 36 w 1575"/>
                  <a:gd name="T115" fmla="*/ 35 h 4053"/>
                  <a:gd name="T116" fmla="*/ 28 w 1575"/>
                  <a:gd name="T117" fmla="*/ 49 h 4053"/>
                  <a:gd name="T118" fmla="*/ 18 w 1575"/>
                  <a:gd name="T119" fmla="*/ 74 h 4053"/>
                  <a:gd name="T120" fmla="*/ 12 w 1575"/>
                  <a:gd name="T121" fmla="*/ 88 h 40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575" h="4053">
                    <a:moveTo>
                      <a:pt x="588" y="3919"/>
                    </a:moveTo>
                    <a:lnTo>
                      <a:pt x="582" y="4053"/>
                    </a:lnTo>
                    <a:lnTo>
                      <a:pt x="583" y="4053"/>
                    </a:lnTo>
                    <a:lnTo>
                      <a:pt x="574" y="4052"/>
                    </a:lnTo>
                    <a:lnTo>
                      <a:pt x="565" y="4052"/>
                    </a:lnTo>
                    <a:lnTo>
                      <a:pt x="554" y="4051"/>
                    </a:lnTo>
                    <a:lnTo>
                      <a:pt x="542" y="4049"/>
                    </a:lnTo>
                    <a:lnTo>
                      <a:pt x="529" y="4048"/>
                    </a:lnTo>
                    <a:lnTo>
                      <a:pt x="515" y="4047"/>
                    </a:lnTo>
                    <a:lnTo>
                      <a:pt x="499" y="4045"/>
                    </a:lnTo>
                    <a:lnTo>
                      <a:pt x="484" y="4043"/>
                    </a:lnTo>
                    <a:lnTo>
                      <a:pt x="466" y="4041"/>
                    </a:lnTo>
                    <a:lnTo>
                      <a:pt x="449" y="4038"/>
                    </a:lnTo>
                    <a:lnTo>
                      <a:pt x="431" y="4035"/>
                    </a:lnTo>
                    <a:lnTo>
                      <a:pt x="413" y="4031"/>
                    </a:lnTo>
                    <a:lnTo>
                      <a:pt x="403" y="4030"/>
                    </a:lnTo>
                    <a:lnTo>
                      <a:pt x="393" y="4028"/>
                    </a:lnTo>
                    <a:lnTo>
                      <a:pt x="383" y="4026"/>
                    </a:lnTo>
                    <a:lnTo>
                      <a:pt x="374" y="4024"/>
                    </a:lnTo>
                    <a:lnTo>
                      <a:pt x="364" y="4021"/>
                    </a:lnTo>
                    <a:lnTo>
                      <a:pt x="353" y="4019"/>
                    </a:lnTo>
                    <a:lnTo>
                      <a:pt x="344" y="4017"/>
                    </a:lnTo>
                    <a:lnTo>
                      <a:pt x="334" y="4015"/>
                    </a:lnTo>
                    <a:lnTo>
                      <a:pt x="324" y="4012"/>
                    </a:lnTo>
                    <a:lnTo>
                      <a:pt x="315" y="4010"/>
                    </a:lnTo>
                    <a:lnTo>
                      <a:pt x="305" y="4007"/>
                    </a:lnTo>
                    <a:lnTo>
                      <a:pt x="294" y="4004"/>
                    </a:lnTo>
                    <a:lnTo>
                      <a:pt x="285" y="4001"/>
                    </a:lnTo>
                    <a:lnTo>
                      <a:pt x="275" y="3998"/>
                    </a:lnTo>
                    <a:lnTo>
                      <a:pt x="265" y="3994"/>
                    </a:lnTo>
                    <a:lnTo>
                      <a:pt x="255" y="3991"/>
                    </a:lnTo>
                    <a:lnTo>
                      <a:pt x="247" y="3988"/>
                    </a:lnTo>
                    <a:lnTo>
                      <a:pt x="237" y="3984"/>
                    </a:lnTo>
                    <a:lnTo>
                      <a:pt x="227" y="3980"/>
                    </a:lnTo>
                    <a:lnTo>
                      <a:pt x="218" y="3976"/>
                    </a:lnTo>
                    <a:lnTo>
                      <a:pt x="208" y="3972"/>
                    </a:lnTo>
                    <a:lnTo>
                      <a:pt x="199" y="3968"/>
                    </a:lnTo>
                    <a:lnTo>
                      <a:pt x="191" y="3963"/>
                    </a:lnTo>
                    <a:lnTo>
                      <a:pt x="182" y="3959"/>
                    </a:lnTo>
                    <a:lnTo>
                      <a:pt x="178" y="3957"/>
                    </a:lnTo>
                    <a:lnTo>
                      <a:pt x="173" y="3953"/>
                    </a:lnTo>
                    <a:lnTo>
                      <a:pt x="168" y="3951"/>
                    </a:lnTo>
                    <a:lnTo>
                      <a:pt x="164" y="3948"/>
                    </a:lnTo>
                    <a:lnTo>
                      <a:pt x="156" y="3943"/>
                    </a:lnTo>
                    <a:lnTo>
                      <a:pt x="149" y="3937"/>
                    </a:lnTo>
                    <a:lnTo>
                      <a:pt x="144" y="3935"/>
                    </a:lnTo>
                    <a:lnTo>
                      <a:pt x="140" y="3932"/>
                    </a:lnTo>
                    <a:lnTo>
                      <a:pt x="136" y="3929"/>
                    </a:lnTo>
                    <a:lnTo>
                      <a:pt x="132" y="3925"/>
                    </a:lnTo>
                    <a:lnTo>
                      <a:pt x="128" y="3922"/>
                    </a:lnTo>
                    <a:lnTo>
                      <a:pt x="125" y="3919"/>
                    </a:lnTo>
                    <a:lnTo>
                      <a:pt x="121" y="3915"/>
                    </a:lnTo>
                    <a:lnTo>
                      <a:pt x="117" y="3911"/>
                    </a:lnTo>
                    <a:lnTo>
                      <a:pt x="114" y="3908"/>
                    </a:lnTo>
                    <a:lnTo>
                      <a:pt x="110" y="3905"/>
                    </a:lnTo>
                    <a:lnTo>
                      <a:pt x="107" y="3901"/>
                    </a:lnTo>
                    <a:lnTo>
                      <a:pt x="103" y="3896"/>
                    </a:lnTo>
                    <a:lnTo>
                      <a:pt x="100" y="3893"/>
                    </a:lnTo>
                    <a:lnTo>
                      <a:pt x="97" y="3889"/>
                    </a:lnTo>
                    <a:lnTo>
                      <a:pt x="94" y="3883"/>
                    </a:lnTo>
                    <a:lnTo>
                      <a:pt x="91" y="3880"/>
                    </a:lnTo>
                    <a:lnTo>
                      <a:pt x="88" y="3876"/>
                    </a:lnTo>
                    <a:lnTo>
                      <a:pt x="85" y="3870"/>
                    </a:lnTo>
                    <a:lnTo>
                      <a:pt x="83" y="3866"/>
                    </a:lnTo>
                    <a:lnTo>
                      <a:pt x="81" y="3862"/>
                    </a:lnTo>
                    <a:lnTo>
                      <a:pt x="78" y="3856"/>
                    </a:lnTo>
                    <a:lnTo>
                      <a:pt x="75" y="3851"/>
                    </a:lnTo>
                    <a:lnTo>
                      <a:pt x="73" y="3846"/>
                    </a:lnTo>
                    <a:lnTo>
                      <a:pt x="72" y="3841"/>
                    </a:lnTo>
                    <a:lnTo>
                      <a:pt x="199" y="3800"/>
                    </a:lnTo>
                    <a:lnTo>
                      <a:pt x="200" y="3801"/>
                    </a:lnTo>
                    <a:lnTo>
                      <a:pt x="200" y="3802"/>
                    </a:lnTo>
                    <a:lnTo>
                      <a:pt x="201" y="3805"/>
                    </a:lnTo>
                    <a:lnTo>
                      <a:pt x="201" y="3806"/>
                    </a:lnTo>
                    <a:lnTo>
                      <a:pt x="202" y="3807"/>
                    </a:lnTo>
                    <a:lnTo>
                      <a:pt x="204" y="3809"/>
                    </a:lnTo>
                    <a:lnTo>
                      <a:pt x="205" y="3809"/>
                    </a:lnTo>
                    <a:lnTo>
                      <a:pt x="206" y="3811"/>
                    </a:lnTo>
                    <a:lnTo>
                      <a:pt x="207" y="3812"/>
                    </a:lnTo>
                    <a:lnTo>
                      <a:pt x="208" y="3813"/>
                    </a:lnTo>
                    <a:lnTo>
                      <a:pt x="209" y="3814"/>
                    </a:lnTo>
                    <a:lnTo>
                      <a:pt x="211" y="3816"/>
                    </a:lnTo>
                    <a:lnTo>
                      <a:pt x="213" y="3819"/>
                    </a:lnTo>
                    <a:lnTo>
                      <a:pt x="214" y="3820"/>
                    </a:lnTo>
                    <a:lnTo>
                      <a:pt x="215" y="3821"/>
                    </a:lnTo>
                    <a:lnTo>
                      <a:pt x="218" y="3822"/>
                    </a:lnTo>
                    <a:lnTo>
                      <a:pt x="220" y="3824"/>
                    </a:lnTo>
                    <a:lnTo>
                      <a:pt x="221" y="3825"/>
                    </a:lnTo>
                    <a:lnTo>
                      <a:pt x="223" y="3826"/>
                    </a:lnTo>
                    <a:lnTo>
                      <a:pt x="225" y="3828"/>
                    </a:lnTo>
                    <a:lnTo>
                      <a:pt x="230" y="3832"/>
                    </a:lnTo>
                    <a:lnTo>
                      <a:pt x="236" y="3835"/>
                    </a:lnTo>
                    <a:lnTo>
                      <a:pt x="238" y="3836"/>
                    </a:lnTo>
                    <a:lnTo>
                      <a:pt x="240" y="3838"/>
                    </a:lnTo>
                    <a:lnTo>
                      <a:pt x="242" y="3839"/>
                    </a:lnTo>
                    <a:lnTo>
                      <a:pt x="246" y="3840"/>
                    </a:lnTo>
                    <a:lnTo>
                      <a:pt x="252" y="3845"/>
                    </a:lnTo>
                    <a:lnTo>
                      <a:pt x="258" y="3848"/>
                    </a:lnTo>
                    <a:lnTo>
                      <a:pt x="265" y="3850"/>
                    </a:lnTo>
                    <a:lnTo>
                      <a:pt x="271" y="3853"/>
                    </a:lnTo>
                    <a:lnTo>
                      <a:pt x="278" y="3856"/>
                    </a:lnTo>
                    <a:lnTo>
                      <a:pt x="285" y="3860"/>
                    </a:lnTo>
                    <a:lnTo>
                      <a:pt x="293" y="3862"/>
                    </a:lnTo>
                    <a:lnTo>
                      <a:pt x="301" y="3865"/>
                    </a:lnTo>
                    <a:lnTo>
                      <a:pt x="308" y="3867"/>
                    </a:lnTo>
                    <a:lnTo>
                      <a:pt x="317" y="3870"/>
                    </a:lnTo>
                    <a:lnTo>
                      <a:pt x="324" y="3873"/>
                    </a:lnTo>
                    <a:lnTo>
                      <a:pt x="333" y="3876"/>
                    </a:lnTo>
                    <a:lnTo>
                      <a:pt x="341" y="3878"/>
                    </a:lnTo>
                    <a:lnTo>
                      <a:pt x="349" y="3880"/>
                    </a:lnTo>
                    <a:lnTo>
                      <a:pt x="358" y="3882"/>
                    </a:lnTo>
                    <a:lnTo>
                      <a:pt x="366" y="3884"/>
                    </a:lnTo>
                    <a:lnTo>
                      <a:pt x="375" y="3887"/>
                    </a:lnTo>
                    <a:lnTo>
                      <a:pt x="385" y="3889"/>
                    </a:lnTo>
                    <a:lnTo>
                      <a:pt x="392" y="3891"/>
                    </a:lnTo>
                    <a:lnTo>
                      <a:pt x="402" y="3893"/>
                    </a:lnTo>
                    <a:lnTo>
                      <a:pt x="410" y="3895"/>
                    </a:lnTo>
                    <a:lnTo>
                      <a:pt x="419" y="3896"/>
                    </a:lnTo>
                    <a:lnTo>
                      <a:pt x="428" y="3898"/>
                    </a:lnTo>
                    <a:lnTo>
                      <a:pt x="436" y="3900"/>
                    </a:lnTo>
                    <a:lnTo>
                      <a:pt x="452" y="3903"/>
                    </a:lnTo>
                    <a:lnTo>
                      <a:pt x="470" y="3906"/>
                    </a:lnTo>
                    <a:lnTo>
                      <a:pt x="486" y="3908"/>
                    </a:lnTo>
                    <a:lnTo>
                      <a:pt x="501" y="3910"/>
                    </a:lnTo>
                    <a:lnTo>
                      <a:pt x="516" y="3911"/>
                    </a:lnTo>
                    <a:lnTo>
                      <a:pt x="529" y="3914"/>
                    </a:lnTo>
                    <a:lnTo>
                      <a:pt x="542" y="3915"/>
                    </a:lnTo>
                    <a:lnTo>
                      <a:pt x="554" y="3916"/>
                    </a:lnTo>
                    <a:lnTo>
                      <a:pt x="565" y="3917"/>
                    </a:lnTo>
                    <a:lnTo>
                      <a:pt x="574" y="3918"/>
                    </a:lnTo>
                    <a:lnTo>
                      <a:pt x="582" y="3918"/>
                    </a:lnTo>
                    <a:lnTo>
                      <a:pt x="587" y="3919"/>
                    </a:lnTo>
                    <a:lnTo>
                      <a:pt x="588" y="3919"/>
                    </a:lnTo>
                    <a:close/>
                    <a:moveTo>
                      <a:pt x="1432" y="2036"/>
                    </a:moveTo>
                    <a:lnTo>
                      <a:pt x="1566" y="2025"/>
                    </a:lnTo>
                    <a:lnTo>
                      <a:pt x="1568" y="2049"/>
                    </a:lnTo>
                    <a:lnTo>
                      <a:pt x="1570" y="2072"/>
                    </a:lnTo>
                    <a:lnTo>
                      <a:pt x="1571" y="2096"/>
                    </a:lnTo>
                    <a:lnTo>
                      <a:pt x="1572" y="2120"/>
                    </a:lnTo>
                    <a:lnTo>
                      <a:pt x="1573" y="2144"/>
                    </a:lnTo>
                    <a:lnTo>
                      <a:pt x="1574" y="2167"/>
                    </a:lnTo>
                    <a:lnTo>
                      <a:pt x="1574" y="2190"/>
                    </a:lnTo>
                    <a:lnTo>
                      <a:pt x="1575" y="2214"/>
                    </a:lnTo>
                    <a:lnTo>
                      <a:pt x="1575" y="2237"/>
                    </a:lnTo>
                    <a:lnTo>
                      <a:pt x="1575" y="2261"/>
                    </a:lnTo>
                    <a:lnTo>
                      <a:pt x="1575" y="2285"/>
                    </a:lnTo>
                    <a:lnTo>
                      <a:pt x="1575" y="2309"/>
                    </a:lnTo>
                    <a:lnTo>
                      <a:pt x="1574" y="2332"/>
                    </a:lnTo>
                    <a:lnTo>
                      <a:pt x="1573" y="2355"/>
                    </a:lnTo>
                    <a:lnTo>
                      <a:pt x="1573" y="2379"/>
                    </a:lnTo>
                    <a:lnTo>
                      <a:pt x="1572" y="2402"/>
                    </a:lnTo>
                    <a:lnTo>
                      <a:pt x="1570" y="2425"/>
                    </a:lnTo>
                    <a:lnTo>
                      <a:pt x="1569" y="2449"/>
                    </a:lnTo>
                    <a:lnTo>
                      <a:pt x="1567" y="2471"/>
                    </a:lnTo>
                    <a:lnTo>
                      <a:pt x="1566" y="2495"/>
                    </a:lnTo>
                    <a:lnTo>
                      <a:pt x="1564" y="2518"/>
                    </a:lnTo>
                    <a:lnTo>
                      <a:pt x="1561" y="2540"/>
                    </a:lnTo>
                    <a:lnTo>
                      <a:pt x="1558" y="2564"/>
                    </a:lnTo>
                    <a:lnTo>
                      <a:pt x="1556" y="2587"/>
                    </a:lnTo>
                    <a:lnTo>
                      <a:pt x="1554" y="2610"/>
                    </a:lnTo>
                    <a:lnTo>
                      <a:pt x="1551" y="2632"/>
                    </a:lnTo>
                    <a:lnTo>
                      <a:pt x="1547" y="2655"/>
                    </a:lnTo>
                    <a:lnTo>
                      <a:pt x="1544" y="2677"/>
                    </a:lnTo>
                    <a:lnTo>
                      <a:pt x="1540" y="2700"/>
                    </a:lnTo>
                    <a:lnTo>
                      <a:pt x="1537" y="2723"/>
                    </a:lnTo>
                    <a:lnTo>
                      <a:pt x="1533" y="2744"/>
                    </a:lnTo>
                    <a:lnTo>
                      <a:pt x="1529" y="2767"/>
                    </a:lnTo>
                    <a:lnTo>
                      <a:pt x="1525" y="2790"/>
                    </a:lnTo>
                    <a:lnTo>
                      <a:pt x="1521" y="2811"/>
                    </a:lnTo>
                    <a:lnTo>
                      <a:pt x="1516" y="2833"/>
                    </a:lnTo>
                    <a:lnTo>
                      <a:pt x="1512" y="2855"/>
                    </a:lnTo>
                    <a:lnTo>
                      <a:pt x="1507" y="2877"/>
                    </a:lnTo>
                    <a:lnTo>
                      <a:pt x="1502" y="2899"/>
                    </a:lnTo>
                    <a:lnTo>
                      <a:pt x="1497" y="2920"/>
                    </a:lnTo>
                    <a:lnTo>
                      <a:pt x="1491" y="2942"/>
                    </a:lnTo>
                    <a:lnTo>
                      <a:pt x="1486" y="2963"/>
                    </a:lnTo>
                    <a:lnTo>
                      <a:pt x="1481" y="2984"/>
                    </a:lnTo>
                    <a:lnTo>
                      <a:pt x="1475" y="3005"/>
                    </a:lnTo>
                    <a:lnTo>
                      <a:pt x="1470" y="3026"/>
                    </a:lnTo>
                    <a:lnTo>
                      <a:pt x="1463" y="3047"/>
                    </a:lnTo>
                    <a:lnTo>
                      <a:pt x="1458" y="3068"/>
                    </a:lnTo>
                    <a:lnTo>
                      <a:pt x="1452" y="3088"/>
                    </a:lnTo>
                    <a:lnTo>
                      <a:pt x="1445" y="3109"/>
                    </a:lnTo>
                    <a:lnTo>
                      <a:pt x="1439" y="3129"/>
                    </a:lnTo>
                    <a:lnTo>
                      <a:pt x="1432" y="3149"/>
                    </a:lnTo>
                    <a:lnTo>
                      <a:pt x="1425" y="3169"/>
                    </a:lnTo>
                    <a:lnTo>
                      <a:pt x="1418" y="3189"/>
                    </a:lnTo>
                    <a:lnTo>
                      <a:pt x="1411" y="3209"/>
                    </a:lnTo>
                    <a:lnTo>
                      <a:pt x="1404" y="3229"/>
                    </a:lnTo>
                    <a:lnTo>
                      <a:pt x="1397" y="3248"/>
                    </a:lnTo>
                    <a:lnTo>
                      <a:pt x="1389" y="3267"/>
                    </a:lnTo>
                    <a:lnTo>
                      <a:pt x="1381" y="3286"/>
                    </a:lnTo>
                    <a:lnTo>
                      <a:pt x="1374" y="3305"/>
                    </a:lnTo>
                    <a:lnTo>
                      <a:pt x="1365" y="3324"/>
                    </a:lnTo>
                    <a:lnTo>
                      <a:pt x="1358" y="3342"/>
                    </a:lnTo>
                    <a:lnTo>
                      <a:pt x="1350" y="3361"/>
                    </a:lnTo>
                    <a:lnTo>
                      <a:pt x="1342" y="3379"/>
                    </a:lnTo>
                    <a:lnTo>
                      <a:pt x="1334" y="3397"/>
                    </a:lnTo>
                    <a:lnTo>
                      <a:pt x="1325" y="3415"/>
                    </a:lnTo>
                    <a:lnTo>
                      <a:pt x="1317" y="3433"/>
                    </a:lnTo>
                    <a:lnTo>
                      <a:pt x="1308" y="3451"/>
                    </a:lnTo>
                    <a:lnTo>
                      <a:pt x="1299" y="3468"/>
                    </a:lnTo>
                    <a:lnTo>
                      <a:pt x="1290" y="3485"/>
                    </a:lnTo>
                    <a:lnTo>
                      <a:pt x="1281" y="3503"/>
                    </a:lnTo>
                    <a:lnTo>
                      <a:pt x="1272" y="3519"/>
                    </a:lnTo>
                    <a:lnTo>
                      <a:pt x="1263" y="3535"/>
                    </a:lnTo>
                    <a:lnTo>
                      <a:pt x="1253" y="3551"/>
                    </a:lnTo>
                    <a:lnTo>
                      <a:pt x="1244" y="3568"/>
                    </a:lnTo>
                    <a:lnTo>
                      <a:pt x="1235" y="3584"/>
                    </a:lnTo>
                    <a:lnTo>
                      <a:pt x="1225" y="3600"/>
                    </a:lnTo>
                    <a:lnTo>
                      <a:pt x="1216" y="3616"/>
                    </a:lnTo>
                    <a:lnTo>
                      <a:pt x="1205" y="3631"/>
                    </a:lnTo>
                    <a:lnTo>
                      <a:pt x="1195" y="3646"/>
                    </a:lnTo>
                    <a:lnTo>
                      <a:pt x="1185" y="3661"/>
                    </a:lnTo>
                    <a:lnTo>
                      <a:pt x="1175" y="3675"/>
                    </a:lnTo>
                    <a:lnTo>
                      <a:pt x="1165" y="3690"/>
                    </a:lnTo>
                    <a:lnTo>
                      <a:pt x="1154" y="3704"/>
                    </a:lnTo>
                    <a:lnTo>
                      <a:pt x="1144" y="3718"/>
                    </a:lnTo>
                    <a:lnTo>
                      <a:pt x="1134" y="3731"/>
                    </a:lnTo>
                    <a:lnTo>
                      <a:pt x="1123" y="3745"/>
                    </a:lnTo>
                    <a:lnTo>
                      <a:pt x="1112" y="3759"/>
                    </a:lnTo>
                    <a:lnTo>
                      <a:pt x="1101" y="3771"/>
                    </a:lnTo>
                    <a:lnTo>
                      <a:pt x="1091" y="3784"/>
                    </a:lnTo>
                    <a:lnTo>
                      <a:pt x="1080" y="3797"/>
                    </a:lnTo>
                    <a:lnTo>
                      <a:pt x="1068" y="3809"/>
                    </a:lnTo>
                    <a:lnTo>
                      <a:pt x="1057" y="3822"/>
                    </a:lnTo>
                    <a:lnTo>
                      <a:pt x="1045" y="3834"/>
                    </a:lnTo>
                    <a:lnTo>
                      <a:pt x="1034" y="3845"/>
                    </a:lnTo>
                    <a:lnTo>
                      <a:pt x="1023" y="3856"/>
                    </a:lnTo>
                    <a:lnTo>
                      <a:pt x="1011" y="3867"/>
                    </a:lnTo>
                    <a:lnTo>
                      <a:pt x="1000" y="3878"/>
                    </a:lnTo>
                    <a:lnTo>
                      <a:pt x="988" y="3889"/>
                    </a:lnTo>
                    <a:lnTo>
                      <a:pt x="976" y="3898"/>
                    </a:lnTo>
                    <a:lnTo>
                      <a:pt x="963" y="3908"/>
                    </a:lnTo>
                    <a:lnTo>
                      <a:pt x="951" y="3918"/>
                    </a:lnTo>
                    <a:lnTo>
                      <a:pt x="940" y="3928"/>
                    </a:lnTo>
                    <a:lnTo>
                      <a:pt x="928" y="3936"/>
                    </a:lnTo>
                    <a:lnTo>
                      <a:pt x="915" y="3946"/>
                    </a:lnTo>
                    <a:lnTo>
                      <a:pt x="903" y="3953"/>
                    </a:lnTo>
                    <a:lnTo>
                      <a:pt x="890" y="3962"/>
                    </a:lnTo>
                    <a:lnTo>
                      <a:pt x="878" y="3970"/>
                    </a:lnTo>
                    <a:lnTo>
                      <a:pt x="865" y="3977"/>
                    </a:lnTo>
                    <a:lnTo>
                      <a:pt x="852" y="3985"/>
                    </a:lnTo>
                    <a:lnTo>
                      <a:pt x="846" y="3988"/>
                    </a:lnTo>
                    <a:lnTo>
                      <a:pt x="839" y="3991"/>
                    </a:lnTo>
                    <a:lnTo>
                      <a:pt x="833" y="3994"/>
                    </a:lnTo>
                    <a:lnTo>
                      <a:pt x="826" y="3998"/>
                    </a:lnTo>
                    <a:lnTo>
                      <a:pt x="820" y="4001"/>
                    </a:lnTo>
                    <a:lnTo>
                      <a:pt x="814" y="4004"/>
                    </a:lnTo>
                    <a:lnTo>
                      <a:pt x="807" y="4007"/>
                    </a:lnTo>
                    <a:lnTo>
                      <a:pt x="801" y="4010"/>
                    </a:lnTo>
                    <a:lnTo>
                      <a:pt x="794" y="4013"/>
                    </a:lnTo>
                    <a:lnTo>
                      <a:pt x="788" y="4016"/>
                    </a:lnTo>
                    <a:lnTo>
                      <a:pt x="781" y="4018"/>
                    </a:lnTo>
                    <a:lnTo>
                      <a:pt x="774" y="4020"/>
                    </a:lnTo>
                    <a:lnTo>
                      <a:pt x="767" y="4024"/>
                    </a:lnTo>
                    <a:lnTo>
                      <a:pt x="761" y="4026"/>
                    </a:lnTo>
                    <a:lnTo>
                      <a:pt x="754" y="4028"/>
                    </a:lnTo>
                    <a:lnTo>
                      <a:pt x="748" y="4030"/>
                    </a:lnTo>
                    <a:lnTo>
                      <a:pt x="740" y="4032"/>
                    </a:lnTo>
                    <a:lnTo>
                      <a:pt x="734" y="4034"/>
                    </a:lnTo>
                    <a:lnTo>
                      <a:pt x="727" y="4037"/>
                    </a:lnTo>
                    <a:lnTo>
                      <a:pt x="721" y="4038"/>
                    </a:lnTo>
                    <a:lnTo>
                      <a:pt x="713" y="4040"/>
                    </a:lnTo>
                    <a:lnTo>
                      <a:pt x="707" y="4041"/>
                    </a:lnTo>
                    <a:lnTo>
                      <a:pt x="699" y="4043"/>
                    </a:lnTo>
                    <a:lnTo>
                      <a:pt x="693" y="4044"/>
                    </a:lnTo>
                    <a:lnTo>
                      <a:pt x="686" y="4045"/>
                    </a:lnTo>
                    <a:lnTo>
                      <a:pt x="679" y="4046"/>
                    </a:lnTo>
                    <a:lnTo>
                      <a:pt x="672" y="4047"/>
                    </a:lnTo>
                    <a:lnTo>
                      <a:pt x="666" y="4048"/>
                    </a:lnTo>
                    <a:lnTo>
                      <a:pt x="659" y="4049"/>
                    </a:lnTo>
                    <a:lnTo>
                      <a:pt x="652" y="4051"/>
                    </a:lnTo>
                    <a:lnTo>
                      <a:pt x="644" y="4051"/>
                    </a:lnTo>
                    <a:lnTo>
                      <a:pt x="638" y="4052"/>
                    </a:lnTo>
                    <a:lnTo>
                      <a:pt x="631" y="4052"/>
                    </a:lnTo>
                    <a:lnTo>
                      <a:pt x="624" y="4053"/>
                    </a:lnTo>
                    <a:lnTo>
                      <a:pt x="617" y="4053"/>
                    </a:lnTo>
                    <a:lnTo>
                      <a:pt x="610" y="4053"/>
                    </a:lnTo>
                    <a:lnTo>
                      <a:pt x="603" y="4053"/>
                    </a:lnTo>
                    <a:lnTo>
                      <a:pt x="596" y="4053"/>
                    </a:lnTo>
                    <a:lnTo>
                      <a:pt x="588" y="4053"/>
                    </a:lnTo>
                    <a:lnTo>
                      <a:pt x="582" y="4053"/>
                    </a:lnTo>
                    <a:lnTo>
                      <a:pt x="588" y="3919"/>
                    </a:lnTo>
                    <a:lnTo>
                      <a:pt x="594" y="3919"/>
                    </a:lnTo>
                    <a:lnTo>
                      <a:pt x="598" y="3919"/>
                    </a:lnTo>
                    <a:lnTo>
                      <a:pt x="603" y="3919"/>
                    </a:lnTo>
                    <a:lnTo>
                      <a:pt x="608" y="3919"/>
                    </a:lnTo>
                    <a:lnTo>
                      <a:pt x="613" y="3919"/>
                    </a:lnTo>
                    <a:lnTo>
                      <a:pt x="617" y="3919"/>
                    </a:lnTo>
                    <a:lnTo>
                      <a:pt x="623" y="3918"/>
                    </a:lnTo>
                    <a:lnTo>
                      <a:pt x="627" y="3918"/>
                    </a:lnTo>
                    <a:lnTo>
                      <a:pt x="632" y="3918"/>
                    </a:lnTo>
                    <a:lnTo>
                      <a:pt x="638" y="3917"/>
                    </a:lnTo>
                    <a:lnTo>
                      <a:pt x="642" y="3917"/>
                    </a:lnTo>
                    <a:lnTo>
                      <a:pt x="648" y="3916"/>
                    </a:lnTo>
                    <a:lnTo>
                      <a:pt x="653" y="3915"/>
                    </a:lnTo>
                    <a:lnTo>
                      <a:pt x="657" y="3915"/>
                    </a:lnTo>
                    <a:lnTo>
                      <a:pt x="662" y="3914"/>
                    </a:lnTo>
                    <a:lnTo>
                      <a:pt x="667" y="3912"/>
                    </a:lnTo>
                    <a:lnTo>
                      <a:pt x="672" y="3911"/>
                    </a:lnTo>
                    <a:lnTo>
                      <a:pt x="678" y="3910"/>
                    </a:lnTo>
                    <a:lnTo>
                      <a:pt x="682" y="3909"/>
                    </a:lnTo>
                    <a:lnTo>
                      <a:pt x="687" y="3908"/>
                    </a:lnTo>
                    <a:lnTo>
                      <a:pt x="692" y="3906"/>
                    </a:lnTo>
                    <a:lnTo>
                      <a:pt x="697" y="3905"/>
                    </a:lnTo>
                    <a:lnTo>
                      <a:pt x="701" y="3904"/>
                    </a:lnTo>
                    <a:lnTo>
                      <a:pt x="707" y="3902"/>
                    </a:lnTo>
                    <a:lnTo>
                      <a:pt x="712" y="3901"/>
                    </a:lnTo>
                    <a:lnTo>
                      <a:pt x="718" y="3898"/>
                    </a:lnTo>
                    <a:lnTo>
                      <a:pt x="722" y="3897"/>
                    </a:lnTo>
                    <a:lnTo>
                      <a:pt x="727" y="3895"/>
                    </a:lnTo>
                    <a:lnTo>
                      <a:pt x="733" y="3893"/>
                    </a:lnTo>
                    <a:lnTo>
                      <a:pt x="737" y="3891"/>
                    </a:lnTo>
                    <a:lnTo>
                      <a:pt x="742" y="3890"/>
                    </a:lnTo>
                    <a:lnTo>
                      <a:pt x="748" y="3887"/>
                    </a:lnTo>
                    <a:lnTo>
                      <a:pt x="752" y="3884"/>
                    </a:lnTo>
                    <a:lnTo>
                      <a:pt x="757" y="3882"/>
                    </a:lnTo>
                    <a:lnTo>
                      <a:pt x="763" y="3880"/>
                    </a:lnTo>
                    <a:lnTo>
                      <a:pt x="768" y="3878"/>
                    </a:lnTo>
                    <a:lnTo>
                      <a:pt x="773" y="3875"/>
                    </a:lnTo>
                    <a:lnTo>
                      <a:pt x="778" y="3873"/>
                    </a:lnTo>
                    <a:lnTo>
                      <a:pt x="782" y="3869"/>
                    </a:lnTo>
                    <a:lnTo>
                      <a:pt x="788" y="3867"/>
                    </a:lnTo>
                    <a:lnTo>
                      <a:pt x="798" y="3862"/>
                    </a:lnTo>
                    <a:lnTo>
                      <a:pt x="808" y="3855"/>
                    </a:lnTo>
                    <a:lnTo>
                      <a:pt x="819" y="3849"/>
                    </a:lnTo>
                    <a:lnTo>
                      <a:pt x="829" y="3842"/>
                    </a:lnTo>
                    <a:lnTo>
                      <a:pt x="838" y="3835"/>
                    </a:lnTo>
                    <a:lnTo>
                      <a:pt x="849" y="3828"/>
                    </a:lnTo>
                    <a:lnTo>
                      <a:pt x="859" y="3821"/>
                    </a:lnTo>
                    <a:lnTo>
                      <a:pt x="870" y="3813"/>
                    </a:lnTo>
                    <a:lnTo>
                      <a:pt x="879" y="3805"/>
                    </a:lnTo>
                    <a:lnTo>
                      <a:pt x="889" y="3796"/>
                    </a:lnTo>
                    <a:lnTo>
                      <a:pt x="900" y="3787"/>
                    </a:lnTo>
                    <a:lnTo>
                      <a:pt x="909" y="3779"/>
                    </a:lnTo>
                    <a:lnTo>
                      <a:pt x="920" y="3769"/>
                    </a:lnTo>
                    <a:lnTo>
                      <a:pt x="930" y="3759"/>
                    </a:lnTo>
                    <a:lnTo>
                      <a:pt x="940" y="3750"/>
                    </a:lnTo>
                    <a:lnTo>
                      <a:pt x="949" y="3740"/>
                    </a:lnTo>
                    <a:lnTo>
                      <a:pt x="959" y="3730"/>
                    </a:lnTo>
                    <a:lnTo>
                      <a:pt x="970" y="3719"/>
                    </a:lnTo>
                    <a:lnTo>
                      <a:pt x="979" y="3708"/>
                    </a:lnTo>
                    <a:lnTo>
                      <a:pt x="989" y="3697"/>
                    </a:lnTo>
                    <a:lnTo>
                      <a:pt x="999" y="3686"/>
                    </a:lnTo>
                    <a:lnTo>
                      <a:pt x="1009" y="3674"/>
                    </a:lnTo>
                    <a:lnTo>
                      <a:pt x="1018" y="3662"/>
                    </a:lnTo>
                    <a:lnTo>
                      <a:pt x="1028" y="3650"/>
                    </a:lnTo>
                    <a:lnTo>
                      <a:pt x="1037" y="3637"/>
                    </a:lnTo>
                    <a:lnTo>
                      <a:pt x="1046" y="3625"/>
                    </a:lnTo>
                    <a:lnTo>
                      <a:pt x="1056" y="3612"/>
                    </a:lnTo>
                    <a:lnTo>
                      <a:pt x="1066" y="3599"/>
                    </a:lnTo>
                    <a:lnTo>
                      <a:pt x="1074" y="3586"/>
                    </a:lnTo>
                    <a:lnTo>
                      <a:pt x="1084" y="3572"/>
                    </a:lnTo>
                    <a:lnTo>
                      <a:pt x="1093" y="3558"/>
                    </a:lnTo>
                    <a:lnTo>
                      <a:pt x="1102" y="3544"/>
                    </a:lnTo>
                    <a:lnTo>
                      <a:pt x="1111" y="3530"/>
                    </a:lnTo>
                    <a:lnTo>
                      <a:pt x="1120" y="3514"/>
                    </a:lnTo>
                    <a:lnTo>
                      <a:pt x="1128" y="3499"/>
                    </a:lnTo>
                    <a:lnTo>
                      <a:pt x="1138" y="3485"/>
                    </a:lnTo>
                    <a:lnTo>
                      <a:pt x="1145" y="3470"/>
                    </a:lnTo>
                    <a:lnTo>
                      <a:pt x="1154" y="3454"/>
                    </a:lnTo>
                    <a:lnTo>
                      <a:pt x="1163" y="3439"/>
                    </a:lnTo>
                    <a:lnTo>
                      <a:pt x="1171" y="3423"/>
                    </a:lnTo>
                    <a:lnTo>
                      <a:pt x="1180" y="3407"/>
                    </a:lnTo>
                    <a:lnTo>
                      <a:pt x="1189" y="3390"/>
                    </a:lnTo>
                    <a:lnTo>
                      <a:pt x="1196" y="3374"/>
                    </a:lnTo>
                    <a:lnTo>
                      <a:pt x="1204" y="3357"/>
                    </a:lnTo>
                    <a:lnTo>
                      <a:pt x="1212" y="3341"/>
                    </a:lnTo>
                    <a:lnTo>
                      <a:pt x="1220" y="3324"/>
                    </a:lnTo>
                    <a:lnTo>
                      <a:pt x="1227" y="3306"/>
                    </a:lnTo>
                    <a:lnTo>
                      <a:pt x="1235" y="3289"/>
                    </a:lnTo>
                    <a:lnTo>
                      <a:pt x="1242" y="3272"/>
                    </a:lnTo>
                    <a:lnTo>
                      <a:pt x="1250" y="3255"/>
                    </a:lnTo>
                    <a:lnTo>
                      <a:pt x="1258" y="3236"/>
                    </a:lnTo>
                    <a:lnTo>
                      <a:pt x="1264" y="3218"/>
                    </a:lnTo>
                    <a:lnTo>
                      <a:pt x="1272" y="3201"/>
                    </a:lnTo>
                    <a:lnTo>
                      <a:pt x="1278" y="3182"/>
                    </a:lnTo>
                    <a:lnTo>
                      <a:pt x="1286" y="3163"/>
                    </a:lnTo>
                    <a:lnTo>
                      <a:pt x="1292" y="3145"/>
                    </a:lnTo>
                    <a:lnTo>
                      <a:pt x="1299" y="3126"/>
                    </a:lnTo>
                    <a:lnTo>
                      <a:pt x="1305" y="3107"/>
                    </a:lnTo>
                    <a:lnTo>
                      <a:pt x="1311" y="3087"/>
                    </a:lnTo>
                    <a:lnTo>
                      <a:pt x="1317" y="3068"/>
                    </a:lnTo>
                    <a:lnTo>
                      <a:pt x="1323" y="3049"/>
                    </a:lnTo>
                    <a:lnTo>
                      <a:pt x="1329" y="3029"/>
                    </a:lnTo>
                    <a:lnTo>
                      <a:pt x="1335" y="3010"/>
                    </a:lnTo>
                    <a:lnTo>
                      <a:pt x="1341" y="2990"/>
                    </a:lnTo>
                    <a:lnTo>
                      <a:pt x="1346" y="2970"/>
                    </a:lnTo>
                    <a:lnTo>
                      <a:pt x="1351" y="2950"/>
                    </a:lnTo>
                    <a:lnTo>
                      <a:pt x="1357" y="2930"/>
                    </a:lnTo>
                    <a:lnTo>
                      <a:pt x="1362" y="2909"/>
                    </a:lnTo>
                    <a:lnTo>
                      <a:pt x="1366" y="2889"/>
                    </a:lnTo>
                    <a:lnTo>
                      <a:pt x="1372" y="2868"/>
                    </a:lnTo>
                    <a:lnTo>
                      <a:pt x="1376" y="2848"/>
                    </a:lnTo>
                    <a:lnTo>
                      <a:pt x="1380" y="2827"/>
                    </a:lnTo>
                    <a:lnTo>
                      <a:pt x="1385" y="2807"/>
                    </a:lnTo>
                    <a:lnTo>
                      <a:pt x="1389" y="2785"/>
                    </a:lnTo>
                    <a:lnTo>
                      <a:pt x="1393" y="2765"/>
                    </a:lnTo>
                    <a:lnTo>
                      <a:pt x="1398" y="2743"/>
                    </a:lnTo>
                    <a:lnTo>
                      <a:pt x="1401" y="2723"/>
                    </a:lnTo>
                    <a:lnTo>
                      <a:pt x="1405" y="2701"/>
                    </a:lnTo>
                    <a:lnTo>
                      <a:pt x="1408" y="2680"/>
                    </a:lnTo>
                    <a:lnTo>
                      <a:pt x="1412" y="2658"/>
                    </a:lnTo>
                    <a:lnTo>
                      <a:pt x="1415" y="2636"/>
                    </a:lnTo>
                    <a:lnTo>
                      <a:pt x="1418" y="2615"/>
                    </a:lnTo>
                    <a:lnTo>
                      <a:pt x="1420" y="2593"/>
                    </a:lnTo>
                    <a:lnTo>
                      <a:pt x="1424" y="2572"/>
                    </a:lnTo>
                    <a:lnTo>
                      <a:pt x="1426" y="2549"/>
                    </a:lnTo>
                    <a:lnTo>
                      <a:pt x="1428" y="2528"/>
                    </a:lnTo>
                    <a:lnTo>
                      <a:pt x="1430" y="2506"/>
                    </a:lnTo>
                    <a:lnTo>
                      <a:pt x="1432" y="2483"/>
                    </a:lnTo>
                    <a:lnTo>
                      <a:pt x="1433" y="2462"/>
                    </a:lnTo>
                    <a:lnTo>
                      <a:pt x="1435" y="2439"/>
                    </a:lnTo>
                    <a:lnTo>
                      <a:pt x="1436" y="2418"/>
                    </a:lnTo>
                    <a:lnTo>
                      <a:pt x="1438" y="2395"/>
                    </a:lnTo>
                    <a:lnTo>
                      <a:pt x="1439" y="2373"/>
                    </a:lnTo>
                    <a:lnTo>
                      <a:pt x="1440" y="2351"/>
                    </a:lnTo>
                    <a:lnTo>
                      <a:pt x="1441" y="2328"/>
                    </a:lnTo>
                    <a:lnTo>
                      <a:pt x="1442" y="2305"/>
                    </a:lnTo>
                    <a:lnTo>
                      <a:pt x="1442" y="2284"/>
                    </a:lnTo>
                    <a:lnTo>
                      <a:pt x="1442" y="2261"/>
                    </a:lnTo>
                    <a:lnTo>
                      <a:pt x="1442" y="2238"/>
                    </a:lnTo>
                    <a:lnTo>
                      <a:pt x="1442" y="2216"/>
                    </a:lnTo>
                    <a:lnTo>
                      <a:pt x="1441" y="2193"/>
                    </a:lnTo>
                    <a:lnTo>
                      <a:pt x="1441" y="2171"/>
                    </a:lnTo>
                    <a:lnTo>
                      <a:pt x="1440" y="2149"/>
                    </a:lnTo>
                    <a:lnTo>
                      <a:pt x="1439" y="2125"/>
                    </a:lnTo>
                    <a:lnTo>
                      <a:pt x="1438" y="2104"/>
                    </a:lnTo>
                    <a:lnTo>
                      <a:pt x="1436" y="2081"/>
                    </a:lnTo>
                    <a:lnTo>
                      <a:pt x="1434" y="2058"/>
                    </a:lnTo>
                    <a:lnTo>
                      <a:pt x="1432" y="2036"/>
                    </a:lnTo>
                    <a:close/>
                    <a:moveTo>
                      <a:pt x="606" y="134"/>
                    </a:moveTo>
                    <a:lnTo>
                      <a:pt x="598" y="0"/>
                    </a:lnTo>
                    <a:lnTo>
                      <a:pt x="606" y="0"/>
                    </a:lnTo>
                    <a:lnTo>
                      <a:pt x="618" y="1"/>
                    </a:lnTo>
                    <a:lnTo>
                      <a:pt x="632" y="2"/>
                    </a:lnTo>
                    <a:lnTo>
                      <a:pt x="645" y="5"/>
                    </a:lnTo>
                    <a:lnTo>
                      <a:pt x="659" y="7"/>
                    </a:lnTo>
                    <a:lnTo>
                      <a:pt x="673" y="9"/>
                    </a:lnTo>
                    <a:lnTo>
                      <a:pt x="686" y="12"/>
                    </a:lnTo>
                    <a:lnTo>
                      <a:pt x="699" y="15"/>
                    </a:lnTo>
                    <a:lnTo>
                      <a:pt x="713" y="19"/>
                    </a:lnTo>
                    <a:lnTo>
                      <a:pt x="726" y="23"/>
                    </a:lnTo>
                    <a:lnTo>
                      <a:pt x="739" y="27"/>
                    </a:lnTo>
                    <a:lnTo>
                      <a:pt x="752" y="32"/>
                    </a:lnTo>
                    <a:lnTo>
                      <a:pt x="765" y="37"/>
                    </a:lnTo>
                    <a:lnTo>
                      <a:pt x="777" y="42"/>
                    </a:lnTo>
                    <a:lnTo>
                      <a:pt x="790" y="48"/>
                    </a:lnTo>
                    <a:lnTo>
                      <a:pt x="802" y="53"/>
                    </a:lnTo>
                    <a:lnTo>
                      <a:pt x="815" y="60"/>
                    </a:lnTo>
                    <a:lnTo>
                      <a:pt x="826" y="67"/>
                    </a:lnTo>
                    <a:lnTo>
                      <a:pt x="838" y="74"/>
                    </a:lnTo>
                    <a:lnTo>
                      <a:pt x="850" y="81"/>
                    </a:lnTo>
                    <a:lnTo>
                      <a:pt x="862" y="89"/>
                    </a:lnTo>
                    <a:lnTo>
                      <a:pt x="874" y="96"/>
                    </a:lnTo>
                    <a:lnTo>
                      <a:pt x="885" y="105"/>
                    </a:lnTo>
                    <a:lnTo>
                      <a:pt x="897" y="112"/>
                    </a:lnTo>
                    <a:lnTo>
                      <a:pt x="907" y="122"/>
                    </a:lnTo>
                    <a:lnTo>
                      <a:pt x="919" y="131"/>
                    </a:lnTo>
                    <a:lnTo>
                      <a:pt x="930" y="141"/>
                    </a:lnTo>
                    <a:lnTo>
                      <a:pt x="941" y="149"/>
                    </a:lnTo>
                    <a:lnTo>
                      <a:pt x="951" y="160"/>
                    </a:lnTo>
                    <a:lnTo>
                      <a:pt x="962" y="170"/>
                    </a:lnTo>
                    <a:lnTo>
                      <a:pt x="973" y="179"/>
                    </a:lnTo>
                    <a:lnTo>
                      <a:pt x="983" y="190"/>
                    </a:lnTo>
                    <a:lnTo>
                      <a:pt x="994" y="201"/>
                    </a:lnTo>
                    <a:lnTo>
                      <a:pt x="1004" y="213"/>
                    </a:lnTo>
                    <a:lnTo>
                      <a:pt x="1014" y="224"/>
                    </a:lnTo>
                    <a:lnTo>
                      <a:pt x="1024" y="235"/>
                    </a:lnTo>
                    <a:lnTo>
                      <a:pt x="1034" y="247"/>
                    </a:lnTo>
                    <a:lnTo>
                      <a:pt x="1043" y="259"/>
                    </a:lnTo>
                    <a:lnTo>
                      <a:pt x="1053" y="271"/>
                    </a:lnTo>
                    <a:lnTo>
                      <a:pt x="1062" y="284"/>
                    </a:lnTo>
                    <a:lnTo>
                      <a:pt x="1072" y="297"/>
                    </a:lnTo>
                    <a:lnTo>
                      <a:pt x="1082" y="310"/>
                    </a:lnTo>
                    <a:lnTo>
                      <a:pt x="1092" y="323"/>
                    </a:lnTo>
                    <a:lnTo>
                      <a:pt x="1100" y="336"/>
                    </a:lnTo>
                    <a:lnTo>
                      <a:pt x="1110" y="350"/>
                    </a:lnTo>
                    <a:lnTo>
                      <a:pt x="1119" y="364"/>
                    </a:lnTo>
                    <a:lnTo>
                      <a:pt x="1127" y="378"/>
                    </a:lnTo>
                    <a:lnTo>
                      <a:pt x="1136" y="392"/>
                    </a:lnTo>
                    <a:lnTo>
                      <a:pt x="1144" y="406"/>
                    </a:lnTo>
                    <a:lnTo>
                      <a:pt x="1153" y="421"/>
                    </a:lnTo>
                    <a:lnTo>
                      <a:pt x="1162" y="436"/>
                    </a:lnTo>
                    <a:lnTo>
                      <a:pt x="1170" y="451"/>
                    </a:lnTo>
                    <a:lnTo>
                      <a:pt x="1179" y="466"/>
                    </a:lnTo>
                    <a:lnTo>
                      <a:pt x="1188" y="481"/>
                    </a:lnTo>
                    <a:lnTo>
                      <a:pt x="1195" y="498"/>
                    </a:lnTo>
                    <a:lnTo>
                      <a:pt x="1204" y="513"/>
                    </a:lnTo>
                    <a:lnTo>
                      <a:pt x="1211" y="529"/>
                    </a:lnTo>
                    <a:lnTo>
                      <a:pt x="1219" y="545"/>
                    </a:lnTo>
                    <a:lnTo>
                      <a:pt x="1227" y="561"/>
                    </a:lnTo>
                    <a:lnTo>
                      <a:pt x="1235" y="578"/>
                    </a:lnTo>
                    <a:lnTo>
                      <a:pt x="1242" y="595"/>
                    </a:lnTo>
                    <a:lnTo>
                      <a:pt x="1250" y="612"/>
                    </a:lnTo>
                    <a:lnTo>
                      <a:pt x="1258" y="629"/>
                    </a:lnTo>
                    <a:lnTo>
                      <a:pt x="1265" y="646"/>
                    </a:lnTo>
                    <a:lnTo>
                      <a:pt x="1272" y="664"/>
                    </a:lnTo>
                    <a:lnTo>
                      <a:pt x="1279" y="681"/>
                    </a:lnTo>
                    <a:lnTo>
                      <a:pt x="1287" y="699"/>
                    </a:lnTo>
                    <a:lnTo>
                      <a:pt x="1293" y="717"/>
                    </a:lnTo>
                    <a:lnTo>
                      <a:pt x="1301" y="735"/>
                    </a:lnTo>
                    <a:lnTo>
                      <a:pt x="1307" y="753"/>
                    </a:lnTo>
                    <a:lnTo>
                      <a:pt x="1314" y="772"/>
                    </a:lnTo>
                    <a:lnTo>
                      <a:pt x="1320" y="790"/>
                    </a:lnTo>
                    <a:lnTo>
                      <a:pt x="1328" y="809"/>
                    </a:lnTo>
                    <a:lnTo>
                      <a:pt x="1334" y="828"/>
                    </a:lnTo>
                    <a:lnTo>
                      <a:pt x="1341" y="847"/>
                    </a:lnTo>
                    <a:lnTo>
                      <a:pt x="1347" y="865"/>
                    </a:lnTo>
                    <a:lnTo>
                      <a:pt x="1352" y="885"/>
                    </a:lnTo>
                    <a:lnTo>
                      <a:pt x="1359" y="904"/>
                    </a:lnTo>
                    <a:lnTo>
                      <a:pt x="1365" y="925"/>
                    </a:lnTo>
                    <a:lnTo>
                      <a:pt x="1371" y="944"/>
                    </a:lnTo>
                    <a:lnTo>
                      <a:pt x="1377" y="964"/>
                    </a:lnTo>
                    <a:lnTo>
                      <a:pt x="1383" y="984"/>
                    </a:lnTo>
                    <a:lnTo>
                      <a:pt x="1389" y="1003"/>
                    </a:lnTo>
                    <a:lnTo>
                      <a:pt x="1394" y="1024"/>
                    </a:lnTo>
                    <a:lnTo>
                      <a:pt x="1400" y="1044"/>
                    </a:lnTo>
                    <a:lnTo>
                      <a:pt x="1405" y="1065"/>
                    </a:lnTo>
                    <a:lnTo>
                      <a:pt x="1411" y="1085"/>
                    </a:lnTo>
                    <a:lnTo>
                      <a:pt x="1416" y="1106"/>
                    </a:lnTo>
                    <a:lnTo>
                      <a:pt x="1421" y="1126"/>
                    </a:lnTo>
                    <a:lnTo>
                      <a:pt x="1427" y="1148"/>
                    </a:lnTo>
                    <a:lnTo>
                      <a:pt x="1432" y="1168"/>
                    </a:lnTo>
                    <a:lnTo>
                      <a:pt x="1438" y="1190"/>
                    </a:lnTo>
                    <a:lnTo>
                      <a:pt x="1442" y="1212"/>
                    </a:lnTo>
                    <a:lnTo>
                      <a:pt x="1447" y="1232"/>
                    </a:lnTo>
                    <a:lnTo>
                      <a:pt x="1452" y="1254"/>
                    </a:lnTo>
                    <a:lnTo>
                      <a:pt x="1457" y="1275"/>
                    </a:lnTo>
                    <a:lnTo>
                      <a:pt x="1461" y="1297"/>
                    </a:lnTo>
                    <a:lnTo>
                      <a:pt x="1470" y="1341"/>
                    </a:lnTo>
                    <a:lnTo>
                      <a:pt x="1478" y="1384"/>
                    </a:lnTo>
                    <a:lnTo>
                      <a:pt x="1483" y="1407"/>
                    </a:lnTo>
                    <a:lnTo>
                      <a:pt x="1487" y="1428"/>
                    </a:lnTo>
                    <a:lnTo>
                      <a:pt x="1491" y="1451"/>
                    </a:lnTo>
                    <a:lnTo>
                      <a:pt x="1496" y="1474"/>
                    </a:lnTo>
                    <a:lnTo>
                      <a:pt x="1503" y="1518"/>
                    </a:lnTo>
                    <a:lnTo>
                      <a:pt x="1510" y="1563"/>
                    </a:lnTo>
                    <a:lnTo>
                      <a:pt x="1517" y="1609"/>
                    </a:lnTo>
                    <a:lnTo>
                      <a:pt x="1524" y="1654"/>
                    </a:lnTo>
                    <a:lnTo>
                      <a:pt x="1530" y="1700"/>
                    </a:lnTo>
                    <a:lnTo>
                      <a:pt x="1537" y="1746"/>
                    </a:lnTo>
                    <a:lnTo>
                      <a:pt x="1542" y="1792"/>
                    </a:lnTo>
                    <a:lnTo>
                      <a:pt x="1547" y="1838"/>
                    </a:lnTo>
                    <a:lnTo>
                      <a:pt x="1553" y="1885"/>
                    </a:lnTo>
                    <a:lnTo>
                      <a:pt x="1557" y="1931"/>
                    </a:lnTo>
                    <a:lnTo>
                      <a:pt x="1561" y="1977"/>
                    </a:lnTo>
                    <a:lnTo>
                      <a:pt x="1566" y="2025"/>
                    </a:lnTo>
                    <a:lnTo>
                      <a:pt x="1432" y="2036"/>
                    </a:lnTo>
                    <a:lnTo>
                      <a:pt x="1429" y="1989"/>
                    </a:lnTo>
                    <a:lnTo>
                      <a:pt x="1425" y="1944"/>
                    </a:lnTo>
                    <a:lnTo>
                      <a:pt x="1419" y="1899"/>
                    </a:lnTo>
                    <a:lnTo>
                      <a:pt x="1415" y="1853"/>
                    </a:lnTo>
                    <a:lnTo>
                      <a:pt x="1410" y="1808"/>
                    </a:lnTo>
                    <a:lnTo>
                      <a:pt x="1404" y="1763"/>
                    </a:lnTo>
                    <a:lnTo>
                      <a:pt x="1398" y="1717"/>
                    </a:lnTo>
                    <a:lnTo>
                      <a:pt x="1391" y="1673"/>
                    </a:lnTo>
                    <a:lnTo>
                      <a:pt x="1385" y="1628"/>
                    </a:lnTo>
                    <a:lnTo>
                      <a:pt x="1378" y="1584"/>
                    </a:lnTo>
                    <a:lnTo>
                      <a:pt x="1371" y="1541"/>
                    </a:lnTo>
                    <a:lnTo>
                      <a:pt x="1363" y="1496"/>
                    </a:lnTo>
                    <a:lnTo>
                      <a:pt x="1360" y="1475"/>
                    </a:lnTo>
                    <a:lnTo>
                      <a:pt x="1356" y="1453"/>
                    </a:lnTo>
                    <a:lnTo>
                      <a:pt x="1351" y="1432"/>
                    </a:lnTo>
                    <a:lnTo>
                      <a:pt x="1347" y="1410"/>
                    </a:lnTo>
                    <a:lnTo>
                      <a:pt x="1338" y="1367"/>
                    </a:lnTo>
                    <a:lnTo>
                      <a:pt x="1330" y="1325"/>
                    </a:lnTo>
                    <a:lnTo>
                      <a:pt x="1325" y="1303"/>
                    </a:lnTo>
                    <a:lnTo>
                      <a:pt x="1321" y="1283"/>
                    </a:lnTo>
                    <a:lnTo>
                      <a:pt x="1317" y="1262"/>
                    </a:lnTo>
                    <a:lnTo>
                      <a:pt x="1311" y="1241"/>
                    </a:lnTo>
                    <a:lnTo>
                      <a:pt x="1306" y="1220"/>
                    </a:lnTo>
                    <a:lnTo>
                      <a:pt x="1302" y="1200"/>
                    </a:lnTo>
                    <a:lnTo>
                      <a:pt x="1296" y="1179"/>
                    </a:lnTo>
                    <a:lnTo>
                      <a:pt x="1292" y="1159"/>
                    </a:lnTo>
                    <a:lnTo>
                      <a:pt x="1287" y="1139"/>
                    </a:lnTo>
                    <a:lnTo>
                      <a:pt x="1281" y="1119"/>
                    </a:lnTo>
                    <a:lnTo>
                      <a:pt x="1276" y="1099"/>
                    </a:lnTo>
                    <a:lnTo>
                      <a:pt x="1270" y="1079"/>
                    </a:lnTo>
                    <a:lnTo>
                      <a:pt x="1265" y="1060"/>
                    </a:lnTo>
                    <a:lnTo>
                      <a:pt x="1260" y="1040"/>
                    </a:lnTo>
                    <a:lnTo>
                      <a:pt x="1254" y="1021"/>
                    </a:lnTo>
                    <a:lnTo>
                      <a:pt x="1249" y="1001"/>
                    </a:lnTo>
                    <a:lnTo>
                      <a:pt x="1244" y="983"/>
                    </a:lnTo>
                    <a:lnTo>
                      <a:pt x="1237" y="964"/>
                    </a:lnTo>
                    <a:lnTo>
                      <a:pt x="1232" y="945"/>
                    </a:lnTo>
                    <a:lnTo>
                      <a:pt x="1225" y="926"/>
                    </a:lnTo>
                    <a:lnTo>
                      <a:pt x="1219" y="907"/>
                    </a:lnTo>
                    <a:lnTo>
                      <a:pt x="1213" y="889"/>
                    </a:lnTo>
                    <a:lnTo>
                      <a:pt x="1207" y="871"/>
                    </a:lnTo>
                    <a:lnTo>
                      <a:pt x="1200" y="852"/>
                    </a:lnTo>
                    <a:lnTo>
                      <a:pt x="1195" y="835"/>
                    </a:lnTo>
                    <a:lnTo>
                      <a:pt x="1189" y="817"/>
                    </a:lnTo>
                    <a:lnTo>
                      <a:pt x="1181" y="800"/>
                    </a:lnTo>
                    <a:lnTo>
                      <a:pt x="1175" y="782"/>
                    </a:lnTo>
                    <a:lnTo>
                      <a:pt x="1168" y="765"/>
                    </a:lnTo>
                    <a:lnTo>
                      <a:pt x="1162" y="748"/>
                    </a:lnTo>
                    <a:lnTo>
                      <a:pt x="1155" y="732"/>
                    </a:lnTo>
                    <a:lnTo>
                      <a:pt x="1149" y="714"/>
                    </a:lnTo>
                    <a:lnTo>
                      <a:pt x="1141" y="698"/>
                    </a:lnTo>
                    <a:lnTo>
                      <a:pt x="1135" y="682"/>
                    </a:lnTo>
                    <a:lnTo>
                      <a:pt x="1127" y="666"/>
                    </a:lnTo>
                    <a:lnTo>
                      <a:pt x="1121" y="650"/>
                    </a:lnTo>
                    <a:lnTo>
                      <a:pt x="1113" y="635"/>
                    </a:lnTo>
                    <a:lnTo>
                      <a:pt x="1106" y="618"/>
                    </a:lnTo>
                    <a:lnTo>
                      <a:pt x="1098" y="603"/>
                    </a:lnTo>
                    <a:lnTo>
                      <a:pt x="1092" y="588"/>
                    </a:lnTo>
                    <a:lnTo>
                      <a:pt x="1084" y="573"/>
                    </a:lnTo>
                    <a:lnTo>
                      <a:pt x="1076" y="559"/>
                    </a:lnTo>
                    <a:lnTo>
                      <a:pt x="1069" y="544"/>
                    </a:lnTo>
                    <a:lnTo>
                      <a:pt x="1061" y="530"/>
                    </a:lnTo>
                    <a:lnTo>
                      <a:pt x="1054" y="516"/>
                    </a:lnTo>
                    <a:lnTo>
                      <a:pt x="1045" y="502"/>
                    </a:lnTo>
                    <a:lnTo>
                      <a:pt x="1038" y="488"/>
                    </a:lnTo>
                    <a:lnTo>
                      <a:pt x="1030" y="475"/>
                    </a:lnTo>
                    <a:lnTo>
                      <a:pt x="1022" y="462"/>
                    </a:lnTo>
                    <a:lnTo>
                      <a:pt x="1014" y="449"/>
                    </a:lnTo>
                    <a:lnTo>
                      <a:pt x="1005" y="436"/>
                    </a:lnTo>
                    <a:lnTo>
                      <a:pt x="998" y="423"/>
                    </a:lnTo>
                    <a:lnTo>
                      <a:pt x="989" y="411"/>
                    </a:lnTo>
                    <a:lnTo>
                      <a:pt x="982" y="399"/>
                    </a:lnTo>
                    <a:lnTo>
                      <a:pt x="973" y="388"/>
                    </a:lnTo>
                    <a:lnTo>
                      <a:pt x="964" y="376"/>
                    </a:lnTo>
                    <a:lnTo>
                      <a:pt x="957" y="365"/>
                    </a:lnTo>
                    <a:lnTo>
                      <a:pt x="948" y="354"/>
                    </a:lnTo>
                    <a:lnTo>
                      <a:pt x="940" y="343"/>
                    </a:lnTo>
                    <a:lnTo>
                      <a:pt x="931" y="333"/>
                    </a:lnTo>
                    <a:lnTo>
                      <a:pt x="922" y="323"/>
                    </a:lnTo>
                    <a:lnTo>
                      <a:pt x="914" y="312"/>
                    </a:lnTo>
                    <a:lnTo>
                      <a:pt x="905" y="302"/>
                    </a:lnTo>
                    <a:lnTo>
                      <a:pt x="897" y="293"/>
                    </a:lnTo>
                    <a:lnTo>
                      <a:pt x="887" y="284"/>
                    </a:lnTo>
                    <a:lnTo>
                      <a:pt x="878" y="275"/>
                    </a:lnTo>
                    <a:lnTo>
                      <a:pt x="870" y="266"/>
                    </a:lnTo>
                    <a:lnTo>
                      <a:pt x="861" y="258"/>
                    </a:lnTo>
                    <a:lnTo>
                      <a:pt x="851" y="249"/>
                    </a:lnTo>
                    <a:lnTo>
                      <a:pt x="843" y="242"/>
                    </a:lnTo>
                    <a:lnTo>
                      <a:pt x="834" y="234"/>
                    </a:lnTo>
                    <a:lnTo>
                      <a:pt x="824" y="227"/>
                    </a:lnTo>
                    <a:lnTo>
                      <a:pt x="816" y="220"/>
                    </a:lnTo>
                    <a:lnTo>
                      <a:pt x="806" y="213"/>
                    </a:lnTo>
                    <a:lnTo>
                      <a:pt x="797" y="206"/>
                    </a:lnTo>
                    <a:lnTo>
                      <a:pt x="788" y="201"/>
                    </a:lnTo>
                    <a:lnTo>
                      <a:pt x="779" y="194"/>
                    </a:lnTo>
                    <a:lnTo>
                      <a:pt x="769" y="189"/>
                    </a:lnTo>
                    <a:lnTo>
                      <a:pt x="761" y="184"/>
                    </a:lnTo>
                    <a:lnTo>
                      <a:pt x="751" y="178"/>
                    </a:lnTo>
                    <a:lnTo>
                      <a:pt x="742" y="174"/>
                    </a:lnTo>
                    <a:lnTo>
                      <a:pt x="733" y="169"/>
                    </a:lnTo>
                    <a:lnTo>
                      <a:pt x="723" y="164"/>
                    </a:lnTo>
                    <a:lnTo>
                      <a:pt x="713" y="161"/>
                    </a:lnTo>
                    <a:lnTo>
                      <a:pt x="705" y="157"/>
                    </a:lnTo>
                    <a:lnTo>
                      <a:pt x="695" y="153"/>
                    </a:lnTo>
                    <a:lnTo>
                      <a:pt x="685" y="150"/>
                    </a:lnTo>
                    <a:lnTo>
                      <a:pt x="676" y="147"/>
                    </a:lnTo>
                    <a:lnTo>
                      <a:pt x="667" y="145"/>
                    </a:lnTo>
                    <a:lnTo>
                      <a:pt x="656" y="143"/>
                    </a:lnTo>
                    <a:lnTo>
                      <a:pt x="646" y="141"/>
                    </a:lnTo>
                    <a:lnTo>
                      <a:pt x="637" y="138"/>
                    </a:lnTo>
                    <a:lnTo>
                      <a:pt x="627" y="137"/>
                    </a:lnTo>
                    <a:lnTo>
                      <a:pt x="617" y="136"/>
                    </a:lnTo>
                    <a:lnTo>
                      <a:pt x="608" y="135"/>
                    </a:lnTo>
                    <a:lnTo>
                      <a:pt x="598" y="134"/>
                    </a:lnTo>
                    <a:lnTo>
                      <a:pt x="606" y="134"/>
                    </a:lnTo>
                    <a:close/>
                    <a:moveTo>
                      <a:pt x="68" y="824"/>
                    </a:moveTo>
                    <a:lnTo>
                      <a:pt x="20" y="699"/>
                    </a:lnTo>
                    <a:lnTo>
                      <a:pt x="14" y="701"/>
                    </a:lnTo>
                    <a:lnTo>
                      <a:pt x="8" y="705"/>
                    </a:lnTo>
                    <a:lnTo>
                      <a:pt x="5" y="708"/>
                    </a:lnTo>
                    <a:lnTo>
                      <a:pt x="3" y="709"/>
                    </a:lnTo>
                    <a:lnTo>
                      <a:pt x="1" y="711"/>
                    </a:lnTo>
                    <a:lnTo>
                      <a:pt x="0" y="713"/>
                    </a:lnTo>
                    <a:lnTo>
                      <a:pt x="1" y="711"/>
                    </a:lnTo>
                    <a:lnTo>
                      <a:pt x="2" y="710"/>
                    </a:lnTo>
                    <a:lnTo>
                      <a:pt x="2" y="709"/>
                    </a:lnTo>
                    <a:lnTo>
                      <a:pt x="4" y="705"/>
                    </a:lnTo>
                    <a:lnTo>
                      <a:pt x="7" y="699"/>
                    </a:lnTo>
                    <a:lnTo>
                      <a:pt x="10" y="693"/>
                    </a:lnTo>
                    <a:lnTo>
                      <a:pt x="13" y="685"/>
                    </a:lnTo>
                    <a:lnTo>
                      <a:pt x="16" y="677"/>
                    </a:lnTo>
                    <a:lnTo>
                      <a:pt x="19" y="668"/>
                    </a:lnTo>
                    <a:lnTo>
                      <a:pt x="27" y="647"/>
                    </a:lnTo>
                    <a:lnTo>
                      <a:pt x="35" y="624"/>
                    </a:lnTo>
                    <a:lnTo>
                      <a:pt x="44" y="599"/>
                    </a:lnTo>
                    <a:lnTo>
                      <a:pt x="53" y="572"/>
                    </a:lnTo>
                    <a:lnTo>
                      <a:pt x="58" y="558"/>
                    </a:lnTo>
                    <a:lnTo>
                      <a:pt x="63" y="544"/>
                    </a:lnTo>
                    <a:lnTo>
                      <a:pt x="69" y="529"/>
                    </a:lnTo>
                    <a:lnTo>
                      <a:pt x="74" y="514"/>
                    </a:lnTo>
                    <a:lnTo>
                      <a:pt x="81" y="499"/>
                    </a:lnTo>
                    <a:lnTo>
                      <a:pt x="86" y="482"/>
                    </a:lnTo>
                    <a:lnTo>
                      <a:pt x="93" y="467"/>
                    </a:lnTo>
                    <a:lnTo>
                      <a:pt x="99" y="451"/>
                    </a:lnTo>
                    <a:lnTo>
                      <a:pt x="105" y="435"/>
                    </a:lnTo>
                    <a:lnTo>
                      <a:pt x="113" y="419"/>
                    </a:lnTo>
                    <a:lnTo>
                      <a:pt x="121" y="402"/>
                    </a:lnTo>
                    <a:lnTo>
                      <a:pt x="128" y="385"/>
                    </a:lnTo>
                    <a:lnTo>
                      <a:pt x="137" y="369"/>
                    </a:lnTo>
                    <a:lnTo>
                      <a:pt x="144" y="352"/>
                    </a:lnTo>
                    <a:lnTo>
                      <a:pt x="153" y="336"/>
                    </a:lnTo>
                    <a:lnTo>
                      <a:pt x="161" y="320"/>
                    </a:lnTo>
                    <a:lnTo>
                      <a:pt x="167" y="311"/>
                    </a:lnTo>
                    <a:lnTo>
                      <a:pt x="171" y="303"/>
                    </a:lnTo>
                    <a:lnTo>
                      <a:pt x="175" y="295"/>
                    </a:lnTo>
                    <a:lnTo>
                      <a:pt x="181" y="286"/>
                    </a:lnTo>
                    <a:lnTo>
                      <a:pt x="185" y="279"/>
                    </a:lnTo>
                    <a:lnTo>
                      <a:pt x="191" y="270"/>
                    </a:lnTo>
                    <a:lnTo>
                      <a:pt x="196" y="262"/>
                    </a:lnTo>
                    <a:lnTo>
                      <a:pt x="201" y="254"/>
                    </a:lnTo>
                    <a:lnTo>
                      <a:pt x="207" y="246"/>
                    </a:lnTo>
                    <a:lnTo>
                      <a:pt x="212" y="239"/>
                    </a:lnTo>
                    <a:lnTo>
                      <a:pt x="218" y="230"/>
                    </a:lnTo>
                    <a:lnTo>
                      <a:pt x="223" y="222"/>
                    </a:lnTo>
                    <a:lnTo>
                      <a:pt x="229" y="215"/>
                    </a:lnTo>
                    <a:lnTo>
                      <a:pt x="235" y="206"/>
                    </a:lnTo>
                    <a:lnTo>
                      <a:pt x="241" y="199"/>
                    </a:lnTo>
                    <a:lnTo>
                      <a:pt x="247" y="191"/>
                    </a:lnTo>
                    <a:lnTo>
                      <a:pt x="253" y="184"/>
                    </a:lnTo>
                    <a:lnTo>
                      <a:pt x="260" y="176"/>
                    </a:lnTo>
                    <a:lnTo>
                      <a:pt x="266" y="170"/>
                    </a:lnTo>
                    <a:lnTo>
                      <a:pt x="272" y="162"/>
                    </a:lnTo>
                    <a:lnTo>
                      <a:pt x="279" y="155"/>
                    </a:lnTo>
                    <a:lnTo>
                      <a:pt x="285" y="148"/>
                    </a:lnTo>
                    <a:lnTo>
                      <a:pt x="293" y="141"/>
                    </a:lnTo>
                    <a:lnTo>
                      <a:pt x="301" y="134"/>
                    </a:lnTo>
                    <a:lnTo>
                      <a:pt x="307" y="128"/>
                    </a:lnTo>
                    <a:lnTo>
                      <a:pt x="315" y="120"/>
                    </a:lnTo>
                    <a:lnTo>
                      <a:pt x="322" y="114"/>
                    </a:lnTo>
                    <a:lnTo>
                      <a:pt x="330" y="107"/>
                    </a:lnTo>
                    <a:lnTo>
                      <a:pt x="337" y="101"/>
                    </a:lnTo>
                    <a:lnTo>
                      <a:pt x="345" y="95"/>
                    </a:lnTo>
                    <a:lnTo>
                      <a:pt x="353" y="89"/>
                    </a:lnTo>
                    <a:lnTo>
                      <a:pt x="361" y="83"/>
                    </a:lnTo>
                    <a:lnTo>
                      <a:pt x="369" y="77"/>
                    </a:lnTo>
                    <a:lnTo>
                      <a:pt x="377" y="73"/>
                    </a:lnTo>
                    <a:lnTo>
                      <a:pt x="386" y="66"/>
                    </a:lnTo>
                    <a:lnTo>
                      <a:pt x="395" y="62"/>
                    </a:lnTo>
                    <a:lnTo>
                      <a:pt x="404" y="56"/>
                    </a:lnTo>
                    <a:lnTo>
                      <a:pt x="413" y="51"/>
                    </a:lnTo>
                    <a:lnTo>
                      <a:pt x="421" y="47"/>
                    </a:lnTo>
                    <a:lnTo>
                      <a:pt x="431" y="42"/>
                    </a:lnTo>
                    <a:lnTo>
                      <a:pt x="441" y="38"/>
                    </a:lnTo>
                    <a:lnTo>
                      <a:pt x="450" y="34"/>
                    </a:lnTo>
                    <a:lnTo>
                      <a:pt x="459" y="29"/>
                    </a:lnTo>
                    <a:lnTo>
                      <a:pt x="470" y="26"/>
                    </a:lnTo>
                    <a:lnTo>
                      <a:pt x="479" y="23"/>
                    </a:lnTo>
                    <a:lnTo>
                      <a:pt x="489" y="20"/>
                    </a:lnTo>
                    <a:lnTo>
                      <a:pt x="500" y="16"/>
                    </a:lnTo>
                    <a:lnTo>
                      <a:pt x="510" y="13"/>
                    </a:lnTo>
                    <a:lnTo>
                      <a:pt x="520" y="11"/>
                    </a:lnTo>
                    <a:lnTo>
                      <a:pt x="531" y="9"/>
                    </a:lnTo>
                    <a:lnTo>
                      <a:pt x="542" y="7"/>
                    </a:lnTo>
                    <a:lnTo>
                      <a:pt x="553" y="5"/>
                    </a:lnTo>
                    <a:lnTo>
                      <a:pt x="563" y="4"/>
                    </a:lnTo>
                    <a:lnTo>
                      <a:pt x="575" y="2"/>
                    </a:lnTo>
                    <a:lnTo>
                      <a:pt x="586" y="1"/>
                    </a:lnTo>
                    <a:lnTo>
                      <a:pt x="598" y="0"/>
                    </a:lnTo>
                    <a:lnTo>
                      <a:pt x="606" y="134"/>
                    </a:lnTo>
                    <a:lnTo>
                      <a:pt x="597" y="135"/>
                    </a:lnTo>
                    <a:lnTo>
                      <a:pt x="589" y="135"/>
                    </a:lnTo>
                    <a:lnTo>
                      <a:pt x="581" y="136"/>
                    </a:lnTo>
                    <a:lnTo>
                      <a:pt x="573" y="137"/>
                    </a:lnTo>
                    <a:lnTo>
                      <a:pt x="566" y="138"/>
                    </a:lnTo>
                    <a:lnTo>
                      <a:pt x="558" y="141"/>
                    </a:lnTo>
                    <a:lnTo>
                      <a:pt x="551" y="142"/>
                    </a:lnTo>
                    <a:lnTo>
                      <a:pt x="543" y="144"/>
                    </a:lnTo>
                    <a:lnTo>
                      <a:pt x="535" y="146"/>
                    </a:lnTo>
                    <a:lnTo>
                      <a:pt x="529" y="147"/>
                    </a:lnTo>
                    <a:lnTo>
                      <a:pt x="521" y="150"/>
                    </a:lnTo>
                    <a:lnTo>
                      <a:pt x="515" y="152"/>
                    </a:lnTo>
                    <a:lnTo>
                      <a:pt x="509" y="155"/>
                    </a:lnTo>
                    <a:lnTo>
                      <a:pt x="501" y="158"/>
                    </a:lnTo>
                    <a:lnTo>
                      <a:pt x="495" y="160"/>
                    </a:lnTo>
                    <a:lnTo>
                      <a:pt x="488" y="163"/>
                    </a:lnTo>
                    <a:lnTo>
                      <a:pt x="482" y="166"/>
                    </a:lnTo>
                    <a:lnTo>
                      <a:pt x="475" y="170"/>
                    </a:lnTo>
                    <a:lnTo>
                      <a:pt x="469" y="173"/>
                    </a:lnTo>
                    <a:lnTo>
                      <a:pt x="462" y="177"/>
                    </a:lnTo>
                    <a:lnTo>
                      <a:pt x="457" y="180"/>
                    </a:lnTo>
                    <a:lnTo>
                      <a:pt x="450" y="185"/>
                    </a:lnTo>
                    <a:lnTo>
                      <a:pt x="444" y="189"/>
                    </a:lnTo>
                    <a:lnTo>
                      <a:pt x="438" y="192"/>
                    </a:lnTo>
                    <a:lnTo>
                      <a:pt x="432" y="197"/>
                    </a:lnTo>
                    <a:lnTo>
                      <a:pt x="427" y="201"/>
                    </a:lnTo>
                    <a:lnTo>
                      <a:pt x="420" y="206"/>
                    </a:lnTo>
                    <a:lnTo>
                      <a:pt x="415" y="211"/>
                    </a:lnTo>
                    <a:lnTo>
                      <a:pt x="409" y="215"/>
                    </a:lnTo>
                    <a:lnTo>
                      <a:pt x="403" y="220"/>
                    </a:lnTo>
                    <a:lnTo>
                      <a:pt x="398" y="226"/>
                    </a:lnTo>
                    <a:lnTo>
                      <a:pt x="392" y="231"/>
                    </a:lnTo>
                    <a:lnTo>
                      <a:pt x="387" y="235"/>
                    </a:lnTo>
                    <a:lnTo>
                      <a:pt x="381" y="241"/>
                    </a:lnTo>
                    <a:lnTo>
                      <a:pt x="376" y="246"/>
                    </a:lnTo>
                    <a:lnTo>
                      <a:pt x="372" y="253"/>
                    </a:lnTo>
                    <a:lnTo>
                      <a:pt x="366" y="258"/>
                    </a:lnTo>
                    <a:lnTo>
                      <a:pt x="361" y="265"/>
                    </a:lnTo>
                    <a:lnTo>
                      <a:pt x="355" y="270"/>
                    </a:lnTo>
                    <a:lnTo>
                      <a:pt x="351" y="276"/>
                    </a:lnTo>
                    <a:lnTo>
                      <a:pt x="346" y="282"/>
                    </a:lnTo>
                    <a:lnTo>
                      <a:pt x="340" y="288"/>
                    </a:lnTo>
                    <a:lnTo>
                      <a:pt x="336" y="295"/>
                    </a:lnTo>
                    <a:lnTo>
                      <a:pt x="332" y="301"/>
                    </a:lnTo>
                    <a:lnTo>
                      <a:pt x="326" y="308"/>
                    </a:lnTo>
                    <a:lnTo>
                      <a:pt x="322" y="314"/>
                    </a:lnTo>
                    <a:lnTo>
                      <a:pt x="318" y="321"/>
                    </a:lnTo>
                    <a:lnTo>
                      <a:pt x="313" y="327"/>
                    </a:lnTo>
                    <a:lnTo>
                      <a:pt x="309" y="335"/>
                    </a:lnTo>
                    <a:lnTo>
                      <a:pt x="304" y="341"/>
                    </a:lnTo>
                    <a:lnTo>
                      <a:pt x="299" y="349"/>
                    </a:lnTo>
                    <a:lnTo>
                      <a:pt x="295" y="355"/>
                    </a:lnTo>
                    <a:lnTo>
                      <a:pt x="291" y="363"/>
                    </a:lnTo>
                    <a:lnTo>
                      <a:pt x="288" y="369"/>
                    </a:lnTo>
                    <a:lnTo>
                      <a:pt x="283" y="377"/>
                    </a:lnTo>
                    <a:lnTo>
                      <a:pt x="279" y="383"/>
                    </a:lnTo>
                    <a:lnTo>
                      <a:pt x="271" y="398"/>
                    </a:lnTo>
                    <a:lnTo>
                      <a:pt x="264" y="413"/>
                    </a:lnTo>
                    <a:lnTo>
                      <a:pt x="256" y="427"/>
                    </a:lnTo>
                    <a:lnTo>
                      <a:pt x="249" y="443"/>
                    </a:lnTo>
                    <a:lnTo>
                      <a:pt x="242" y="458"/>
                    </a:lnTo>
                    <a:lnTo>
                      <a:pt x="236" y="473"/>
                    </a:lnTo>
                    <a:lnTo>
                      <a:pt x="229" y="488"/>
                    </a:lnTo>
                    <a:lnTo>
                      <a:pt x="223" y="503"/>
                    </a:lnTo>
                    <a:lnTo>
                      <a:pt x="216" y="517"/>
                    </a:lnTo>
                    <a:lnTo>
                      <a:pt x="211" y="532"/>
                    </a:lnTo>
                    <a:lnTo>
                      <a:pt x="205" y="546"/>
                    </a:lnTo>
                    <a:lnTo>
                      <a:pt x="199" y="561"/>
                    </a:lnTo>
                    <a:lnTo>
                      <a:pt x="194" y="575"/>
                    </a:lnTo>
                    <a:lnTo>
                      <a:pt x="190" y="589"/>
                    </a:lnTo>
                    <a:lnTo>
                      <a:pt x="184" y="603"/>
                    </a:lnTo>
                    <a:lnTo>
                      <a:pt x="180" y="617"/>
                    </a:lnTo>
                    <a:lnTo>
                      <a:pt x="170" y="643"/>
                    </a:lnTo>
                    <a:lnTo>
                      <a:pt x="161" y="668"/>
                    </a:lnTo>
                    <a:lnTo>
                      <a:pt x="153" y="692"/>
                    </a:lnTo>
                    <a:lnTo>
                      <a:pt x="145" y="713"/>
                    </a:lnTo>
                    <a:lnTo>
                      <a:pt x="141" y="724"/>
                    </a:lnTo>
                    <a:lnTo>
                      <a:pt x="138" y="734"/>
                    </a:lnTo>
                    <a:lnTo>
                      <a:pt x="133" y="743"/>
                    </a:lnTo>
                    <a:lnTo>
                      <a:pt x="130" y="753"/>
                    </a:lnTo>
                    <a:lnTo>
                      <a:pt x="126" y="762"/>
                    </a:lnTo>
                    <a:lnTo>
                      <a:pt x="122" y="769"/>
                    </a:lnTo>
                    <a:lnTo>
                      <a:pt x="118" y="775"/>
                    </a:lnTo>
                    <a:lnTo>
                      <a:pt x="116" y="779"/>
                    </a:lnTo>
                    <a:lnTo>
                      <a:pt x="114" y="783"/>
                    </a:lnTo>
                    <a:lnTo>
                      <a:pt x="112" y="788"/>
                    </a:lnTo>
                    <a:lnTo>
                      <a:pt x="109" y="792"/>
                    </a:lnTo>
                    <a:lnTo>
                      <a:pt x="105" y="796"/>
                    </a:lnTo>
                    <a:lnTo>
                      <a:pt x="101" y="801"/>
                    </a:lnTo>
                    <a:lnTo>
                      <a:pt x="96" y="806"/>
                    </a:lnTo>
                    <a:lnTo>
                      <a:pt x="91" y="810"/>
                    </a:lnTo>
                    <a:lnTo>
                      <a:pt x="85" y="816"/>
                    </a:lnTo>
                    <a:lnTo>
                      <a:pt x="76" y="821"/>
                    </a:lnTo>
                    <a:lnTo>
                      <a:pt x="68" y="824"/>
                    </a:lnTo>
                    <a:close/>
                  </a:path>
                </a:pathLst>
              </a:custGeom>
              <a:solidFill>
                <a:srgbClr val="1F1A1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45" name="Freeform 87"/>
              <p:cNvSpPr>
                <a:spLocks noEditPoints="1"/>
              </p:cNvSpPr>
              <p:nvPr/>
            </p:nvSpPr>
            <p:spPr bwMode="auto">
              <a:xfrm>
                <a:off x="4167" y="1796"/>
                <a:ext cx="165" cy="450"/>
              </a:xfrm>
              <a:custGeom>
                <a:avLst/>
                <a:gdLst>
                  <a:gd name="T0" fmla="*/ 38 w 1484"/>
                  <a:gd name="T1" fmla="*/ 448 h 4053"/>
                  <a:gd name="T2" fmla="*/ 23 w 1484"/>
                  <a:gd name="T3" fmla="*/ 445 h 4053"/>
                  <a:gd name="T4" fmla="*/ 11 w 1484"/>
                  <a:gd name="T5" fmla="*/ 440 h 4053"/>
                  <a:gd name="T6" fmla="*/ 4 w 1484"/>
                  <a:gd name="T7" fmla="*/ 435 h 4053"/>
                  <a:gd name="T8" fmla="*/ 0 w 1484"/>
                  <a:gd name="T9" fmla="*/ 428 h 4053"/>
                  <a:gd name="T10" fmla="*/ 15 w 1484"/>
                  <a:gd name="T11" fmla="*/ 424 h 4053"/>
                  <a:gd name="T12" fmla="*/ 17 w 1484"/>
                  <a:gd name="T13" fmla="*/ 426 h 4053"/>
                  <a:gd name="T14" fmla="*/ 25 w 1484"/>
                  <a:gd name="T15" fmla="*/ 430 h 4053"/>
                  <a:gd name="T16" fmla="*/ 37 w 1484"/>
                  <a:gd name="T17" fmla="*/ 433 h 4053"/>
                  <a:gd name="T18" fmla="*/ 55 w 1484"/>
                  <a:gd name="T19" fmla="*/ 435 h 4053"/>
                  <a:gd name="T20" fmla="*/ 165 w 1484"/>
                  <a:gd name="T21" fmla="*/ 254 h 4053"/>
                  <a:gd name="T22" fmla="*/ 162 w 1484"/>
                  <a:gd name="T23" fmla="*/ 290 h 4053"/>
                  <a:gd name="T24" fmla="*/ 156 w 1484"/>
                  <a:gd name="T25" fmla="*/ 324 h 4053"/>
                  <a:gd name="T26" fmla="*/ 147 w 1484"/>
                  <a:gd name="T27" fmla="*/ 356 h 4053"/>
                  <a:gd name="T28" fmla="*/ 134 w 1484"/>
                  <a:gd name="T29" fmla="*/ 385 h 4053"/>
                  <a:gd name="T30" fmla="*/ 119 w 1484"/>
                  <a:gd name="T31" fmla="*/ 410 h 4053"/>
                  <a:gd name="T32" fmla="*/ 102 w 1484"/>
                  <a:gd name="T33" fmla="*/ 429 h 4053"/>
                  <a:gd name="T34" fmla="*/ 84 w 1484"/>
                  <a:gd name="T35" fmla="*/ 443 h 4053"/>
                  <a:gd name="T36" fmla="*/ 74 w 1484"/>
                  <a:gd name="T37" fmla="*/ 447 h 4053"/>
                  <a:gd name="T38" fmla="*/ 63 w 1484"/>
                  <a:gd name="T39" fmla="*/ 450 h 4053"/>
                  <a:gd name="T40" fmla="*/ 56 w 1484"/>
                  <a:gd name="T41" fmla="*/ 435 h 4053"/>
                  <a:gd name="T42" fmla="*/ 64 w 1484"/>
                  <a:gd name="T43" fmla="*/ 434 h 4053"/>
                  <a:gd name="T44" fmla="*/ 72 w 1484"/>
                  <a:gd name="T45" fmla="*/ 432 h 4053"/>
                  <a:gd name="T46" fmla="*/ 82 w 1484"/>
                  <a:gd name="T47" fmla="*/ 427 h 4053"/>
                  <a:gd name="T48" fmla="*/ 98 w 1484"/>
                  <a:gd name="T49" fmla="*/ 413 h 4053"/>
                  <a:gd name="T50" fmla="*/ 112 w 1484"/>
                  <a:gd name="T51" fmla="*/ 393 h 4053"/>
                  <a:gd name="T52" fmla="*/ 125 w 1484"/>
                  <a:gd name="T53" fmla="*/ 369 h 4053"/>
                  <a:gd name="T54" fmla="*/ 136 w 1484"/>
                  <a:gd name="T55" fmla="*/ 341 h 4053"/>
                  <a:gd name="T56" fmla="*/ 144 w 1484"/>
                  <a:gd name="T57" fmla="*/ 309 h 4053"/>
                  <a:gd name="T58" fmla="*/ 149 w 1484"/>
                  <a:gd name="T59" fmla="*/ 276 h 4053"/>
                  <a:gd name="T60" fmla="*/ 150 w 1484"/>
                  <a:gd name="T61" fmla="*/ 241 h 4053"/>
                  <a:gd name="T62" fmla="*/ 65 w 1484"/>
                  <a:gd name="T63" fmla="*/ 1 h 4053"/>
                  <a:gd name="T64" fmla="*/ 84 w 1484"/>
                  <a:gd name="T65" fmla="*/ 9 h 4053"/>
                  <a:gd name="T66" fmla="*/ 101 w 1484"/>
                  <a:gd name="T67" fmla="*/ 24 h 4053"/>
                  <a:gd name="T68" fmla="*/ 116 w 1484"/>
                  <a:gd name="T69" fmla="*/ 44 h 4053"/>
                  <a:gd name="T70" fmla="*/ 129 w 1484"/>
                  <a:gd name="T71" fmla="*/ 68 h 4053"/>
                  <a:gd name="T72" fmla="*/ 140 w 1484"/>
                  <a:gd name="T73" fmla="*/ 96 h 4053"/>
                  <a:gd name="T74" fmla="*/ 148 w 1484"/>
                  <a:gd name="T75" fmla="*/ 127 h 4053"/>
                  <a:gd name="T76" fmla="*/ 157 w 1484"/>
                  <a:gd name="T77" fmla="*/ 169 h 4053"/>
                  <a:gd name="T78" fmla="*/ 148 w 1484"/>
                  <a:gd name="T79" fmla="*/ 216 h 4053"/>
                  <a:gd name="T80" fmla="*/ 140 w 1484"/>
                  <a:gd name="T81" fmla="*/ 157 h 4053"/>
                  <a:gd name="T82" fmla="*/ 131 w 1484"/>
                  <a:gd name="T83" fmla="*/ 120 h 4053"/>
                  <a:gd name="T84" fmla="*/ 122 w 1484"/>
                  <a:gd name="T85" fmla="*/ 91 h 4053"/>
                  <a:gd name="T86" fmla="*/ 111 w 1484"/>
                  <a:gd name="T87" fmla="*/ 65 h 4053"/>
                  <a:gd name="T88" fmla="*/ 99 w 1484"/>
                  <a:gd name="T89" fmla="*/ 44 h 4053"/>
                  <a:gd name="T90" fmla="*/ 86 w 1484"/>
                  <a:gd name="T91" fmla="*/ 29 h 4053"/>
                  <a:gd name="T92" fmla="*/ 71 w 1484"/>
                  <a:gd name="T93" fmla="*/ 19 h 4053"/>
                  <a:gd name="T94" fmla="*/ 56 w 1484"/>
                  <a:gd name="T95" fmla="*/ 15 h 4053"/>
                  <a:gd name="T96" fmla="*/ 4 w 1484"/>
                  <a:gd name="T97" fmla="*/ 75 h 4053"/>
                  <a:gd name="T98" fmla="*/ 7 w 1484"/>
                  <a:gd name="T99" fmla="*/ 57 h 4053"/>
                  <a:gd name="T100" fmla="*/ 13 w 1484"/>
                  <a:gd name="T101" fmla="*/ 35 h 4053"/>
                  <a:gd name="T102" fmla="*/ 19 w 1484"/>
                  <a:gd name="T103" fmla="*/ 23 h 4053"/>
                  <a:gd name="T104" fmla="*/ 27 w 1484"/>
                  <a:gd name="T105" fmla="*/ 12 h 4053"/>
                  <a:gd name="T106" fmla="*/ 39 w 1484"/>
                  <a:gd name="T107" fmla="*/ 4 h 4053"/>
                  <a:gd name="T108" fmla="*/ 55 w 1484"/>
                  <a:gd name="T109" fmla="*/ 0 h 4053"/>
                  <a:gd name="T110" fmla="*/ 47 w 1484"/>
                  <a:gd name="T111" fmla="*/ 17 h 4053"/>
                  <a:gd name="T112" fmla="*/ 39 w 1484"/>
                  <a:gd name="T113" fmla="*/ 22 h 4053"/>
                  <a:gd name="T114" fmla="*/ 33 w 1484"/>
                  <a:gd name="T115" fmla="*/ 29 h 4053"/>
                  <a:gd name="T116" fmla="*/ 28 w 1484"/>
                  <a:gd name="T117" fmla="*/ 38 h 4053"/>
                  <a:gd name="T118" fmla="*/ 23 w 1484"/>
                  <a:gd name="T119" fmla="*/ 55 h 4053"/>
                  <a:gd name="T120" fmla="*/ 19 w 1484"/>
                  <a:gd name="T121" fmla="*/ 78 h 4053"/>
                  <a:gd name="T122" fmla="*/ 12 w 1484"/>
                  <a:gd name="T123" fmla="*/ 87 h 405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484" h="4053">
                    <a:moveTo>
                      <a:pt x="497" y="3919"/>
                    </a:moveTo>
                    <a:lnTo>
                      <a:pt x="490" y="4053"/>
                    </a:lnTo>
                    <a:lnTo>
                      <a:pt x="491" y="4053"/>
                    </a:lnTo>
                    <a:lnTo>
                      <a:pt x="483" y="4053"/>
                    </a:lnTo>
                    <a:lnTo>
                      <a:pt x="474" y="4052"/>
                    </a:lnTo>
                    <a:lnTo>
                      <a:pt x="463" y="4052"/>
                    </a:lnTo>
                    <a:lnTo>
                      <a:pt x="453" y="4051"/>
                    </a:lnTo>
                    <a:lnTo>
                      <a:pt x="440" y="4050"/>
                    </a:lnTo>
                    <a:lnTo>
                      <a:pt x="426" y="4048"/>
                    </a:lnTo>
                    <a:lnTo>
                      <a:pt x="412" y="4047"/>
                    </a:lnTo>
                    <a:lnTo>
                      <a:pt x="395" y="4045"/>
                    </a:lnTo>
                    <a:lnTo>
                      <a:pt x="380" y="4043"/>
                    </a:lnTo>
                    <a:lnTo>
                      <a:pt x="363" y="4041"/>
                    </a:lnTo>
                    <a:lnTo>
                      <a:pt x="346" y="4039"/>
                    </a:lnTo>
                    <a:lnTo>
                      <a:pt x="328" y="4036"/>
                    </a:lnTo>
                    <a:lnTo>
                      <a:pt x="319" y="4034"/>
                    </a:lnTo>
                    <a:lnTo>
                      <a:pt x="309" y="4032"/>
                    </a:lnTo>
                    <a:lnTo>
                      <a:pt x="300" y="4031"/>
                    </a:lnTo>
                    <a:lnTo>
                      <a:pt x="291" y="4029"/>
                    </a:lnTo>
                    <a:lnTo>
                      <a:pt x="281" y="4027"/>
                    </a:lnTo>
                    <a:lnTo>
                      <a:pt x="272" y="4025"/>
                    </a:lnTo>
                    <a:lnTo>
                      <a:pt x="262" y="4023"/>
                    </a:lnTo>
                    <a:lnTo>
                      <a:pt x="253" y="4020"/>
                    </a:lnTo>
                    <a:lnTo>
                      <a:pt x="243" y="4018"/>
                    </a:lnTo>
                    <a:lnTo>
                      <a:pt x="234" y="4016"/>
                    </a:lnTo>
                    <a:lnTo>
                      <a:pt x="224" y="4013"/>
                    </a:lnTo>
                    <a:lnTo>
                      <a:pt x="215" y="4011"/>
                    </a:lnTo>
                    <a:lnTo>
                      <a:pt x="206" y="4009"/>
                    </a:lnTo>
                    <a:lnTo>
                      <a:pt x="196" y="4005"/>
                    </a:lnTo>
                    <a:lnTo>
                      <a:pt x="186" y="4002"/>
                    </a:lnTo>
                    <a:lnTo>
                      <a:pt x="178" y="3999"/>
                    </a:lnTo>
                    <a:lnTo>
                      <a:pt x="168" y="3996"/>
                    </a:lnTo>
                    <a:lnTo>
                      <a:pt x="159" y="3992"/>
                    </a:lnTo>
                    <a:lnTo>
                      <a:pt x="150" y="3988"/>
                    </a:lnTo>
                    <a:lnTo>
                      <a:pt x="141" y="3985"/>
                    </a:lnTo>
                    <a:lnTo>
                      <a:pt x="132" y="3982"/>
                    </a:lnTo>
                    <a:lnTo>
                      <a:pt x="124" y="3977"/>
                    </a:lnTo>
                    <a:lnTo>
                      <a:pt x="118" y="3975"/>
                    </a:lnTo>
                    <a:lnTo>
                      <a:pt x="114" y="3973"/>
                    </a:lnTo>
                    <a:lnTo>
                      <a:pt x="110" y="3970"/>
                    </a:lnTo>
                    <a:lnTo>
                      <a:pt x="106" y="3968"/>
                    </a:lnTo>
                    <a:lnTo>
                      <a:pt x="98" y="3963"/>
                    </a:lnTo>
                    <a:lnTo>
                      <a:pt x="89" y="3959"/>
                    </a:lnTo>
                    <a:lnTo>
                      <a:pt x="85" y="3956"/>
                    </a:lnTo>
                    <a:lnTo>
                      <a:pt x="82" y="3954"/>
                    </a:lnTo>
                    <a:lnTo>
                      <a:pt x="76" y="3950"/>
                    </a:lnTo>
                    <a:lnTo>
                      <a:pt x="73" y="3947"/>
                    </a:lnTo>
                    <a:lnTo>
                      <a:pt x="70" y="3945"/>
                    </a:lnTo>
                    <a:lnTo>
                      <a:pt x="66" y="3942"/>
                    </a:lnTo>
                    <a:lnTo>
                      <a:pt x="61" y="3938"/>
                    </a:lnTo>
                    <a:lnTo>
                      <a:pt x="58" y="3935"/>
                    </a:lnTo>
                    <a:lnTo>
                      <a:pt x="54" y="3932"/>
                    </a:lnTo>
                    <a:lnTo>
                      <a:pt x="51" y="3929"/>
                    </a:lnTo>
                    <a:lnTo>
                      <a:pt x="46" y="3926"/>
                    </a:lnTo>
                    <a:lnTo>
                      <a:pt x="43" y="3922"/>
                    </a:lnTo>
                    <a:lnTo>
                      <a:pt x="40" y="3919"/>
                    </a:lnTo>
                    <a:lnTo>
                      <a:pt x="37" y="3915"/>
                    </a:lnTo>
                    <a:lnTo>
                      <a:pt x="32" y="3910"/>
                    </a:lnTo>
                    <a:lnTo>
                      <a:pt x="30" y="3907"/>
                    </a:lnTo>
                    <a:lnTo>
                      <a:pt x="27" y="3904"/>
                    </a:lnTo>
                    <a:lnTo>
                      <a:pt x="24" y="3899"/>
                    </a:lnTo>
                    <a:lnTo>
                      <a:pt x="20" y="3894"/>
                    </a:lnTo>
                    <a:lnTo>
                      <a:pt x="17" y="3890"/>
                    </a:lnTo>
                    <a:lnTo>
                      <a:pt x="15" y="3887"/>
                    </a:lnTo>
                    <a:lnTo>
                      <a:pt x="12" y="3881"/>
                    </a:lnTo>
                    <a:lnTo>
                      <a:pt x="10" y="3877"/>
                    </a:lnTo>
                    <a:lnTo>
                      <a:pt x="7" y="3872"/>
                    </a:lnTo>
                    <a:lnTo>
                      <a:pt x="5" y="3867"/>
                    </a:lnTo>
                    <a:lnTo>
                      <a:pt x="3" y="3862"/>
                    </a:lnTo>
                    <a:lnTo>
                      <a:pt x="1" y="3856"/>
                    </a:lnTo>
                    <a:lnTo>
                      <a:pt x="0" y="3852"/>
                    </a:lnTo>
                    <a:lnTo>
                      <a:pt x="127" y="3811"/>
                    </a:lnTo>
                    <a:lnTo>
                      <a:pt x="128" y="3812"/>
                    </a:lnTo>
                    <a:lnTo>
                      <a:pt x="128" y="3813"/>
                    </a:lnTo>
                    <a:lnTo>
                      <a:pt x="128" y="3814"/>
                    </a:lnTo>
                    <a:lnTo>
                      <a:pt x="128" y="3816"/>
                    </a:lnTo>
                    <a:lnTo>
                      <a:pt x="129" y="3817"/>
                    </a:lnTo>
                    <a:lnTo>
                      <a:pt x="130" y="3818"/>
                    </a:lnTo>
                    <a:lnTo>
                      <a:pt x="131" y="3820"/>
                    </a:lnTo>
                    <a:lnTo>
                      <a:pt x="132" y="3821"/>
                    </a:lnTo>
                    <a:lnTo>
                      <a:pt x="134" y="3822"/>
                    </a:lnTo>
                    <a:lnTo>
                      <a:pt x="135" y="3824"/>
                    </a:lnTo>
                    <a:lnTo>
                      <a:pt x="136" y="3825"/>
                    </a:lnTo>
                    <a:lnTo>
                      <a:pt x="138" y="3827"/>
                    </a:lnTo>
                    <a:lnTo>
                      <a:pt x="140" y="3830"/>
                    </a:lnTo>
                    <a:lnTo>
                      <a:pt x="141" y="3830"/>
                    </a:lnTo>
                    <a:lnTo>
                      <a:pt x="142" y="3831"/>
                    </a:lnTo>
                    <a:lnTo>
                      <a:pt x="144" y="3833"/>
                    </a:lnTo>
                    <a:lnTo>
                      <a:pt x="145" y="3835"/>
                    </a:lnTo>
                    <a:lnTo>
                      <a:pt x="148" y="3836"/>
                    </a:lnTo>
                    <a:lnTo>
                      <a:pt x="149" y="3837"/>
                    </a:lnTo>
                    <a:lnTo>
                      <a:pt x="152" y="3838"/>
                    </a:lnTo>
                    <a:lnTo>
                      <a:pt x="154" y="3840"/>
                    </a:lnTo>
                    <a:lnTo>
                      <a:pt x="155" y="3841"/>
                    </a:lnTo>
                    <a:lnTo>
                      <a:pt x="157" y="3842"/>
                    </a:lnTo>
                    <a:lnTo>
                      <a:pt x="159" y="3845"/>
                    </a:lnTo>
                    <a:lnTo>
                      <a:pt x="165" y="3847"/>
                    </a:lnTo>
                    <a:lnTo>
                      <a:pt x="170" y="3851"/>
                    </a:lnTo>
                    <a:lnTo>
                      <a:pt x="173" y="3852"/>
                    </a:lnTo>
                    <a:lnTo>
                      <a:pt x="176" y="3853"/>
                    </a:lnTo>
                    <a:lnTo>
                      <a:pt x="179" y="3854"/>
                    </a:lnTo>
                    <a:lnTo>
                      <a:pt x="181" y="3855"/>
                    </a:lnTo>
                    <a:lnTo>
                      <a:pt x="187" y="3859"/>
                    </a:lnTo>
                    <a:lnTo>
                      <a:pt x="194" y="3862"/>
                    </a:lnTo>
                    <a:lnTo>
                      <a:pt x="200" y="3865"/>
                    </a:lnTo>
                    <a:lnTo>
                      <a:pt x="207" y="3867"/>
                    </a:lnTo>
                    <a:lnTo>
                      <a:pt x="214" y="3869"/>
                    </a:lnTo>
                    <a:lnTo>
                      <a:pt x="222" y="3873"/>
                    </a:lnTo>
                    <a:lnTo>
                      <a:pt x="229" y="3875"/>
                    </a:lnTo>
                    <a:lnTo>
                      <a:pt x="236" y="3877"/>
                    </a:lnTo>
                    <a:lnTo>
                      <a:pt x="243" y="3880"/>
                    </a:lnTo>
                    <a:lnTo>
                      <a:pt x="251" y="3882"/>
                    </a:lnTo>
                    <a:lnTo>
                      <a:pt x="260" y="3885"/>
                    </a:lnTo>
                    <a:lnTo>
                      <a:pt x="267" y="3887"/>
                    </a:lnTo>
                    <a:lnTo>
                      <a:pt x="275" y="3889"/>
                    </a:lnTo>
                    <a:lnTo>
                      <a:pt x="283" y="3890"/>
                    </a:lnTo>
                    <a:lnTo>
                      <a:pt x="292" y="3892"/>
                    </a:lnTo>
                    <a:lnTo>
                      <a:pt x="301" y="3894"/>
                    </a:lnTo>
                    <a:lnTo>
                      <a:pt x="308" y="3895"/>
                    </a:lnTo>
                    <a:lnTo>
                      <a:pt x="317" y="3897"/>
                    </a:lnTo>
                    <a:lnTo>
                      <a:pt x="325" y="3899"/>
                    </a:lnTo>
                    <a:lnTo>
                      <a:pt x="333" y="3901"/>
                    </a:lnTo>
                    <a:lnTo>
                      <a:pt x="340" y="3902"/>
                    </a:lnTo>
                    <a:lnTo>
                      <a:pt x="349" y="3903"/>
                    </a:lnTo>
                    <a:lnTo>
                      <a:pt x="365" y="3906"/>
                    </a:lnTo>
                    <a:lnTo>
                      <a:pt x="381" y="3908"/>
                    </a:lnTo>
                    <a:lnTo>
                      <a:pt x="397" y="3910"/>
                    </a:lnTo>
                    <a:lnTo>
                      <a:pt x="412" y="3912"/>
                    </a:lnTo>
                    <a:lnTo>
                      <a:pt x="426" y="3914"/>
                    </a:lnTo>
                    <a:lnTo>
                      <a:pt x="439" y="3915"/>
                    </a:lnTo>
                    <a:lnTo>
                      <a:pt x="450" y="3916"/>
                    </a:lnTo>
                    <a:lnTo>
                      <a:pt x="462" y="3917"/>
                    </a:lnTo>
                    <a:lnTo>
                      <a:pt x="473" y="3918"/>
                    </a:lnTo>
                    <a:lnTo>
                      <a:pt x="482" y="3918"/>
                    </a:lnTo>
                    <a:lnTo>
                      <a:pt x="489" y="3919"/>
                    </a:lnTo>
                    <a:lnTo>
                      <a:pt x="496" y="3919"/>
                    </a:lnTo>
                    <a:lnTo>
                      <a:pt x="497" y="3919"/>
                    </a:lnTo>
                    <a:close/>
                    <a:moveTo>
                      <a:pt x="1341" y="2036"/>
                    </a:moveTo>
                    <a:lnTo>
                      <a:pt x="1474" y="2025"/>
                    </a:lnTo>
                    <a:lnTo>
                      <a:pt x="1476" y="2049"/>
                    </a:lnTo>
                    <a:lnTo>
                      <a:pt x="1479" y="2072"/>
                    </a:lnTo>
                    <a:lnTo>
                      <a:pt x="1480" y="2096"/>
                    </a:lnTo>
                    <a:lnTo>
                      <a:pt x="1481" y="2120"/>
                    </a:lnTo>
                    <a:lnTo>
                      <a:pt x="1482" y="2144"/>
                    </a:lnTo>
                    <a:lnTo>
                      <a:pt x="1483" y="2167"/>
                    </a:lnTo>
                    <a:lnTo>
                      <a:pt x="1483" y="2191"/>
                    </a:lnTo>
                    <a:lnTo>
                      <a:pt x="1484" y="2215"/>
                    </a:lnTo>
                    <a:lnTo>
                      <a:pt x="1484" y="2239"/>
                    </a:lnTo>
                    <a:lnTo>
                      <a:pt x="1484" y="2261"/>
                    </a:lnTo>
                    <a:lnTo>
                      <a:pt x="1484" y="2285"/>
                    </a:lnTo>
                    <a:lnTo>
                      <a:pt x="1483" y="2309"/>
                    </a:lnTo>
                    <a:lnTo>
                      <a:pt x="1483" y="2332"/>
                    </a:lnTo>
                    <a:lnTo>
                      <a:pt x="1482" y="2356"/>
                    </a:lnTo>
                    <a:lnTo>
                      <a:pt x="1481" y="2379"/>
                    </a:lnTo>
                    <a:lnTo>
                      <a:pt x="1480" y="2402"/>
                    </a:lnTo>
                    <a:lnTo>
                      <a:pt x="1479" y="2425"/>
                    </a:lnTo>
                    <a:lnTo>
                      <a:pt x="1478" y="2449"/>
                    </a:lnTo>
                    <a:lnTo>
                      <a:pt x="1475" y="2472"/>
                    </a:lnTo>
                    <a:lnTo>
                      <a:pt x="1474" y="2495"/>
                    </a:lnTo>
                    <a:lnTo>
                      <a:pt x="1471" y="2518"/>
                    </a:lnTo>
                    <a:lnTo>
                      <a:pt x="1469" y="2542"/>
                    </a:lnTo>
                    <a:lnTo>
                      <a:pt x="1467" y="2564"/>
                    </a:lnTo>
                    <a:lnTo>
                      <a:pt x="1465" y="2587"/>
                    </a:lnTo>
                    <a:lnTo>
                      <a:pt x="1461" y="2610"/>
                    </a:lnTo>
                    <a:lnTo>
                      <a:pt x="1459" y="2632"/>
                    </a:lnTo>
                    <a:lnTo>
                      <a:pt x="1456" y="2655"/>
                    </a:lnTo>
                    <a:lnTo>
                      <a:pt x="1453" y="2678"/>
                    </a:lnTo>
                    <a:lnTo>
                      <a:pt x="1448" y="2700"/>
                    </a:lnTo>
                    <a:lnTo>
                      <a:pt x="1445" y="2723"/>
                    </a:lnTo>
                    <a:lnTo>
                      <a:pt x="1442" y="2745"/>
                    </a:lnTo>
                    <a:lnTo>
                      <a:pt x="1438" y="2767"/>
                    </a:lnTo>
                    <a:lnTo>
                      <a:pt x="1433" y="2790"/>
                    </a:lnTo>
                    <a:lnTo>
                      <a:pt x="1429" y="2812"/>
                    </a:lnTo>
                    <a:lnTo>
                      <a:pt x="1425" y="2834"/>
                    </a:lnTo>
                    <a:lnTo>
                      <a:pt x="1420" y="2856"/>
                    </a:lnTo>
                    <a:lnTo>
                      <a:pt x="1415" y="2877"/>
                    </a:lnTo>
                    <a:lnTo>
                      <a:pt x="1411" y="2899"/>
                    </a:lnTo>
                    <a:lnTo>
                      <a:pt x="1405" y="2920"/>
                    </a:lnTo>
                    <a:lnTo>
                      <a:pt x="1400" y="2942"/>
                    </a:lnTo>
                    <a:lnTo>
                      <a:pt x="1395" y="2963"/>
                    </a:lnTo>
                    <a:lnTo>
                      <a:pt x="1389" y="2985"/>
                    </a:lnTo>
                    <a:lnTo>
                      <a:pt x="1384" y="3005"/>
                    </a:lnTo>
                    <a:lnTo>
                      <a:pt x="1378" y="3027"/>
                    </a:lnTo>
                    <a:lnTo>
                      <a:pt x="1372" y="3048"/>
                    </a:lnTo>
                    <a:lnTo>
                      <a:pt x="1365" y="3068"/>
                    </a:lnTo>
                    <a:lnTo>
                      <a:pt x="1360" y="3089"/>
                    </a:lnTo>
                    <a:lnTo>
                      <a:pt x="1354" y="3109"/>
                    </a:lnTo>
                    <a:lnTo>
                      <a:pt x="1347" y="3129"/>
                    </a:lnTo>
                    <a:lnTo>
                      <a:pt x="1340" y="3150"/>
                    </a:lnTo>
                    <a:lnTo>
                      <a:pt x="1333" y="3169"/>
                    </a:lnTo>
                    <a:lnTo>
                      <a:pt x="1327" y="3190"/>
                    </a:lnTo>
                    <a:lnTo>
                      <a:pt x="1319" y="3209"/>
                    </a:lnTo>
                    <a:lnTo>
                      <a:pt x="1312" y="3229"/>
                    </a:lnTo>
                    <a:lnTo>
                      <a:pt x="1305" y="3248"/>
                    </a:lnTo>
                    <a:lnTo>
                      <a:pt x="1298" y="3268"/>
                    </a:lnTo>
                    <a:lnTo>
                      <a:pt x="1290" y="3287"/>
                    </a:lnTo>
                    <a:lnTo>
                      <a:pt x="1282" y="3305"/>
                    </a:lnTo>
                    <a:lnTo>
                      <a:pt x="1274" y="3325"/>
                    </a:lnTo>
                    <a:lnTo>
                      <a:pt x="1266" y="3343"/>
                    </a:lnTo>
                    <a:lnTo>
                      <a:pt x="1259" y="3361"/>
                    </a:lnTo>
                    <a:lnTo>
                      <a:pt x="1250" y="3380"/>
                    </a:lnTo>
                    <a:lnTo>
                      <a:pt x="1241" y="3398"/>
                    </a:lnTo>
                    <a:lnTo>
                      <a:pt x="1234" y="3415"/>
                    </a:lnTo>
                    <a:lnTo>
                      <a:pt x="1225" y="3434"/>
                    </a:lnTo>
                    <a:lnTo>
                      <a:pt x="1216" y="3451"/>
                    </a:lnTo>
                    <a:lnTo>
                      <a:pt x="1207" y="3468"/>
                    </a:lnTo>
                    <a:lnTo>
                      <a:pt x="1198" y="3485"/>
                    </a:lnTo>
                    <a:lnTo>
                      <a:pt x="1190" y="3503"/>
                    </a:lnTo>
                    <a:lnTo>
                      <a:pt x="1180" y="3519"/>
                    </a:lnTo>
                    <a:lnTo>
                      <a:pt x="1171" y="3536"/>
                    </a:lnTo>
                    <a:lnTo>
                      <a:pt x="1162" y="3552"/>
                    </a:lnTo>
                    <a:lnTo>
                      <a:pt x="1152" y="3568"/>
                    </a:lnTo>
                    <a:lnTo>
                      <a:pt x="1143" y="3585"/>
                    </a:lnTo>
                    <a:lnTo>
                      <a:pt x="1133" y="3600"/>
                    </a:lnTo>
                    <a:lnTo>
                      <a:pt x="1124" y="3616"/>
                    </a:lnTo>
                    <a:lnTo>
                      <a:pt x="1113" y="3631"/>
                    </a:lnTo>
                    <a:lnTo>
                      <a:pt x="1104" y="3646"/>
                    </a:lnTo>
                    <a:lnTo>
                      <a:pt x="1094" y="3661"/>
                    </a:lnTo>
                    <a:lnTo>
                      <a:pt x="1083" y="3676"/>
                    </a:lnTo>
                    <a:lnTo>
                      <a:pt x="1073" y="3690"/>
                    </a:lnTo>
                    <a:lnTo>
                      <a:pt x="1063" y="3704"/>
                    </a:lnTo>
                    <a:lnTo>
                      <a:pt x="1053" y="3718"/>
                    </a:lnTo>
                    <a:lnTo>
                      <a:pt x="1042" y="3732"/>
                    </a:lnTo>
                    <a:lnTo>
                      <a:pt x="1031" y="3745"/>
                    </a:lnTo>
                    <a:lnTo>
                      <a:pt x="1021" y="3759"/>
                    </a:lnTo>
                    <a:lnTo>
                      <a:pt x="1010" y="3772"/>
                    </a:lnTo>
                    <a:lnTo>
                      <a:pt x="999" y="3785"/>
                    </a:lnTo>
                    <a:lnTo>
                      <a:pt x="987" y="3797"/>
                    </a:lnTo>
                    <a:lnTo>
                      <a:pt x="976" y="3810"/>
                    </a:lnTo>
                    <a:lnTo>
                      <a:pt x="966" y="3822"/>
                    </a:lnTo>
                    <a:lnTo>
                      <a:pt x="954" y="3834"/>
                    </a:lnTo>
                    <a:lnTo>
                      <a:pt x="943" y="3846"/>
                    </a:lnTo>
                    <a:lnTo>
                      <a:pt x="931" y="3856"/>
                    </a:lnTo>
                    <a:lnTo>
                      <a:pt x="919" y="3867"/>
                    </a:lnTo>
                    <a:lnTo>
                      <a:pt x="907" y="3878"/>
                    </a:lnTo>
                    <a:lnTo>
                      <a:pt x="897" y="3889"/>
                    </a:lnTo>
                    <a:lnTo>
                      <a:pt x="885" y="3899"/>
                    </a:lnTo>
                    <a:lnTo>
                      <a:pt x="872" y="3909"/>
                    </a:lnTo>
                    <a:lnTo>
                      <a:pt x="860" y="3919"/>
                    </a:lnTo>
                    <a:lnTo>
                      <a:pt x="848" y="3928"/>
                    </a:lnTo>
                    <a:lnTo>
                      <a:pt x="836" y="3937"/>
                    </a:lnTo>
                    <a:lnTo>
                      <a:pt x="823" y="3946"/>
                    </a:lnTo>
                    <a:lnTo>
                      <a:pt x="811" y="3955"/>
                    </a:lnTo>
                    <a:lnTo>
                      <a:pt x="799" y="3962"/>
                    </a:lnTo>
                    <a:lnTo>
                      <a:pt x="786" y="3970"/>
                    </a:lnTo>
                    <a:lnTo>
                      <a:pt x="774" y="3977"/>
                    </a:lnTo>
                    <a:lnTo>
                      <a:pt x="761" y="3985"/>
                    </a:lnTo>
                    <a:lnTo>
                      <a:pt x="754" y="3988"/>
                    </a:lnTo>
                    <a:lnTo>
                      <a:pt x="748" y="3991"/>
                    </a:lnTo>
                    <a:lnTo>
                      <a:pt x="741" y="3996"/>
                    </a:lnTo>
                    <a:lnTo>
                      <a:pt x="735" y="3998"/>
                    </a:lnTo>
                    <a:lnTo>
                      <a:pt x="728" y="4002"/>
                    </a:lnTo>
                    <a:lnTo>
                      <a:pt x="722" y="4004"/>
                    </a:lnTo>
                    <a:lnTo>
                      <a:pt x="716" y="4007"/>
                    </a:lnTo>
                    <a:lnTo>
                      <a:pt x="709" y="4011"/>
                    </a:lnTo>
                    <a:lnTo>
                      <a:pt x="703" y="4013"/>
                    </a:lnTo>
                    <a:lnTo>
                      <a:pt x="696" y="4016"/>
                    </a:lnTo>
                    <a:lnTo>
                      <a:pt x="689" y="4018"/>
                    </a:lnTo>
                    <a:lnTo>
                      <a:pt x="682" y="4022"/>
                    </a:lnTo>
                    <a:lnTo>
                      <a:pt x="676" y="4024"/>
                    </a:lnTo>
                    <a:lnTo>
                      <a:pt x="669" y="4026"/>
                    </a:lnTo>
                    <a:lnTo>
                      <a:pt x="663" y="4028"/>
                    </a:lnTo>
                    <a:lnTo>
                      <a:pt x="656" y="4030"/>
                    </a:lnTo>
                    <a:lnTo>
                      <a:pt x="649" y="4032"/>
                    </a:lnTo>
                    <a:lnTo>
                      <a:pt x="642" y="4034"/>
                    </a:lnTo>
                    <a:lnTo>
                      <a:pt x="636" y="4037"/>
                    </a:lnTo>
                    <a:lnTo>
                      <a:pt x="629" y="4038"/>
                    </a:lnTo>
                    <a:lnTo>
                      <a:pt x="622" y="4040"/>
                    </a:lnTo>
                    <a:lnTo>
                      <a:pt x="615" y="4041"/>
                    </a:lnTo>
                    <a:lnTo>
                      <a:pt x="608" y="4043"/>
                    </a:lnTo>
                    <a:lnTo>
                      <a:pt x="601" y="4044"/>
                    </a:lnTo>
                    <a:lnTo>
                      <a:pt x="595" y="4045"/>
                    </a:lnTo>
                    <a:lnTo>
                      <a:pt x="587" y="4047"/>
                    </a:lnTo>
                    <a:lnTo>
                      <a:pt x="581" y="4048"/>
                    </a:lnTo>
                    <a:lnTo>
                      <a:pt x="574" y="4048"/>
                    </a:lnTo>
                    <a:lnTo>
                      <a:pt x="567" y="4050"/>
                    </a:lnTo>
                    <a:lnTo>
                      <a:pt x="560" y="4051"/>
                    </a:lnTo>
                    <a:lnTo>
                      <a:pt x="553" y="4052"/>
                    </a:lnTo>
                    <a:lnTo>
                      <a:pt x="546" y="4052"/>
                    </a:lnTo>
                    <a:lnTo>
                      <a:pt x="540" y="4053"/>
                    </a:lnTo>
                    <a:lnTo>
                      <a:pt x="532" y="4053"/>
                    </a:lnTo>
                    <a:lnTo>
                      <a:pt x="525" y="4053"/>
                    </a:lnTo>
                    <a:lnTo>
                      <a:pt x="518" y="4053"/>
                    </a:lnTo>
                    <a:lnTo>
                      <a:pt x="511" y="4053"/>
                    </a:lnTo>
                    <a:lnTo>
                      <a:pt x="504" y="4053"/>
                    </a:lnTo>
                    <a:lnTo>
                      <a:pt x="497" y="4053"/>
                    </a:lnTo>
                    <a:lnTo>
                      <a:pt x="490" y="4053"/>
                    </a:lnTo>
                    <a:lnTo>
                      <a:pt x="497" y="3919"/>
                    </a:lnTo>
                    <a:lnTo>
                      <a:pt x="502" y="3919"/>
                    </a:lnTo>
                    <a:lnTo>
                      <a:pt x="506" y="3919"/>
                    </a:lnTo>
                    <a:lnTo>
                      <a:pt x="511" y="3919"/>
                    </a:lnTo>
                    <a:lnTo>
                      <a:pt x="516" y="3919"/>
                    </a:lnTo>
                    <a:lnTo>
                      <a:pt x="522" y="3919"/>
                    </a:lnTo>
                    <a:lnTo>
                      <a:pt x="526" y="3919"/>
                    </a:lnTo>
                    <a:lnTo>
                      <a:pt x="530" y="3919"/>
                    </a:lnTo>
                    <a:lnTo>
                      <a:pt x="536" y="3918"/>
                    </a:lnTo>
                    <a:lnTo>
                      <a:pt x="541" y="3918"/>
                    </a:lnTo>
                    <a:lnTo>
                      <a:pt x="546" y="3918"/>
                    </a:lnTo>
                    <a:lnTo>
                      <a:pt x="551" y="3917"/>
                    </a:lnTo>
                    <a:lnTo>
                      <a:pt x="556" y="3916"/>
                    </a:lnTo>
                    <a:lnTo>
                      <a:pt x="560" y="3916"/>
                    </a:lnTo>
                    <a:lnTo>
                      <a:pt x="566" y="3915"/>
                    </a:lnTo>
                    <a:lnTo>
                      <a:pt x="570" y="3914"/>
                    </a:lnTo>
                    <a:lnTo>
                      <a:pt x="575" y="3913"/>
                    </a:lnTo>
                    <a:lnTo>
                      <a:pt x="581" y="3912"/>
                    </a:lnTo>
                    <a:lnTo>
                      <a:pt x="585" y="3910"/>
                    </a:lnTo>
                    <a:lnTo>
                      <a:pt x="591" y="3909"/>
                    </a:lnTo>
                    <a:lnTo>
                      <a:pt x="595" y="3908"/>
                    </a:lnTo>
                    <a:lnTo>
                      <a:pt x="600" y="3907"/>
                    </a:lnTo>
                    <a:lnTo>
                      <a:pt x="606" y="3905"/>
                    </a:lnTo>
                    <a:lnTo>
                      <a:pt x="610" y="3904"/>
                    </a:lnTo>
                    <a:lnTo>
                      <a:pt x="615" y="3903"/>
                    </a:lnTo>
                    <a:lnTo>
                      <a:pt x="621" y="3901"/>
                    </a:lnTo>
                    <a:lnTo>
                      <a:pt x="626" y="3900"/>
                    </a:lnTo>
                    <a:lnTo>
                      <a:pt x="630" y="3897"/>
                    </a:lnTo>
                    <a:lnTo>
                      <a:pt x="636" y="3895"/>
                    </a:lnTo>
                    <a:lnTo>
                      <a:pt x="641" y="3893"/>
                    </a:lnTo>
                    <a:lnTo>
                      <a:pt x="645" y="3892"/>
                    </a:lnTo>
                    <a:lnTo>
                      <a:pt x="651" y="3890"/>
                    </a:lnTo>
                    <a:lnTo>
                      <a:pt x="655" y="3888"/>
                    </a:lnTo>
                    <a:lnTo>
                      <a:pt x="661" y="3886"/>
                    </a:lnTo>
                    <a:lnTo>
                      <a:pt x="666" y="3882"/>
                    </a:lnTo>
                    <a:lnTo>
                      <a:pt x="671" y="3880"/>
                    </a:lnTo>
                    <a:lnTo>
                      <a:pt x="676" y="3878"/>
                    </a:lnTo>
                    <a:lnTo>
                      <a:pt x="681" y="3876"/>
                    </a:lnTo>
                    <a:lnTo>
                      <a:pt x="686" y="3873"/>
                    </a:lnTo>
                    <a:lnTo>
                      <a:pt x="691" y="3871"/>
                    </a:lnTo>
                    <a:lnTo>
                      <a:pt x="696" y="3867"/>
                    </a:lnTo>
                    <a:lnTo>
                      <a:pt x="707" y="3862"/>
                    </a:lnTo>
                    <a:lnTo>
                      <a:pt x="717" y="3855"/>
                    </a:lnTo>
                    <a:lnTo>
                      <a:pt x="727" y="3849"/>
                    </a:lnTo>
                    <a:lnTo>
                      <a:pt x="737" y="3842"/>
                    </a:lnTo>
                    <a:lnTo>
                      <a:pt x="747" y="3836"/>
                    </a:lnTo>
                    <a:lnTo>
                      <a:pt x="758" y="3828"/>
                    </a:lnTo>
                    <a:lnTo>
                      <a:pt x="767" y="3821"/>
                    </a:lnTo>
                    <a:lnTo>
                      <a:pt x="778" y="3813"/>
                    </a:lnTo>
                    <a:lnTo>
                      <a:pt x="788" y="3805"/>
                    </a:lnTo>
                    <a:lnTo>
                      <a:pt x="797" y="3797"/>
                    </a:lnTo>
                    <a:lnTo>
                      <a:pt x="808" y="3789"/>
                    </a:lnTo>
                    <a:lnTo>
                      <a:pt x="818" y="3779"/>
                    </a:lnTo>
                    <a:lnTo>
                      <a:pt x="829" y="3770"/>
                    </a:lnTo>
                    <a:lnTo>
                      <a:pt x="838" y="3760"/>
                    </a:lnTo>
                    <a:lnTo>
                      <a:pt x="848" y="3751"/>
                    </a:lnTo>
                    <a:lnTo>
                      <a:pt x="858" y="3740"/>
                    </a:lnTo>
                    <a:lnTo>
                      <a:pt x="868" y="3730"/>
                    </a:lnTo>
                    <a:lnTo>
                      <a:pt x="878" y="3720"/>
                    </a:lnTo>
                    <a:lnTo>
                      <a:pt x="888" y="3709"/>
                    </a:lnTo>
                    <a:lnTo>
                      <a:pt x="898" y="3697"/>
                    </a:lnTo>
                    <a:lnTo>
                      <a:pt x="907" y="3686"/>
                    </a:lnTo>
                    <a:lnTo>
                      <a:pt x="917" y="3674"/>
                    </a:lnTo>
                    <a:lnTo>
                      <a:pt x="927" y="3662"/>
                    </a:lnTo>
                    <a:lnTo>
                      <a:pt x="936" y="3650"/>
                    </a:lnTo>
                    <a:lnTo>
                      <a:pt x="945" y="3638"/>
                    </a:lnTo>
                    <a:lnTo>
                      <a:pt x="955" y="3626"/>
                    </a:lnTo>
                    <a:lnTo>
                      <a:pt x="965" y="3612"/>
                    </a:lnTo>
                    <a:lnTo>
                      <a:pt x="974" y="3599"/>
                    </a:lnTo>
                    <a:lnTo>
                      <a:pt x="983" y="3586"/>
                    </a:lnTo>
                    <a:lnTo>
                      <a:pt x="993" y="3572"/>
                    </a:lnTo>
                    <a:lnTo>
                      <a:pt x="1001" y="3558"/>
                    </a:lnTo>
                    <a:lnTo>
                      <a:pt x="1011" y="3544"/>
                    </a:lnTo>
                    <a:lnTo>
                      <a:pt x="1019" y="3530"/>
                    </a:lnTo>
                    <a:lnTo>
                      <a:pt x="1028" y="3516"/>
                    </a:lnTo>
                    <a:lnTo>
                      <a:pt x="1037" y="3501"/>
                    </a:lnTo>
                    <a:lnTo>
                      <a:pt x="1046" y="3485"/>
                    </a:lnTo>
                    <a:lnTo>
                      <a:pt x="1054" y="3470"/>
                    </a:lnTo>
                    <a:lnTo>
                      <a:pt x="1063" y="3454"/>
                    </a:lnTo>
                    <a:lnTo>
                      <a:pt x="1071" y="3439"/>
                    </a:lnTo>
                    <a:lnTo>
                      <a:pt x="1080" y="3423"/>
                    </a:lnTo>
                    <a:lnTo>
                      <a:pt x="1088" y="3408"/>
                    </a:lnTo>
                    <a:lnTo>
                      <a:pt x="1097" y="3391"/>
                    </a:lnTo>
                    <a:lnTo>
                      <a:pt x="1105" y="3374"/>
                    </a:lnTo>
                    <a:lnTo>
                      <a:pt x="1112" y="3358"/>
                    </a:lnTo>
                    <a:lnTo>
                      <a:pt x="1121" y="3341"/>
                    </a:lnTo>
                    <a:lnTo>
                      <a:pt x="1128" y="3325"/>
                    </a:lnTo>
                    <a:lnTo>
                      <a:pt x="1136" y="3307"/>
                    </a:lnTo>
                    <a:lnTo>
                      <a:pt x="1143" y="3290"/>
                    </a:lnTo>
                    <a:lnTo>
                      <a:pt x="1151" y="3272"/>
                    </a:lnTo>
                    <a:lnTo>
                      <a:pt x="1159" y="3255"/>
                    </a:lnTo>
                    <a:lnTo>
                      <a:pt x="1166" y="3236"/>
                    </a:lnTo>
                    <a:lnTo>
                      <a:pt x="1173" y="3219"/>
                    </a:lnTo>
                    <a:lnTo>
                      <a:pt x="1180" y="3201"/>
                    </a:lnTo>
                    <a:lnTo>
                      <a:pt x="1187" y="3182"/>
                    </a:lnTo>
                    <a:lnTo>
                      <a:pt x="1193" y="3164"/>
                    </a:lnTo>
                    <a:lnTo>
                      <a:pt x="1201" y="3145"/>
                    </a:lnTo>
                    <a:lnTo>
                      <a:pt x="1207" y="3126"/>
                    </a:lnTo>
                    <a:lnTo>
                      <a:pt x="1213" y="3107"/>
                    </a:lnTo>
                    <a:lnTo>
                      <a:pt x="1220" y="3089"/>
                    </a:lnTo>
                    <a:lnTo>
                      <a:pt x="1225" y="3069"/>
                    </a:lnTo>
                    <a:lnTo>
                      <a:pt x="1232" y="3050"/>
                    </a:lnTo>
                    <a:lnTo>
                      <a:pt x="1237" y="3030"/>
                    </a:lnTo>
                    <a:lnTo>
                      <a:pt x="1244" y="3010"/>
                    </a:lnTo>
                    <a:lnTo>
                      <a:pt x="1249" y="2990"/>
                    </a:lnTo>
                    <a:lnTo>
                      <a:pt x="1254" y="2971"/>
                    </a:lnTo>
                    <a:lnTo>
                      <a:pt x="1260" y="2950"/>
                    </a:lnTo>
                    <a:lnTo>
                      <a:pt x="1265" y="2930"/>
                    </a:lnTo>
                    <a:lnTo>
                      <a:pt x="1271" y="2909"/>
                    </a:lnTo>
                    <a:lnTo>
                      <a:pt x="1275" y="2890"/>
                    </a:lnTo>
                    <a:lnTo>
                      <a:pt x="1280" y="2870"/>
                    </a:lnTo>
                    <a:lnTo>
                      <a:pt x="1285" y="2848"/>
                    </a:lnTo>
                    <a:lnTo>
                      <a:pt x="1289" y="2827"/>
                    </a:lnTo>
                    <a:lnTo>
                      <a:pt x="1293" y="2807"/>
                    </a:lnTo>
                    <a:lnTo>
                      <a:pt x="1298" y="2785"/>
                    </a:lnTo>
                    <a:lnTo>
                      <a:pt x="1302" y="2765"/>
                    </a:lnTo>
                    <a:lnTo>
                      <a:pt x="1306" y="2743"/>
                    </a:lnTo>
                    <a:lnTo>
                      <a:pt x="1309" y="2723"/>
                    </a:lnTo>
                    <a:lnTo>
                      <a:pt x="1314" y="2701"/>
                    </a:lnTo>
                    <a:lnTo>
                      <a:pt x="1317" y="2680"/>
                    </a:lnTo>
                    <a:lnTo>
                      <a:pt x="1320" y="2658"/>
                    </a:lnTo>
                    <a:lnTo>
                      <a:pt x="1323" y="2637"/>
                    </a:lnTo>
                    <a:lnTo>
                      <a:pt x="1326" y="2615"/>
                    </a:lnTo>
                    <a:lnTo>
                      <a:pt x="1329" y="2593"/>
                    </a:lnTo>
                    <a:lnTo>
                      <a:pt x="1331" y="2572"/>
                    </a:lnTo>
                    <a:lnTo>
                      <a:pt x="1334" y="2550"/>
                    </a:lnTo>
                    <a:lnTo>
                      <a:pt x="1336" y="2528"/>
                    </a:lnTo>
                    <a:lnTo>
                      <a:pt x="1338" y="2506"/>
                    </a:lnTo>
                    <a:lnTo>
                      <a:pt x="1341" y="2484"/>
                    </a:lnTo>
                    <a:lnTo>
                      <a:pt x="1342" y="2462"/>
                    </a:lnTo>
                    <a:lnTo>
                      <a:pt x="1344" y="2440"/>
                    </a:lnTo>
                    <a:lnTo>
                      <a:pt x="1345" y="2418"/>
                    </a:lnTo>
                    <a:lnTo>
                      <a:pt x="1346" y="2395"/>
                    </a:lnTo>
                    <a:lnTo>
                      <a:pt x="1347" y="2373"/>
                    </a:lnTo>
                    <a:lnTo>
                      <a:pt x="1348" y="2351"/>
                    </a:lnTo>
                    <a:lnTo>
                      <a:pt x="1349" y="2328"/>
                    </a:lnTo>
                    <a:lnTo>
                      <a:pt x="1349" y="2306"/>
                    </a:lnTo>
                    <a:lnTo>
                      <a:pt x="1350" y="2284"/>
                    </a:lnTo>
                    <a:lnTo>
                      <a:pt x="1350" y="2261"/>
                    </a:lnTo>
                    <a:lnTo>
                      <a:pt x="1350" y="2239"/>
                    </a:lnTo>
                    <a:lnTo>
                      <a:pt x="1350" y="2216"/>
                    </a:lnTo>
                    <a:lnTo>
                      <a:pt x="1349" y="2194"/>
                    </a:lnTo>
                    <a:lnTo>
                      <a:pt x="1349" y="2172"/>
                    </a:lnTo>
                    <a:lnTo>
                      <a:pt x="1348" y="2149"/>
                    </a:lnTo>
                    <a:lnTo>
                      <a:pt x="1347" y="2126"/>
                    </a:lnTo>
                    <a:lnTo>
                      <a:pt x="1346" y="2104"/>
                    </a:lnTo>
                    <a:lnTo>
                      <a:pt x="1345" y="2081"/>
                    </a:lnTo>
                    <a:lnTo>
                      <a:pt x="1343" y="2058"/>
                    </a:lnTo>
                    <a:lnTo>
                      <a:pt x="1341" y="2036"/>
                    </a:lnTo>
                    <a:close/>
                    <a:moveTo>
                      <a:pt x="513" y="134"/>
                    </a:moveTo>
                    <a:lnTo>
                      <a:pt x="506" y="0"/>
                    </a:lnTo>
                    <a:lnTo>
                      <a:pt x="513" y="0"/>
                    </a:lnTo>
                    <a:lnTo>
                      <a:pt x="527" y="1"/>
                    </a:lnTo>
                    <a:lnTo>
                      <a:pt x="541" y="3"/>
                    </a:lnTo>
                    <a:lnTo>
                      <a:pt x="554" y="5"/>
                    </a:lnTo>
                    <a:lnTo>
                      <a:pt x="568" y="7"/>
                    </a:lnTo>
                    <a:lnTo>
                      <a:pt x="582" y="9"/>
                    </a:lnTo>
                    <a:lnTo>
                      <a:pt x="595" y="12"/>
                    </a:lnTo>
                    <a:lnTo>
                      <a:pt x="608" y="15"/>
                    </a:lnTo>
                    <a:lnTo>
                      <a:pt x="622" y="19"/>
                    </a:lnTo>
                    <a:lnTo>
                      <a:pt x="635" y="23"/>
                    </a:lnTo>
                    <a:lnTo>
                      <a:pt x="648" y="27"/>
                    </a:lnTo>
                    <a:lnTo>
                      <a:pt x="660" y="32"/>
                    </a:lnTo>
                    <a:lnTo>
                      <a:pt x="672" y="37"/>
                    </a:lnTo>
                    <a:lnTo>
                      <a:pt x="685" y="42"/>
                    </a:lnTo>
                    <a:lnTo>
                      <a:pt x="698" y="48"/>
                    </a:lnTo>
                    <a:lnTo>
                      <a:pt x="710" y="54"/>
                    </a:lnTo>
                    <a:lnTo>
                      <a:pt x="723" y="61"/>
                    </a:lnTo>
                    <a:lnTo>
                      <a:pt x="735" y="67"/>
                    </a:lnTo>
                    <a:lnTo>
                      <a:pt x="747" y="74"/>
                    </a:lnTo>
                    <a:lnTo>
                      <a:pt x="759" y="81"/>
                    </a:lnTo>
                    <a:lnTo>
                      <a:pt x="771" y="89"/>
                    </a:lnTo>
                    <a:lnTo>
                      <a:pt x="782" y="96"/>
                    </a:lnTo>
                    <a:lnTo>
                      <a:pt x="793" y="105"/>
                    </a:lnTo>
                    <a:lnTo>
                      <a:pt x="805" y="114"/>
                    </a:lnTo>
                    <a:lnTo>
                      <a:pt x="816" y="122"/>
                    </a:lnTo>
                    <a:lnTo>
                      <a:pt x="828" y="131"/>
                    </a:lnTo>
                    <a:lnTo>
                      <a:pt x="838" y="141"/>
                    </a:lnTo>
                    <a:lnTo>
                      <a:pt x="849" y="150"/>
                    </a:lnTo>
                    <a:lnTo>
                      <a:pt x="860" y="160"/>
                    </a:lnTo>
                    <a:lnTo>
                      <a:pt x="871" y="170"/>
                    </a:lnTo>
                    <a:lnTo>
                      <a:pt x="882" y="181"/>
                    </a:lnTo>
                    <a:lnTo>
                      <a:pt x="891" y="191"/>
                    </a:lnTo>
                    <a:lnTo>
                      <a:pt x="902" y="202"/>
                    </a:lnTo>
                    <a:lnTo>
                      <a:pt x="912" y="213"/>
                    </a:lnTo>
                    <a:lnTo>
                      <a:pt x="922" y="225"/>
                    </a:lnTo>
                    <a:lnTo>
                      <a:pt x="932" y="236"/>
                    </a:lnTo>
                    <a:lnTo>
                      <a:pt x="942" y="247"/>
                    </a:lnTo>
                    <a:lnTo>
                      <a:pt x="952" y="259"/>
                    </a:lnTo>
                    <a:lnTo>
                      <a:pt x="961" y="272"/>
                    </a:lnTo>
                    <a:lnTo>
                      <a:pt x="971" y="284"/>
                    </a:lnTo>
                    <a:lnTo>
                      <a:pt x="981" y="297"/>
                    </a:lnTo>
                    <a:lnTo>
                      <a:pt x="990" y="310"/>
                    </a:lnTo>
                    <a:lnTo>
                      <a:pt x="1000" y="323"/>
                    </a:lnTo>
                    <a:lnTo>
                      <a:pt x="1009" y="337"/>
                    </a:lnTo>
                    <a:lnTo>
                      <a:pt x="1017" y="350"/>
                    </a:lnTo>
                    <a:lnTo>
                      <a:pt x="1027" y="364"/>
                    </a:lnTo>
                    <a:lnTo>
                      <a:pt x="1036" y="378"/>
                    </a:lnTo>
                    <a:lnTo>
                      <a:pt x="1044" y="392"/>
                    </a:lnTo>
                    <a:lnTo>
                      <a:pt x="1053" y="406"/>
                    </a:lnTo>
                    <a:lnTo>
                      <a:pt x="1062" y="421"/>
                    </a:lnTo>
                    <a:lnTo>
                      <a:pt x="1070" y="436"/>
                    </a:lnTo>
                    <a:lnTo>
                      <a:pt x="1079" y="451"/>
                    </a:lnTo>
                    <a:lnTo>
                      <a:pt x="1087" y="466"/>
                    </a:lnTo>
                    <a:lnTo>
                      <a:pt x="1095" y="481"/>
                    </a:lnTo>
                    <a:lnTo>
                      <a:pt x="1104" y="498"/>
                    </a:lnTo>
                    <a:lnTo>
                      <a:pt x="1112" y="514"/>
                    </a:lnTo>
                    <a:lnTo>
                      <a:pt x="1120" y="529"/>
                    </a:lnTo>
                    <a:lnTo>
                      <a:pt x="1127" y="546"/>
                    </a:lnTo>
                    <a:lnTo>
                      <a:pt x="1136" y="562"/>
                    </a:lnTo>
                    <a:lnTo>
                      <a:pt x="1143" y="579"/>
                    </a:lnTo>
                    <a:lnTo>
                      <a:pt x="1151" y="595"/>
                    </a:lnTo>
                    <a:lnTo>
                      <a:pt x="1159" y="612"/>
                    </a:lnTo>
                    <a:lnTo>
                      <a:pt x="1166" y="629"/>
                    </a:lnTo>
                    <a:lnTo>
                      <a:pt x="1173" y="646"/>
                    </a:lnTo>
                    <a:lnTo>
                      <a:pt x="1180" y="664"/>
                    </a:lnTo>
                    <a:lnTo>
                      <a:pt x="1188" y="682"/>
                    </a:lnTo>
                    <a:lnTo>
                      <a:pt x="1195" y="699"/>
                    </a:lnTo>
                    <a:lnTo>
                      <a:pt x="1202" y="718"/>
                    </a:lnTo>
                    <a:lnTo>
                      <a:pt x="1209" y="735"/>
                    </a:lnTo>
                    <a:lnTo>
                      <a:pt x="1216" y="753"/>
                    </a:lnTo>
                    <a:lnTo>
                      <a:pt x="1222" y="772"/>
                    </a:lnTo>
                    <a:lnTo>
                      <a:pt x="1229" y="790"/>
                    </a:lnTo>
                    <a:lnTo>
                      <a:pt x="1236" y="809"/>
                    </a:lnTo>
                    <a:lnTo>
                      <a:pt x="1243" y="829"/>
                    </a:lnTo>
                    <a:lnTo>
                      <a:pt x="1249" y="847"/>
                    </a:lnTo>
                    <a:lnTo>
                      <a:pt x="1255" y="867"/>
                    </a:lnTo>
                    <a:lnTo>
                      <a:pt x="1261" y="886"/>
                    </a:lnTo>
                    <a:lnTo>
                      <a:pt x="1267" y="905"/>
                    </a:lnTo>
                    <a:lnTo>
                      <a:pt x="1274" y="925"/>
                    </a:lnTo>
                    <a:lnTo>
                      <a:pt x="1279" y="944"/>
                    </a:lnTo>
                    <a:lnTo>
                      <a:pt x="1286" y="964"/>
                    </a:lnTo>
                    <a:lnTo>
                      <a:pt x="1291" y="984"/>
                    </a:lnTo>
                    <a:lnTo>
                      <a:pt x="1298" y="1004"/>
                    </a:lnTo>
                    <a:lnTo>
                      <a:pt x="1303" y="1024"/>
                    </a:lnTo>
                    <a:lnTo>
                      <a:pt x="1308" y="1044"/>
                    </a:lnTo>
                    <a:lnTo>
                      <a:pt x="1314" y="1065"/>
                    </a:lnTo>
                    <a:lnTo>
                      <a:pt x="1319" y="1085"/>
                    </a:lnTo>
                    <a:lnTo>
                      <a:pt x="1324" y="1106"/>
                    </a:lnTo>
                    <a:lnTo>
                      <a:pt x="1330" y="1128"/>
                    </a:lnTo>
                    <a:lnTo>
                      <a:pt x="1335" y="1148"/>
                    </a:lnTo>
                    <a:lnTo>
                      <a:pt x="1341" y="1169"/>
                    </a:lnTo>
                    <a:lnTo>
                      <a:pt x="1346" y="1190"/>
                    </a:lnTo>
                    <a:lnTo>
                      <a:pt x="1350" y="1212"/>
                    </a:lnTo>
                    <a:lnTo>
                      <a:pt x="1356" y="1233"/>
                    </a:lnTo>
                    <a:lnTo>
                      <a:pt x="1360" y="1254"/>
                    </a:lnTo>
                    <a:lnTo>
                      <a:pt x="1365" y="1275"/>
                    </a:lnTo>
                    <a:lnTo>
                      <a:pt x="1370" y="1298"/>
                    </a:lnTo>
                    <a:lnTo>
                      <a:pt x="1378" y="1341"/>
                    </a:lnTo>
                    <a:lnTo>
                      <a:pt x="1387" y="1384"/>
                    </a:lnTo>
                    <a:lnTo>
                      <a:pt x="1391" y="1407"/>
                    </a:lnTo>
                    <a:lnTo>
                      <a:pt x="1396" y="1430"/>
                    </a:lnTo>
                    <a:lnTo>
                      <a:pt x="1400" y="1451"/>
                    </a:lnTo>
                    <a:lnTo>
                      <a:pt x="1404" y="1474"/>
                    </a:lnTo>
                    <a:lnTo>
                      <a:pt x="1412" y="1518"/>
                    </a:lnTo>
                    <a:lnTo>
                      <a:pt x="1418" y="1563"/>
                    </a:lnTo>
                    <a:lnTo>
                      <a:pt x="1426" y="1609"/>
                    </a:lnTo>
                    <a:lnTo>
                      <a:pt x="1432" y="1654"/>
                    </a:lnTo>
                    <a:lnTo>
                      <a:pt x="1439" y="1700"/>
                    </a:lnTo>
                    <a:lnTo>
                      <a:pt x="1445" y="1746"/>
                    </a:lnTo>
                    <a:lnTo>
                      <a:pt x="1451" y="1792"/>
                    </a:lnTo>
                    <a:lnTo>
                      <a:pt x="1456" y="1838"/>
                    </a:lnTo>
                    <a:lnTo>
                      <a:pt x="1461" y="1885"/>
                    </a:lnTo>
                    <a:lnTo>
                      <a:pt x="1466" y="1931"/>
                    </a:lnTo>
                    <a:lnTo>
                      <a:pt x="1470" y="1979"/>
                    </a:lnTo>
                    <a:lnTo>
                      <a:pt x="1474" y="2025"/>
                    </a:lnTo>
                    <a:lnTo>
                      <a:pt x="1341" y="2036"/>
                    </a:lnTo>
                    <a:lnTo>
                      <a:pt x="1337" y="1990"/>
                    </a:lnTo>
                    <a:lnTo>
                      <a:pt x="1333" y="1944"/>
                    </a:lnTo>
                    <a:lnTo>
                      <a:pt x="1328" y="1899"/>
                    </a:lnTo>
                    <a:lnTo>
                      <a:pt x="1323" y="1853"/>
                    </a:lnTo>
                    <a:lnTo>
                      <a:pt x="1318" y="1808"/>
                    </a:lnTo>
                    <a:lnTo>
                      <a:pt x="1313" y="1763"/>
                    </a:lnTo>
                    <a:lnTo>
                      <a:pt x="1306" y="1718"/>
                    </a:lnTo>
                    <a:lnTo>
                      <a:pt x="1300" y="1673"/>
                    </a:lnTo>
                    <a:lnTo>
                      <a:pt x="1293" y="1629"/>
                    </a:lnTo>
                    <a:lnTo>
                      <a:pt x="1287" y="1585"/>
                    </a:lnTo>
                    <a:lnTo>
                      <a:pt x="1279" y="1541"/>
                    </a:lnTo>
                    <a:lnTo>
                      <a:pt x="1272" y="1496"/>
                    </a:lnTo>
                    <a:lnTo>
                      <a:pt x="1267" y="1475"/>
                    </a:lnTo>
                    <a:lnTo>
                      <a:pt x="1264" y="1453"/>
                    </a:lnTo>
                    <a:lnTo>
                      <a:pt x="1260" y="1432"/>
                    </a:lnTo>
                    <a:lnTo>
                      <a:pt x="1255" y="1410"/>
                    </a:lnTo>
                    <a:lnTo>
                      <a:pt x="1247" y="1367"/>
                    </a:lnTo>
                    <a:lnTo>
                      <a:pt x="1238" y="1325"/>
                    </a:lnTo>
                    <a:lnTo>
                      <a:pt x="1234" y="1304"/>
                    </a:lnTo>
                    <a:lnTo>
                      <a:pt x="1230" y="1283"/>
                    </a:lnTo>
                    <a:lnTo>
                      <a:pt x="1224" y="1262"/>
                    </a:lnTo>
                    <a:lnTo>
                      <a:pt x="1220" y="1242"/>
                    </a:lnTo>
                    <a:lnTo>
                      <a:pt x="1215" y="1221"/>
                    </a:lnTo>
                    <a:lnTo>
                      <a:pt x="1210" y="1201"/>
                    </a:lnTo>
                    <a:lnTo>
                      <a:pt x="1205" y="1180"/>
                    </a:lnTo>
                    <a:lnTo>
                      <a:pt x="1201" y="1160"/>
                    </a:lnTo>
                    <a:lnTo>
                      <a:pt x="1195" y="1139"/>
                    </a:lnTo>
                    <a:lnTo>
                      <a:pt x="1190" y="1119"/>
                    </a:lnTo>
                    <a:lnTo>
                      <a:pt x="1184" y="1100"/>
                    </a:lnTo>
                    <a:lnTo>
                      <a:pt x="1179" y="1080"/>
                    </a:lnTo>
                    <a:lnTo>
                      <a:pt x="1174" y="1061"/>
                    </a:lnTo>
                    <a:lnTo>
                      <a:pt x="1168" y="1041"/>
                    </a:lnTo>
                    <a:lnTo>
                      <a:pt x="1163" y="1021"/>
                    </a:lnTo>
                    <a:lnTo>
                      <a:pt x="1157" y="1001"/>
                    </a:lnTo>
                    <a:lnTo>
                      <a:pt x="1151" y="983"/>
                    </a:lnTo>
                    <a:lnTo>
                      <a:pt x="1146" y="964"/>
                    </a:lnTo>
                    <a:lnTo>
                      <a:pt x="1139" y="945"/>
                    </a:lnTo>
                    <a:lnTo>
                      <a:pt x="1134" y="927"/>
                    </a:lnTo>
                    <a:lnTo>
                      <a:pt x="1127" y="909"/>
                    </a:lnTo>
                    <a:lnTo>
                      <a:pt x="1122" y="889"/>
                    </a:lnTo>
                    <a:lnTo>
                      <a:pt x="1115" y="871"/>
                    </a:lnTo>
                    <a:lnTo>
                      <a:pt x="1109" y="854"/>
                    </a:lnTo>
                    <a:lnTo>
                      <a:pt x="1104" y="835"/>
                    </a:lnTo>
                    <a:lnTo>
                      <a:pt x="1096" y="818"/>
                    </a:lnTo>
                    <a:lnTo>
                      <a:pt x="1090" y="801"/>
                    </a:lnTo>
                    <a:lnTo>
                      <a:pt x="1083" y="782"/>
                    </a:lnTo>
                    <a:lnTo>
                      <a:pt x="1077" y="765"/>
                    </a:lnTo>
                    <a:lnTo>
                      <a:pt x="1070" y="749"/>
                    </a:lnTo>
                    <a:lnTo>
                      <a:pt x="1064" y="732"/>
                    </a:lnTo>
                    <a:lnTo>
                      <a:pt x="1057" y="716"/>
                    </a:lnTo>
                    <a:lnTo>
                      <a:pt x="1050" y="698"/>
                    </a:lnTo>
                    <a:lnTo>
                      <a:pt x="1043" y="682"/>
                    </a:lnTo>
                    <a:lnTo>
                      <a:pt x="1036" y="666"/>
                    </a:lnTo>
                    <a:lnTo>
                      <a:pt x="1028" y="651"/>
                    </a:lnTo>
                    <a:lnTo>
                      <a:pt x="1022" y="635"/>
                    </a:lnTo>
                    <a:lnTo>
                      <a:pt x="1014" y="620"/>
                    </a:lnTo>
                    <a:lnTo>
                      <a:pt x="1007" y="603"/>
                    </a:lnTo>
                    <a:lnTo>
                      <a:pt x="1000" y="588"/>
                    </a:lnTo>
                    <a:lnTo>
                      <a:pt x="993" y="573"/>
                    </a:lnTo>
                    <a:lnTo>
                      <a:pt x="985" y="559"/>
                    </a:lnTo>
                    <a:lnTo>
                      <a:pt x="977" y="544"/>
                    </a:lnTo>
                    <a:lnTo>
                      <a:pt x="969" y="530"/>
                    </a:lnTo>
                    <a:lnTo>
                      <a:pt x="961" y="516"/>
                    </a:lnTo>
                    <a:lnTo>
                      <a:pt x="954" y="502"/>
                    </a:lnTo>
                    <a:lnTo>
                      <a:pt x="946" y="489"/>
                    </a:lnTo>
                    <a:lnTo>
                      <a:pt x="939" y="475"/>
                    </a:lnTo>
                    <a:lnTo>
                      <a:pt x="930" y="462"/>
                    </a:lnTo>
                    <a:lnTo>
                      <a:pt x="922" y="449"/>
                    </a:lnTo>
                    <a:lnTo>
                      <a:pt x="914" y="436"/>
                    </a:lnTo>
                    <a:lnTo>
                      <a:pt x="906" y="424"/>
                    </a:lnTo>
                    <a:lnTo>
                      <a:pt x="898" y="411"/>
                    </a:lnTo>
                    <a:lnTo>
                      <a:pt x="889" y="399"/>
                    </a:lnTo>
                    <a:lnTo>
                      <a:pt x="882" y="388"/>
                    </a:lnTo>
                    <a:lnTo>
                      <a:pt x="873" y="376"/>
                    </a:lnTo>
                    <a:lnTo>
                      <a:pt x="864" y="365"/>
                    </a:lnTo>
                    <a:lnTo>
                      <a:pt x="857" y="354"/>
                    </a:lnTo>
                    <a:lnTo>
                      <a:pt x="848" y="343"/>
                    </a:lnTo>
                    <a:lnTo>
                      <a:pt x="839" y="333"/>
                    </a:lnTo>
                    <a:lnTo>
                      <a:pt x="831" y="323"/>
                    </a:lnTo>
                    <a:lnTo>
                      <a:pt x="822" y="312"/>
                    </a:lnTo>
                    <a:lnTo>
                      <a:pt x="814" y="302"/>
                    </a:lnTo>
                    <a:lnTo>
                      <a:pt x="805" y="294"/>
                    </a:lnTo>
                    <a:lnTo>
                      <a:pt x="795" y="284"/>
                    </a:lnTo>
                    <a:lnTo>
                      <a:pt x="787" y="275"/>
                    </a:lnTo>
                    <a:lnTo>
                      <a:pt x="778" y="267"/>
                    </a:lnTo>
                    <a:lnTo>
                      <a:pt x="769" y="258"/>
                    </a:lnTo>
                    <a:lnTo>
                      <a:pt x="760" y="251"/>
                    </a:lnTo>
                    <a:lnTo>
                      <a:pt x="751" y="242"/>
                    </a:lnTo>
                    <a:lnTo>
                      <a:pt x="741" y="234"/>
                    </a:lnTo>
                    <a:lnTo>
                      <a:pt x="733" y="227"/>
                    </a:lnTo>
                    <a:lnTo>
                      <a:pt x="724" y="220"/>
                    </a:lnTo>
                    <a:lnTo>
                      <a:pt x="714" y="214"/>
                    </a:lnTo>
                    <a:lnTo>
                      <a:pt x="706" y="207"/>
                    </a:lnTo>
                    <a:lnTo>
                      <a:pt x="696" y="201"/>
                    </a:lnTo>
                    <a:lnTo>
                      <a:pt x="688" y="195"/>
                    </a:lnTo>
                    <a:lnTo>
                      <a:pt x="678" y="189"/>
                    </a:lnTo>
                    <a:lnTo>
                      <a:pt x="669" y="184"/>
                    </a:lnTo>
                    <a:lnTo>
                      <a:pt x="660" y="178"/>
                    </a:lnTo>
                    <a:lnTo>
                      <a:pt x="651" y="174"/>
                    </a:lnTo>
                    <a:lnTo>
                      <a:pt x="641" y="170"/>
                    </a:lnTo>
                    <a:lnTo>
                      <a:pt x="631" y="165"/>
                    </a:lnTo>
                    <a:lnTo>
                      <a:pt x="622" y="161"/>
                    </a:lnTo>
                    <a:lnTo>
                      <a:pt x="613" y="158"/>
                    </a:lnTo>
                    <a:lnTo>
                      <a:pt x="603" y="154"/>
                    </a:lnTo>
                    <a:lnTo>
                      <a:pt x="594" y="150"/>
                    </a:lnTo>
                    <a:lnTo>
                      <a:pt x="584" y="148"/>
                    </a:lnTo>
                    <a:lnTo>
                      <a:pt x="574" y="145"/>
                    </a:lnTo>
                    <a:lnTo>
                      <a:pt x="565" y="143"/>
                    </a:lnTo>
                    <a:lnTo>
                      <a:pt x="555" y="141"/>
                    </a:lnTo>
                    <a:lnTo>
                      <a:pt x="545" y="138"/>
                    </a:lnTo>
                    <a:lnTo>
                      <a:pt x="536" y="137"/>
                    </a:lnTo>
                    <a:lnTo>
                      <a:pt x="526" y="136"/>
                    </a:lnTo>
                    <a:lnTo>
                      <a:pt x="516" y="135"/>
                    </a:lnTo>
                    <a:lnTo>
                      <a:pt x="506" y="134"/>
                    </a:lnTo>
                    <a:lnTo>
                      <a:pt x="513" y="134"/>
                    </a:lnTo>
                    <a:close/>
                    <a:moveTo>
                      <a:pt x="109" y="781"/>
                    </a:moveTo>
                    <a:lnTo>
                      <a:pt x="60" y="656"/>
                    </a:lnTo>
                    <a:lnTo>
                      <a:pt x="54" y="659"/>
                    </a:lnTo>
                    <a:lnTo>
                      <a:pt x="47" y="664"/>
                    </a:lnTo>
                    <a:lnTo>
                      <a:pt x="44" y="666"/>
                    </a:lnTo>
                    <a:lnTo>
                      <a:pt x="41" y="669"/>
                    </a:lnTo>
                    <a:lnTo>
                      <a:pt x="39" y="672"/>
                    </a:lnTo>
                    <a:lnTo>
                      <a:pt x="37" y="673"/>
                    </a:lnTo>
                    <a:lnTo>
                      <a:pt x="37" y="675"/>
                    </a:lnTo>
                    <a:lnTo>
                      <a:pt x="35" y="676"/>
                    </a:lnTo>
                    <a:lnTo>
                      <a:pt x="35" y="677"/>
                    </a:lnTo>
                    <a:lnTo>
                      <a:pt x="35" y="676"/>
                    </a:lnTo>
                    <a:lnTo>
                      <a:pt x="37" y="676"/>
                    </a:lnTo>
                    <a:lnTo>
                      <a:pt x="38" y="671"/>
                    </a:lnTo>
                    <a:lnTo>
                      <a:pt x="39" y="667"/>
                    </a:lnTo>
                    <a:lnTo>
                      <a:pt x="40" y="662"/>
                    </a:lnTo>
                    <a:lnTo>
                      <a:pt x="42" y="655"/>
                    </a:lnTo>
                    <a:lnTo>
                      <a:pt x="43" y="648"/>
                    </a:lnTo>
                    <a:lnTo>
                      <a:pt x="45" y="639"/>
                    </a:lnTo>
                    <a:lnTo>
                      <a:pt x="48" y="621"/>
                    </a:lnTo>
                    <a:lnTo>
                      <a:pt x="52" y="599"/>
                    </a:lnTo>
                    <a:lnTo>
                      <a:pt x="56" y="576"/>
                    </a:lnTo>
                    <a:lnTo>
                      <a:pt x="60" y="550"/>
                    </a:lnTo>
                    <a:lnTo>
                      <a:pt x="62" y="538"/>
                    </a:lnTo>
                    <a:lnTo>
                      <a:pt x="65" y="524"/>
                    </a:lnTo>
                    <a:lnTo>
                      <a:pt x="67" y="509"/>
                    </a:lnTo>
                    <a:lnTo>
                      <a:pt x="70" y="495"/>
                    </a:lnTo>
                    <a:lnTo>
                      <a:pt x="73" y="481"/>
                    </a:lnTo>
                    <a:lnTo>
                      <a:pt x="75" y="466"/>
                    </a:lnTo>
                    <a:lnTo>
                      <a:pt x="79" y="451"/>
                    </a:lnTo>
                    <a:lnTo>
                      <a:pt x="82" y="436"/>
                    </a:lnTo>
                    <a:lnTo>
                      <a:pt x="86" y="421"/>
                    </a:lnTo>
                    <a:lnTo>
                      <a:pt x="90" y="405"/>
                    </a:lnTo>
                    <a:lnTo>
                      <a:pt x="95" y="390"/>
                    </a:lnTo>
                    <a:lnTo>
                      <a:pt x="99" y="374"/>
                    </a:lnTo>
                    <a:lnTo>
                      <a:pt x="103" y="358"/>
                    </a:lnTo>
                    <a:lnTo>
                      <a:pt x="109" y="342"/>
                    </a:lnTo>
                    <a:lnTo>
                      <a:pt x="111" y="335"/>
                    </a:lnTo>
                    <a:lnTo>
                      <a:pt x="114" y="326"/>
                    </a:lnTo>
                    <a:lnTo>
                      <a:pt x="117" y="319"/>
                    </a:lnTo>
                    <a:lnTo>
                      <a:pt x="120" y="311"/>
                    </a:lnTo>
                    <a:lnTo>
                      <a:pt x="123" y="303"/>
                    </a:lnTo>
                    <a:lnTo>
                      <a:pt x="126" y="295"/>
                    </a:lnTo>
                    <a:lnTo>
                      <a:pt x="129" y="287"/>
                    </a:lnTo>
                    <a:lnTo>
                      <a:pt x="132" y="279"/>
                    </a:lnTo>
                    <a:lnTo>
                      <a:pt x="136" y="271"/>
                    </a:lnTo>
                    <a:lnTo>
                      <a:pt x="140" y="264"/>
                    </a:lnTo>
                    <a:lnTo>
                      <a:pt x="143" y="256"/>
                    </a:lnTo>
                    <a:lnTo>
                      <a:pt x="148" y="247"/>
                    </a:lnTo>
                    <a:lnTo>
                      <a:pt x="151" y="240"/>
                    </a:lnTo>
                    <a:lnTo>
                      <a:pt x="155" y="232"/>
                    </a:lnTo>
                    <a:lnTo>
                      <a:pt x="159" y="225"/>
                    </a:lnTo>
                    <a:lnTo>
                      <a:pt x="164" y="217"/>
                    </a:lnTo>
                    <a:lnTo>
                      <a:pt x="168" y="210"/>
                    </a:lnTo>
                    <a:lnTo>
                      <a:pt x="172" y="202"/>
                    </a:lnTo>
                    <a:lnTo>
                      <a:pt x="177" y="195"/>
                    </a:lnTo>
                    <a:lnTo>
                      <a:pt x="182" y="187"/>
                    </a:lnTo>
                    <a:lnTo>
                      <a:pt x="186" y="181"/>
                    </a:lnTo>
                    <a:lnTo>
                      <a:pt x="192" y="173"/>
                    </a:lnTo>
                    <a:lnTo>
                      <a:pt x="197" y="165"/>
                    </a:lnTo>
                    <a:lnTo>
                      <a:pt x="203" y="158"/>
                    </a:lnTo>
                    <a:lnTo>
                      <a:pt x="208" y="151"/>
                    </a:lnTo>
                    <a:lnTo>
                      <a:pt x="213" y="144"/>
                    </a:lnTo>
                    <a:lnTo>
                      <a:pt x="220" y="137"/>
                    </a:lnTo>
                    <a:lnTo>
                      <a:pt x="225" y="131"/>
                    </a:lnTo>
                    <a:lnTo>
                      <a:pt x="232" y="124"/>
                    </a:lnTo>
                    <a:lnTo>
                      <a:pt x="238" y="118"/>
                    </a:lnTo>
                    <a:lnTo>
                      <a:pt x="245" y="111"/>
                    </a:lnTo>
                    <a:lnTo>
                      <a:pt x="251" y="105"/>
                    </a:lnTo>
                    <a:lnTo>
                      <a:pt x="258" y="99"/>
                    </a:lnTo>
                    <a:lnTo>
                      <a:pt x="265" y="93"/>
                    </a:lnTo>
                    <a:lnTo>
                      <a:pt x="272" y="87"/>
                    </a:lnTo>
                    <a:lnTo>
                      <a:pt x="279" y="81"/>
                    </a:lnTo>
                    <a:lnTo>
                      <a:pt x="287" y="76"/>
                    </a:lnTo>
                    <a:lnTo>
                      <a:pt x="294" y="70"/>
                    </a:lnTo>
                    <a:lnTo>
                      <a:pt x="303" y="65"/>
                    </a:lnTo>
                    <a:lnTo>
                      <a:pt x="310" y="60"/>
                    </a:lnTo>
                    <a:lnTo>
                      <a:pt x="319" y="54"/>
                    </a:lnTo>
                    <a:lnTo>
                      <a:pt x="328" y="50"/>
                    </a:lnTo>
                    <a:lnTo>
                      <a:pt x="335" y="46"/>
                    </a:lnTo>
                    <a:lnTo>
                      <a:pt x="345" y="41"/>
                    </a:lnTo>
                    <a:lnTo>
                      <a:pt x="353" y="37"/>
                    </a:lnTo>
                    <a:lnTo>
                      <a:pt x="362" y="33"/>
                    </a:lnTo>
                    <a:lnTo>
                      <a:pt x="372" y="30"/>
                    </a:lnTo>
                    <a:lnTo>
                      <a:pt x="381" y="25"/>
                    </a:lnTo>
                    <a:lnTo>
                      <a:pt x="390" y="22"/>
                    </a:lnTo>
                    <a:lnTo>
                      <a:pt x="400" y="19"/>
                    </a:lnTo>
                    <a:lnTo>
                      <a:pt x="411" y="17"/>
                    </a:lnTo>
                    <a:lnTo>
                      <a:pt x="420" y="13"/>
                    </a:lnTo>
                    <a:lnTo>
                      <a:pt x="430" y="11"/>
                    </a:lnTo>
                    <a:lnTo>
                      <a:pt x="441" y="9"/>
                    </a:lnTo>
                    <a:lnTo>
                      <a:pt x="451" y="7"/>
                    </a:lnTo>
                    <a:lnTo>
                      <a:pt x="462" y="5"/>
                    </a:lnTo>
                    <a:lnTo>
                      <a:pt x="473" y="4"/>
                    </a:lnTo>
                    <a:lnTo>
                      <a:pt x="484" y="3"/>
                    </a:lnTo>
                    <a:lnTo>
                      <a:pt x="495" y="1"/>
                    </a:lnTo>
                    <a:lnTo>
                      <a:pt x="506" y="0"/>
                    </a:lnTo>
                    <a:lnTo>
                      <a:pt x="513" y="134"/>
                    </a:lnTo>
                    <a:lnTo>
                      <a:pt x="505" y="135"/>
                    </a:lnTo>
                    <a:lnTo>
                      <a:pt x="497" y="135"/>
                    </a:lnTo>
                    <a:lnTo>
                      <a:pt x="489" y="136"/>
                    </a:lnTo>
                    <a:lnTo>
                      <a:pt x="482" y="137"/>
                    </a:lnTo>
                    <a:lnTo>
                      <a:pt x="474" y="138"/>
                    </a:lnTo>
                    <a:lnTo>
                      <a:pt x="467" y="141"/>
                    </a:lnTo>
                    <a:lnTo>
                      <a:pt x="460" y="142"/>
                    </a:lnTo>
                    <a:lnTo>
                      <a:pt x="453" y="144"/>
                    </a:lnTo>
                    <a:lnTo>
                      <a:pt x="446" y="145"/>
                    </a:lnTo>
                    <a:lnTo>
                      <a:pt x="440" y="147"/>
                    </a:lnTo>
                    <a:lnTo>
                      <a:pt x="433" y="149"/>
                    </a:lnTo>
                    <a:lnTo>
                      <a:pt x="427" y="151"/>
                    </a:lnTo>
                    <a:lnTo>
                      <a:pt x="420" y="154"/>
                    </a:lnTo>
                    <a:lnTo>
                      <a:pt x="415" y="156"/>
                    </a:lnTo>
                    <a:lnTo>
                      <a:pt x="408" y="159"/>
                    </a:lnTo>
                    <a:lnTo>
                      <a:pt x="403" y="161"/>
                    </a:lnTo>
                    <a:lnTo>
                      <a:pt x="398" y="164"/>
                    </a:lnTo>
                    <a:lnTo>
                      <a:pt x="391" y="168"/>
                    </a:lnTo>
                    <a:lnTo>
                      <a:pt x="386" y="171"/>
                    </a:lnTo>
                    <a:lnTo>
                      <a:pt x="380" y="174"/>
                    </a:lnTo>
                    <a:lnTo>
                      <a:pt x="376" y="177"/>
                    </a:lnTo>
                    <a:lnTo>
                      <a:pt x="371" y="181"/>
                    </a:lnTo>
                    <a:lnTo>
                      <a:pt x="365" y="184"/>
                    </a:lnTo>
                    <a:lnTo>
                      <a:pt x="361" y="188"/>
                    </a:lnTo>
                    <a:lnTo>
                      <a:pt x="356" y="191"/>
                    </a:lnTo>
                    <a:lnTo>
                      <a:pt x="351" y="196"/>
                    </a:lnTo>
                    <a:lnTo>
                      <a:pt x="347" y="199"/>
                    </a:lnTo>
                    <a:lnTo>
                      <a:pt x="342" y="203"/>
                    </a:lnTo>
                    <a:lnTo>
                      <a:pt x="337" y="207"/>
                    </a:lnTo>
                    <a:lnTo>
                      <a:pt x="333" y="212"/>
                    </a:lnTo>
                    <a:lnTo>
                      <a:pt x="329" y="216"/>
                    </a:lnTo>
                    <a:lnTo>
                      <a:pt x="324" y="220"/>
                    </a:lnTo>
                    <a:lnTo>
                      <a:pt x="321" y="226"/>
                    </a:lnTo>
                    <a:lnTo>
                      <a:pt x="317" y="230"/>
                    </a:lnTo>
                    <a:lnTo>
                      <a:pt x="312" y="236"/>
                    </a:lnTo>
                    <a:lnTo>
                      <a:pt x="308" y="240"/>
                    </a:lnTo>
                    <a:lnTo>
                      <a:pt x="305" y="245"/>
                    </a:lnTo>
                    <a:lnTo>
                      <a:pt x="301" y="251"/>
                    </a:lnTo>
                    <a:lnTo>
                      <a:pt x="297" y="256"/>
                    </a:lnTo>
                    <a:lnTo>
                      <a:pt x="294" y="261"/>
                    </a:lnTo>
                    <a:lnTo>
                      <a:pt x="290" y="267"/>
                    </a:lnTo>
                    <a:lnTo>
                      <a:pt x="287" y="272"/>
                    </a:lnTo>
                    <a:lnTo>
                      <a:pt x="283" y="278"/>
                    </a:lnTo>
                    <a:lnTo>
                      <a:pt x="280" y="284"/>
                    </a:lnTo>
                    <a:lnTo>
                      <a:pt x="277" y="289"/>
                    </a:lnTo>
                    <a:lnTo>
                      <a:pt x="274" y="295"/>
                    </a:lnTo>
                    <a:lnTo>
                      <a:pt x="270" y="301"/>
                    </a:lnTo>
                    <a:lnTo>
                      <a:pt x="267" y="307"/>
                    </a:lnTo>
                    <a:lnTo>
                      <a:pt x="264" y="313"/>
                    </a:lnTo>
                    <a:lnTo>
                      <a:pt x="262" y="320"/>
                    </a:lnTo>
                    <a:lnTo>
                      <a:pt x="259" y="326"/>
                    </a:lnTo>
                    <a:lnTo>
                      <a:pt x="255" y="333"/>
                    </a:lnTo>
                    <a:lnTo>
                      <a:pt x="253" y="339"/>
                    </a:lnTo>
                    <a:lnTo>
                      <a:pt x="250" y="344"/>
                    </a:lnTo>
                    <a:lnTo>
                      <a:pt x="248" y="351"/>
                    </a:lnTo>
                    <a:lnTo>
                      <a:pt x="246" y="357"/>
                    </a:lnTo>
                    <a:lnTo>
                      <a:pt x="242" y="365"/>
                    </a:lnTo>
                    <a:lnTo>
                      <a:pt x="240" y="371"/>
                    </a:lnTo>
                    <a:lnTo>
                      <a:pt x="238" y="378"/>
                    </a:lnTo>
                    <a:lnTo>
                      <a:pt x="236" y="384"/>
                    </a:lnTo>
                    <a:lnTo>
                      <a:pt x="232" y="398"/>
                    </a:lnTo>
                    <a:lnTo>
                      <a:pt x="227" y="411"/>
                    </a:lnTo>
                    <a:lnTo>
                      <a:pt x="223" y="425"/>
                    </a:lnTo>
                    <a:lnTo>
                      <a:pt x="220" y="439"/>
                    </a:lnTo>
                    <a:lnTo>
                      <a:pt x="217" y="452"/>
                    </a:lnTo>
                    <a:lnTo>
                      <a:pt x="213" y="466"/>
                    </a:lnTo>
                    <a:lnTo>
                      <a:pt x="210" y="480"/>
                    </a:lnTo>
                    <a:lnTo>
                      <a:pt x="207" y="493"/>
                    </a:lnTo>
                    <a:lnTo>
                      <a:pt x="204" y="507"/>
                    </a:lnTo>
                    <a:lnTo>
                      <a:pt x="201" y="521"/>
                    </a:lnTo>
                    <a:lnTo>
                      <a:pt x="198" y="534"/>
                    </a:lnTo>
                    <a:lnTo>
                      <a:pt x="196" y="547"/>
                    </a:lnTo>
                    <a:lnTo>
                      <a:pt x="194" y="560"/>
                    </a:lnTo>
                    <a:lnTo>
                      <a:pt x="192" y="573"/>
                    </a:lnTo>
                    <a:lnTo>
                      <a:pt x="187" y="598"/>
                    </a:lnTo>
                    <a:lnTo>
                      <a:pt x="184" y="621"/>
                    </a:lnTo>
                    <a:lnTo>
                      <a:pt x="180" y="643"/>
                    </a:lnTo>
                    <a:lnTo>
                      <a:pt x="177" y="664"/>
                    </a:lnTo>
                    <a:lnTo>
                      <a:pt x="175" y="675"/>
                    </a:lnTo>
                    <a:lnTo>
                      <a:pt x="172" y="684"/>
                    </a:lnTo>
                    <a:lnTo>
                      <a:pt x="170" y="694"/>
                    </a:lnTo>
                    <a:lnTo>
                      <a:pt x="168" y="703"/>
                    </a:lnTo>
                    <a:lnTo>
                      <a:pt x="165" y="712"/>
                    </a:lnTo>
                    <a:lnTo>
                      <a:pt x="162" y="720"/>
                    </a:lnTo>
                    <a:lnTo>
                      <a:pt x="161" y="725"/>
                    </a:lnTo>
                    <a:lnTo>
                      <a:pt x="158" y="730"/>
                    </a:lnTo>
                    <a:lnTo>
                      <a:pt x="156" y="735"/>
                    </a:lnTo>
                    <a:lnTo>
                      <a:pt x="153" y="740"/>
                    </a:lnTo>
                    <a:lnTo>
                      <a:pt x="151" y="745"/>
                    </a:lnTo>
                    <a:lnTo>
                      <a:pt x="148" y="750"/>
                    </a:lnTo>
                    <a:lnTo>
                      <a:pt x="143" y="754"/>
                    </a:lnTo>
                    <a:lnTo>
                      <a:pt x="139" y="761"/>
                    </a:lnTo>
                    <a:lnTo>
                      <a:pt x="132" y="766"/>
                    </a:lnTo>
                    <a:lnTo>
                      <a:pt x="126" y="772"/>
                    </a:lnTo>
                    <a:lnTo>
                      <a:pt x="117" y="777"/>
                    </a:lnTo>
                    <a:lnTo>
                      <a:pt x="109" y="781"/>
                    </a:lnTo>
                    <a:close/>
                  </a:path>
                </a:pathLst>
              </a:custGeom>
              <a:solidFill>
                <a:srgbClr val="1F1A1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46" name="Freeform 88"/>
              <p:cNvSpPr>
                <a:spLocks noEditPoints="1"/>
              </p:cNvSpPr>
              <p:nvPr/>
            </p:nvSpPr>
            <p:spPr bwMode="auto">
              <a:xfrm>
                <a:off x="4076" y="1837"/>
                <a:ext cx="161" cy="450"/>
              </a:xfrm>
              <a:custGeom>
                <a:avLst/>
                <a:gdLst>
                  <a:gd name="T0" fmla="*/ 35 w 1449"/>
                  <a:gd name="T1" fmla="*/ 450 h 4054"/>
                  <a:gd name="T2" fmla="*/ 22 w 1449"/>
                  <a:gd name="T3" fmla="*/ 448 h 4054"/>
                  <a:gd name="T4" fmla="*/ 12 w 1449"/>
                  <a:gd name="T5" fmla="*/ 443 h 4054"/>
                  <a:gd name="T6" fmla="*/ 5 w 1449"/>
                  <a:gd name="T7" fmla="*/ 438 h 4054"/>
                  <a:gd name="T8" fmla="*/ 13 w 1449"/>
                  <a:gd name="T9" fmla="*/ 424 h 4054"/>
                  <a:gd name="T10" fmla="*/ 15 w 1449"/>
                  <a:gd name="T11" fmla="*/ 428 h 4054"/>
                  <a:gd name="T12" fmla="*/ 19 w 1449"/>
                  <a:gd name="T13" fmla="*/ 431 h 4054"/>
                  <a:gd name="T14" fmla="*/ 26 w 1449"/>
                  <a:gd name="T15" fmla="*/ 433 h 4054"/>
                  <a:gd name="T16" fmla="*/ 37 w 1449"/>
                  <a:gd name="T17" fmla="*/ 435 h 4054"/>
                  <a:gd name="T18" fmla="*/ 160 w 1449"/>
                  <a:gd name="T19" fmla="*/ 227 h 4054"/>
                  <a:gd name="T20" fmla="*/ 161 w 1449"/>
                  <a:gd name="T21" fmla="*/ 264 h 4054"/>
                  <a:gd name="T22" fmla="*/ 157 w 1449"/>
                  <a:gd name="T23" fmla="*/ 300 h 4054"/>
                  <a:gd name="T24" fmla="*/ 150 w 1449"/>
                  <a:gd name="T25" fmla="*/ 334 h 4054"/>
                  <a:gd name="T26" fmla="*/ 139 w 1449"/>
                  <a:gd name="T27" fmla="*/ 365 h 4054"/>
                  <a:gd name="T28" fmla="*/ 126 w 1449"/>
                  <a:gd name="T29" fmla="*/ 393 h 4054"/>
                  <a:gd name="T30" fmla="*/ 111 w 1449"/>
                  <a:gd name="T31" fmla="*/ 416 h 4054"/>
                  <a:gd name="T32" fmla="*/ 93 w 1449"/>
                  <a:gd name="T33" fmla="*/ 434 h 4054"/>
                  <a:gd name="T34" fmla="*/ 77 w 1449"/>
                  <a:gd name="T35" fmla="*/ 444 h 4054"/>
                  <a:gd name="T36" fmla="*/ 67 w 1449"/>
                  <a:gd name="T37" fmla="*/ 448 h 4054"/>
                  <a:gd name="T38" fmla="*/ 56 w 1449"/>
                  <a:gd name="T39" fmla="*/ 450 h 4054"/>
                  <a:gd name="T40" fmla="*/ 55 w 1449"/>
                  <a:gd name="T41" fmla="*/ 435 h 4054"/>
                  <a:gd name="T42" fmla="*/ 62 w 1449"/>
                  <a:gd name="T43" fmla="*/ 434 h 4054"/>
                  <a:gd name="T44" fmla="*/ 70 w 1449"/>
                  <a:gd name="T45" fmla="*/ 431 h 4054"/>
                  <a:gd name="T46" fmla="*/ 82 w 1449"/>
                  <a:gd name="T47" fmla="*/ 423 h 4054"/>
                  <a:gd name="T48" fmla="*/ 98 w 1449"/>
                  <a:gd name="T49" fmla="*/ 408 h 4054"/>
                  <a:gd name="T50" fmla="*/ 112 w 1449"/>
                  <a:gd name="T51" fmla="*/ 387 h 4054"/>
                  <a:gd name="T52" fmla="*/ 125 w 1449"/>
                  <a:gd name="T53" fmla="*/ 361 h 4054"/>
                  <a:gd name="T54" fmla="*/ 135 w 1449"/>
                  <a:gd name="T55" fmla="*/ 332 h 4054"/>
                  <a:gd name="T56" fmla="*/ 142 w 1449"/>
                  <a:gd name="T57" fmla="*/ 300 h 4054"/>
                  <a:gd name="T58" fmla="*/ 146 w 1449"/>
                  <a:gd name="T59" fmla="*/ 266 h 4054"/>
                  <a:gd name="T60" fmla="*/ 145 w 1449"/>
                  <a:gd name="T61" fmla="*/ 231 h 4054"/>
                  <a:gd name="T62" fmla="*/ 67 w 1449"/>
                  <a:gd name="T63" fmla="*/ 3 h 4054"/>
                  <a:gd name="T64" fmla="*/ 86 w 1449"/>
                  <a:gd name="T65" fmla="*/ 13 h 4054"/>
                  <a:gd name="T66" fmla="*/ 102 w 1449"/>
                  <a:gd name="T67" fmla="*/ 29 h 4054"/>
                  <a:gd name="T68" fmla="*/ 116 w 1449"/>
                  <a:gd name="T69" fmla="*/ 50 h 4054"/>
                  <a:gd name="T70" fmla="*/ 128 w 1449"/>
                  <a:gd name="T71" fmla="*/ 76 h 4054"/>
                  <a:gd name="T72" fmla="*/ 138 w 1449"/>
                  <a:gd name="T73" fmla="*/ 105 h 4054"/>
                  <a:gd name="T74" fmla="*/ 147 w 1449"/>
                  <a:gd name="T75" fmla="*/ 137 h 4054"/>
                  <a:gd name="T76" fmla="*/ 156 w 1449"/>
                  <a:gd name="T77" fmla="*/ 189 h 4054"/>
                  <a:gd name="T78" fmla="*/ 142 w 1449"/>
                  <a:gd name="T79" fmla="*/ 196 h 4054"/>
                  <a:gd name="T80" fmla="*/ 133 w 1449"/>
                  <a:gd name="T81" fmla="*/ 142 h 4054"/>
                  <a:gd name="T82" fmla="*/ 125 w 1449"/>
                  <a:gd name="T83" fmla="*/ 111 h 4054"/>
                  <a:gd name="T84" fmla="*/ 115 w 1449"/>
                  <a:gd name="T85" fmla="*/ 83 h 4054"/>
                  <a:gd name="T86" fmla="*/ 104 w 1449"/>
                  <a:gd name="T87" fmla="*/ 59 h 4054"/>
                  <a:gd name="T88" fmla="*/ 91 w 1449"/>
                  <a:gd name="T89" fmla="*/ 39 h 4054"/>
                  <a:gd name="T90" fmla="*/ 78 w 1449"/>
                  <a:gd name="T91" fmla="*/ 25 h 4054"/>
                  <a:gd name="T92" fmla="*/ 63 w 1449"/>
                  <a:gd name="T93" fmla="*/ 17 h 4054"/>
                  <a:gd name="T94" fmla="*/ 4 w 1449"/>
                  <a:gd name="T95" fmla="*/ 77 h 4054"/>
                  <a:gd name="T96" fmla="*/ 3 w 1449"/>
                  <a:gd name="T97" fmla="*/ 77 h 4054"/>
                  <a:gd name="T98" fmla="*/ 6 w 1449"/>
                  <a:gd name="T99" fmla="*/ 53 h 4054"/>
                  <a:gd name="T100" fmla="*/ 11 w 1449"/>
                  <a:gd name="T101" fmla="*/ 33 h 4054"/>
                  <a:gd name="T102" fmla="*/ 17 w 1449"/>
                  <a:gd name="T103" fmla="*/ 21 h 4054"/>
                  <a:gd name="T104" fmla="*/ 26 w 1449"/>
                  <a:gd name="T105" fmla="*/ 10 h 4054"/>
                  <a:gd name="T106" fmla="*/ 39 w 1449"/>
                  <a:gd name="T107" fmla="*/ 3 h 4054"/>
                  <a:gd name="T108" fmla="*/ 51 w 1449"/>
                  <a:gd name="T109" fmla="*/ 15 h 4054"/>
                  <a:gd name="T110" fmla="*/ 41 w 1449"/>
                  <a:gd name="T111" fmla="*/ 18 h 4054"/>
                  <a:gd name="T112" fmla="*/ 34 w 1449"/>
                  <a:gd name="T113" fmla="*/ 24 h 4054"/>
                  <a:gd name="T114" fmla="*/ 28 w 1449"/>
                  <a:gd name="T115" fmla="*/ 32 h 4054"/>
                  <a:gd name="T116" fmla="*/ 24 w 1449"/>
                  <a:gd name="T117" fmla="*/ 42 h 4054"/>
                  <a:gd name="T118" fmla="*/ 20 w 1449"/>
                  <a:gd name="T119" fmla="*/ 63 h 4054"/>
                  <a:gd name="T120" fmla="*/ 16 w 1449"/>
                  <a:gd name="T121" fmla="*/ 84 h 405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449" h="4054">
                    <a:moveTo>
                      <a:pt x="461" y="3919"/>
                    </a:moveTo>
                    <a:lnTo>
                      <a:pt x="456" y="4053"/>
                    </a:lnTo>
                    <a:lnTo>
                      <a:pt x="451" y="4053"/>
                    </a:lnTo>
                    <a:lnTo>
                      <a:pt x="444" y="4053"/>
                    </a:lnTo>
                    <a:lnTo>
                      <a:pt x="436" y="4053"/>
                    </a:lnTo>
                    <a:lnTo>
                      <a:pt x="427" y="4053"/>
                    </a:lnTo>
                    <a:lnTo>
                      <a:pt x="405" y="4054"/>
                    </a:lnTo>
                    <a:lnTo>
                      <a:pt x="380" y="4054"/>
                    </a:lnTo>
                    <a:lnTo>
                      <a:pt x="367" y="4054"/>
                    </a:lnTo>
                    <a:lnTo>
                      <a:pt x="352" y="4054"/>
                    </a:lnTo>
                    <a:lnTo>
                      <a:pt x="338" y="4053"/>
                    </a:lnTo>
                    <a:lnTo>
                      <a:pt x="323" y="4053"/>
                    </a:lnTo>
                    <a:lnTo>
                      <a:pt x="315" y="4051"/>
                    </a:lnTo>
                    <a:lnTo>
                      <a:pt x="307" y="4051"/>
                    </a:lnTo>
                    <a:lnTo>
                      <a:pt x="298" y="4050"/>
                    </a:lnTo>
                    <a:lnTo>
                      <a:pt x="291" y="4049"/>
                    </a:lnTo>
                    <a:lnTo>
                      <a:pt x="282" y="4049"/>
                    </a:lnTo>
                    <a:lnTo>
                      <a:pt x="274" y="4048"/>
                    </a:lnTo>
                    <a:lnTo>
                      <a:pt x="265" y="4047"/>
                    </a:lnTo>
                    <a:lnTo>
                      <a:pt x="257" y="4046"/>
                    </a:lnTo>
                    <a:lnTo>
                      <a:pt x="249" y="4044"/>
                    </a:lnTo>
                    <a:lnTo>
                      <a:pt x="240" y="4043"/>
                    </a:lnTo>
                    <a:lnTo>
                      <a:pt x="232" y="4042"/>
                    </a:lnTo>
                    <a:lnTo>
                      <a:pt x="223" y="4040"/>
                    </a:lnTo>
                    <a:lnTo>
                      <a:pt x="214" y="4037"/>
                    </a:lnTo>
                    <a:lnTo>
                      <a:pt x="206" y="4035"/>
                    </a:lnTo>
                    <a:lnTo>
                      <a:pt x="197" y="4033"/>
                    </a:lnTo>
                    <a:lnTo>
                      <a:pt x="188" y="4031"/>
                    </a:lnTo>
                    <a:lnTo>
                      <a:pt x="180" y="4028"/>
                    </a:lnTo>
                    <a:lnTo>
                      <a:pt x="171" y="4024"/>
                    </a:lnTo>
                    <a:lnTo>
                      <a:pt x="161" y="4022"/>
                    </a:lnTo>
                    <a:lnTo>
                      <a:pt x="153" y="4019"/>
                    </a:lnTo>
                    <a:lnTo>
                      <a:pt x="144" y="4015"/>
                    </a:lnTo>
                    <a:lnTo>
                      <a:pt x="136" y="4012"/>
                    </a:lnTo>
                    <a:lnTo>
                      <a:pt x="131" y="4009"/>
                    </a:lnTo>
                    <a:lnTo>
                      <a:pt x="127" y="4007"/>
                    </a:lnTo>
                    <a:lnTo>
                      <a:pt x="123" y="4005"/>
                    </a:lnTo>
                    <a:lnTo>
                      <a:pt x="118" y="4003"/>
                    </a:lnTo>
                    <a:lnTo>
                      <a:pt x="115" y="4001"/>
                    </a:lnTo>
                    <a:lnTo>
                      <a:pt x="111" y="3999"/>
                    </a:lnTo>
                    <a:lnTo>
                      <a:pt x="105" y="3995"/>
                    </a:lnTo>
                    <a:lnTo>
                      <a:pt x="102" y="3993"/>
                    </a:lnTo>
                    <a:lnTo>
                      <a:pt x="98" y="3991"/>
                    </a:lnTo>
                    <a:lnTo>
                      <a:pt x="94" y="3988"/>
                    </a:lnTo>
                    <a:lnTo>
                      <a:pt x="88" y="3986"/>
                    </a:lnTo>
                    <a:lnTo>
                      <a:pt x="85" y="3982"/>
                    </a:lnTo>
                    <a:lnTo>
                      <a:pt x="77" y="3977"/>
                    </a:lnTo>
                    <a:lnTo>
                      <a:pt x="70" y="3972"/>
                    </a:lnTo>
                    <a:lnTo>
                      <a:pt x="66" y="3967"/>
                    </a:lnTo>
                    <a:lnTo>
                      <a:pt x="61" y="3964"/>
                    </a:lnTo>
                    <a:lnTo>
                      <a:pt x="57" y="3961"/>
                    </a:lnTo>
                    <a:lnTo>
                      <a:pt x="54" y="3958"/>
                    </a:lnTo>
                    <a:lnTo>
                      <a:pt x="49" y="3954"/>
                    </a:lnTo>
                    <a:lnTo>
                      <a:pt x="46" y="3951"/>
                    </a:lnTo>
                    <a:lnTo>
                      <a:pt x="42" y="3947"/>
                    </a:lnTo>
                    <a:lnTo>
                      <a:pt x="39" y="3944"/>
                    </a:lnTo>
                    <a:lnTo>
                      <a:pt x="35" y="3940"/>
                    </a:lnTo>
                    <a:lnTo>
                      <a:pt x="31" y="3936"/>
                    </a:lnTo>
                    <a:lnTo>
                      <a:pt x="28" y="3931"/>
                    </a:lnTo>
                    <a:lnTo>
                      <a:pt x="25" y="3927"/>
                    </a:lnTo>
                    <a:lnTo>
                      <a:pt x="21" y="3924"/>
                    </a:lnTo>
                    <a:lnTo>
                      <a:pt x="18" y="3919"/>
                    </a:lnTo>
                    <a:lnTo>
                      <a:pt x="15" y="3914"/>
                    </a:lnTo>
                    <a:lnTo>
                      <a:pt x="12" y="3910"/>
                    </a:lnTo>
                    <a:lnTo>
                      <a:pt x="8" y="3906"/>
                    </a:lnTo>
                    <a:lnTo>
                      <a:pt x="5" y="3902"/>
                    </a:lnTo>
                    <a:lnTo>
                      <a:pt x="2" y="3896"/>
                    </a:lnTo>
                    <a:lnTo>
                      <a:pt x="0" y="3892"/>
                    </a:lnTo>
                    <a:lnTo>
                      <a:pt x="115" y="3824"/>
                    </a:lnTo>
                    <a:lnTo>
                      <a:pt x="117" y="3827"/>
                    </a:lnTo>
                    <a:lnTo>
                      <a:pt x="118" y="3829"/>
                    </a:lnTo>
                    <a:lnTo>
                      <a:pt x="119" y="3831"/>
                    </a:lnTo>
                    <a:lnTo>
                      <a:pt x="122" y="3834"/>
                    </a:lnTo>
                    <a:lnTo>
                      <a:pt x="124" y="3836"/>
                    </a:lnTo>
                    <a:lnTo>
                      <a:pt x="125" y="3839"/>
                    </a:lnTo>
                    <a:lnTo>
                      <a:pt x="126" y="3840"/>
                    </a:lnTo>
                    <a:lnTo>
                      <a:pt x="128" y="3843"/>
                    </a:lnTo>
                    <a:lnTo>
                      <a:pt x="130" y="3845"/>
                    </a:lnTo>
                    <a:lnTo>
                      <a:pt x="131" y="3847"/>
                    </a:lnTo>
                    <a:lnTo>
                      <a:pt x="133" y="3849"/>
                    </a:lnTo>
                    <a:lnTo>
                      <a:pt x="136" y="3851"/>
                    </a:lnTo>
                    <a:lnTo>
                      <a:pt x="138" y="3853"/>
                    </a:lnTo>
                    <a:lnTo>
                      <a:pt x="139" y="3854"/>
                    </a:lnTo>
                    <a:lnTo>
                      <a:pt x="141" y="3856"/>
                    </a:lnTo>
                    <a:lnTo>
                      <a:pt x="143" y="3858"/>
                    </a:lnTo>
                    <a:lnTo>
                      <a:pt x="145" y="3861"/>
                    </a:lnTo>
                    <a:lnTo>
                      <a:pt x="147" y="3863"/>
                    </a:lnTo>
                    <a:lnTo>
                      <a:pt x="150" y="3864"/>
                    </a:lnTo>
                    <a:lnTo>
                      <a:pt x="151" y="3865"/>
                    </a:lnTo>
                    <a:lnTo>
                      <a:pt x="156" y="3869"/>
                    </a:lnTo>
                    <a:lnTo>
                      <a:pt x="161" y="3872"/>
                    </a:lnTo>
                    <a:lnTo>
                      <a:pt x="164" y="3875"/>
                    </a:lnTo>
                    <a:lnTo>
                      <a:pt x="165" y="3876"/>
                    </a:lnTo>
                    <a:lnTo>
                      <a:pt x="167" y="3877"/>
                    </a:lnTo>
                    <a:lnTo>
                      <a:pt x="170" y="3878"/>
                    </a:lnTo>
                    <a:lnTo>
                      <a:pt x="172" y="3880"/>
                    </a:lnTo>
                    <a:lnTo>
                      <a:pt x="174" y="3881"/>
                    </a:lnTo>
                    <a:lnTo>
                      <a:pt x="177" y="3882"/>
                    </a:lnTo>
                    <a:lnTo>
                      <a:pt x="181" y="3884"/>
                    </a:lnTo>
                    <a:lnTo>
                      <a:pt x="183" y="3885"/>
                    </a:lnTo>
                    <a:lnTo>
                      <a:pt x="185" y="3886"/>
                    </a:lnTo>
                    <a:lnTo>
                      <a:pt x="188" y="3888"/>
                    </a:lnTo>
                    <a:lnTo>
                      <a:pt x="191" y="3889"/>
                    </a:lnTo>
                    <a:lnTo>
                      <a:pt x="196" y="3892"/>
                    </a:lnTo>
                    <a:lnTo>
                      <a:pt x="202" y="3894"/>
                    </a:lnTo>
                    <a:lnTo>
                      <a:pt x="208" y="3896"/>
                    </a:lnTo>
                    <a:lnTo>
                      <a:pt x="213" y="3898"/>
                    </a:lnTo>
                    <a:lnTo>
                      <a:pt x="220" y="3900"/>
                    </a:lnTo>
                    <a:lnTo>
                      <a:pt x="226" y="3902"/>
                    </a:lnTo>
                    <a:lnTo>
                      <a:pt x="232" y="3904"/>
                    </a:lnTo>
                    <a:lnTo>
                      <a:pt x="238" y="3905"/>
                    </a:lnTo>
                    <a:lnTo>
                      <a:pt x="244" y="3907"/>
                    </a:lnTo>
                    <a:lnTo>
                      <a:pt x="251" y="3908"/>
                    </a:lnTo>
                    <a:lnTo>
                      <a:pt x="257" y="3909"/>
                    </a:lnTo>
                    <a:lnTo>
                      <a:pt x="264" y="3911"/>
                    </a:lnTo>
                    <a:lnTo>
                      <a:pt x="270" y="3912"/>
                    </a:lnTo>
                    <a:lnTo>
                      <a:pt x="277" y="3913"/>
                    </a:lnTo>
                    <a:lnTo>
                      <a:pt x="284" y="3914"/>
                    </a:lnTo>
                    <a:lnTo>
                      <a:pt x="291" y="3914"/>
                    </a:lnTo>
                    <a:lnTo>
                      <a:pt x="296" y="3916"/>
                    </a:lnTo>
                    <a:lnTo>
                      <a:pt x="304" y="3917"/>
                    </a:lnTo>
                    <a:lnTo>
                      <a:pt x="310" y="3917"/>
                    </a:lnTo>
                    <a:lnTo>
                      <a:pt x="317" y="3918"/>
                    </a:lnTo>
                    <a:lnTo>
                      <a:pt x="323" y="3918"/>
                    </a:lnTo>
                    <a:lnTo>
                      <a:pt x="330" y="3919"/>
                    </a:lnTo>
                    <a:lnTo>
                      <a:pt x="343" y="3919"/>
                    </a:lnTo>
                    <a:lnTo>
                      <a:pt x="355" y="3920"/>
                    </a:lnTo>
                    <a:lnTo>
                      <a:pt x="368" y="3920"/>
                    </a:lnTo>
                    <a:lnTo>
                      <a:pt x="380" y="3920"/>
                    </a:lnTo>
                    <a:lnTo>
                      <a:pt x="404" y="3920"/>
                    </a:lnTo>
                    <a:lnTo>
                      <a:pt x="424" y="3919"/>
                    </a:lnTo>
                    <a:lnTo>
                      <a:pt x="434" y="3919"/>
                    </a:lnTo>
                    <a:lnTo>
                      <a:pt x="444" y="3919"/>
                    </a:lnTo>
                    <a:lnTo>
                      <a:pt x="452" y="3919"/>
                    </a:lnTo>
                    <a:lnTo>
                      <a:pt x="461" y="3919"/>
                    </a:lnTo>
                    <a:close/>
                    <a:moveTo>
                      <a:pt x="1306" y="2035"/>
                    </a:moveTo>
                    <a:lnTo>
                      <a:pt x="1440" y="2025"/>
                    </a:lnTo>
                    <a:lnTo>
                      <a:pt x="1442" y="2048"/>
                    </a:lnTo>
                    <a:lnTo>
                      <a:pt x="1443" y="2072"/>
                    </a:lnTo>
                    <a:lnTo>
                      <a:pt x="1445" y="2096"/>
                    </a:lnTo>
                    <a:lnTo>
                      <a:pt x="1446" y="2120"/>
                    </a:lnTo>
                    <a:lnTo>
                      <a:pt x="1447" y="2143"/>
                    </a:lnTo>
                    <a:lnTo>
                      <a:pt x="1448" y="2167"/>
                    </a:lnTo>
                    <a:lnTo>
                      <a:pt x="1448" y="2191"/>
                    </a:lnTo>
                    <a:lnTo>
                      <a:pt x="1449" y="2215"/>
                    </a:lnTo>
                    <a:lnTo>
                      <a:pt x="1449" y="2238"/>
                    </a:lnTo>
                    <a:lnTo>
                      <a:pt x="1449" y="2261"/>
                    </a:lnTo>
                    <a:lnTo>
                      <a:pt x="1449" y="2285"/>
                    </a:lnTo>
                    <a:lnTo>
                      <a:pt x="1448" y="2308"/>
                    </a:lnTo>
                    <a:lnTo>
                      <a:pt x="1448" y="2332"/>
                    </a:lnTo>
                    <a:lnTo>
                      <a:pt x="1447" y="2356"/>
                    </a:lnTo>
                    <a:lnTo>
                      <a:pt x="1446" y="2378"/>
                    </a:lnTo>
                    <a:lnTo>
                      <a:pt x="1445" y="2402"/>
                    </a:lnTo>
                    <a:lnTo>
                      <a:pt x="1444" y="2426"/>
                    </a:lnTo>
                    <a:lnTo>
                      <a:pt x="1443" y="2449"/>
                    </a:lnTo>
                    <a:lnTo>
                      <a:pt x="1441" y="2472"/>
                    </a:lnTo>
                    <a:lnTo>
                      <a:pt x="1439" y="2495"/>
                    </a:lnTo>
                    <a:lnTo>
                      <a:pt x="1436" y="2518"/>
                    </a:lnTo>
                    <a:lnTo>
                      <a:pt x="1434" y="2541"/>
                    </a:lnTo>
                    <a:lnTo>
                      <a:pt x="1432" y="2564"/>
                    </a:lnTo>
                    <a:lnTo>
                      <a:pt x="1430" y="2587"/>
                    </a:lnTo>
                    <a:lnTo>
                      <a:pt x="1427" y="2609"/>
                    </a:lnTo>
                    <a:lnTo>
                      <a:pt x="1424" y="2633"/>
                    </a:lnTo>
                    <a:lnTo>
                      <a:pt x="1420" y="2656"/>
                    </a:lnTo>
                    <a:lnTo>
                      <a:pt x="1418" y="2678"/>
                    </a:lnTo>
                    <a:lnTo>
                      <a:pt x="1414" y="2700"/>
                    </a:lnTo>
                    <a:lnTo>
                      <a:pt x="1411" y="2723"/>
                    </a:lnTo>
                    <a:lnTo>
                      <a:pt x="1406" y="2745"/>
                    </a:lnTo>
                    <a:lnTo>
                      <a:pt x="1403" y="2768"/>
                    </a:lnTo>
                    <a:lnTo>
                      <a:pt x="1399" y="2789"/>
                    </a:lnTo>
                    <a:lnTo>
                      <a:pt x="1394" y="2812"/>
                    </a:lnTo>
                    <a:lnTo>
                      <a:pt x="1390" y="2834"/>
                    </a:lnTo>
                    <a:lnTo>
                      <a:pt x="1386" y="2855"/>
                    </a:lnTo>
                    <a:lnTo>
                      <a:pt x="1380" y="2877"/>
                    </a:lnTo>
                    <a:lnTo>
                      <a:pt x="1376" y="2899"/>
                    </a:lnTo>
                    <a:lnTo>
                      <a:pt x="1371" y="2921"/>
                    </a:lnTo>
                    <a:lnTo>
                      <a:pt x="1365" y="2942"/>
                    </a:lnTo>
                    <a:lnTo>
                      <a:pt x="1360" y="2963"/>
                    </a:lnTo>
                    <a:lnTo>
                      <a:pt x="1355" y="2985"/>
                    </a:lnTo>
                    <a:lnTo>
                      <a:pt x="1349" y="3005"/>
                    </a:lnTo>
                    <a:lnTo>
                      <a:pt x="1343" y="3027"/>
                    </a:lnTo>
                    <a:lnTo>
                      <a:pt x="1337" y="3047"/>
                    </a:lnTo>
                    <a:lnTo>
                      <a:pt x="1331" y="3068"/>
                    </a:lnTo>
                    <a:lnTo>
                      <a:pt x="1324" y="3088"/>
                    </a:lnTo>
                    <a:lnTo>
                      <a:pt x="1319" y="3109"/>
                    </a:lnTo>
                    <a:lnTo>
                      <a:pt x="1311" y="3129"/>
                    </a:lnTo>
                    <a:lnTo>
                      <a:pt x="1305" y="3150"/>
                    </a:lnTo>
                    <a:lnTo>
                      <a:pt x="1299" y="3169"/>
                    </a:lnTo>
                    <a:lnTo>
                      <a:pt x="1292" y="3190"/>
                    </a:lnTo>
                    <a:lnTo>
                      <a:pt x="1285" y="3209"/>
                    </a:lnTo>
                    <a:lnTo>
                      <a:pt x="1277" y="3228"/>
                    </a:lnTo>
                    <a:lnTo>
                      <a:pt x="1270" y="3248"/>
                    </a:lnTo>
                    <a:lnTo>
                      <a:pt x="1263" y="3267"/>
                    </a:lnTo>
                    <a:lnTo>
                      <a:pt x="1255" y="3287"/>
                    </a:lnTo>
                    <a:lnTo>
                      <a:pt x="1247" y="3305"/>
                    </a:lnTo>
                    <a:lnTo>
                      <a:pt x="1239" y="3324"/>
                    </a:lnTo>
                    <a:lnTo>
                      <a:pt x="1232" y="3343"/>
                    </a:lnTo>
                    <a:lnTo>
                      <a:pt x="1224" y="3361"/>
                    </a:lnTo>
                    <a:lnTo>
                      <a:pt x="1216" y="3379"/>
                    </a:lnTo>
                    <a:lnTo>
                      <a:pt x="1207" y="3398"/>
                    </a:lnTo>
                    <a:lnTo>
                      <a:pt x="1198" y="3415"/>
                    </a:lnTo>
                    <a:lnTo>
                      <a:pt x="1190" y="3433"/>
                    </a:lnTo>
                    <a:lnTo>
                      <a:pt x="1181" y="3451"/>
                    </a:lnTo>
                    <a:lnTo>
                      <a:pt x="1172" y="3468"/>
                    </a:lnTo>
                    <a:lnTo>
                      <a:pt x="1164" y="3485"/>
                    </a:lnTo>
                    <a:lnTo>
                      <a:pt x="1155" y="3502"/>
                    </a:lnTo>
                    <a:lnTo>
                      <a:pt x="1145" y="3520"/>
                    </a:lnTo>
                    <a:lnTo>
                      <a:pt x="1137" y="3536"/>
                    </a:lnTo>
                    <a:lnTo>
                      <a:pt x="1127" y="3552"/>
                    </a:lnTo>
                    <a:lnTo>
                      <a:pt x="1117" y="3568"/>
                    </a:lnTo>
                    <a:lnTo>
                      <a:pt x="1108" y="3584"/>
                    </a:lnTo>
                    <a:lnTo>
                      <a:pt x="1098" y="3600"/>
                    </a:lnTo>
                    <a:lnTo>
                      <a:pt x="1088" y="3616"/>
                    </a:lnTo>
                    <a:lnTo>
                      <a:pt x="1079" y="3631"/>
                    </a:lnTo>
                    <a:lnTo>
                      <a:pt x="1069" y="3646"/>
                    </a:lnTo>
                    <a:lnTo>
                      <a:pt x="1059" y="3661"/>
                    </a:lnTo>
                    <a:lnTo>
                      <a:pt x="1048" y="3676"/>
                    </a:lnTo>
                    <a:lnTo>
                      <a:pt x="1038" y="3690"/>
                    </a:lnTo>
                    <a:lnTo>
                      <a:pt x="1028" y="3704"/>
                    </a:lnTo>
                    <a:lnTo>
                      <a:pt x="1017" y="3718"/>
                    </a:lnTo>
                    <a:lnTo>
                      <a:pt x="1008" y="3732"/>
                    </a:lnTo>
                    <a:lnTo>
                      <a:pt x="997" y="3746"/>
                    </a:lnTo>
                    <a:lnTo>
                      <a:pt x="986" y="3759"/>
                    </a:lnTo>
                    <a:lnTo>
                      <a:pt x="975" y="3772"/>
                    </a:lnTo>
                    <a:lnTo>
                      <a:pt x="963" y="3785"/>
                    </a:lnTo>
                    <a:lnTo>
                      <a:pt x="953" y="3798"/>
                    </a:lnTo>
                    <a:lnTo>
                      <a:pt x="942" y="3810"/>
                    </a:lnTo>
                    <a:lnTo>
                      <a:pt x="931" y="3822"/>
                    </a:lnTo>
                    <a:lnTo>
                      <a:pt x="919" y="3834"/>
                    </a:lnTo>
                    <a:lnTo>
                      <a:pt x="907" y="3845"/>
                    </a:lnTo>
                    <a:lnTo>
                      <a:pt x="897" y="3856"/>
                    </a:lnTo>
                    <a:lnTo>
                      <a:pt x="885" y="3867"/>
                    </a:lnTo>
                    <a:lnTo>
                      <a:pt x="873" y="3878"/>
                    </a:lnTo>
                    <a:lnTo>
                      <a:pt x="861" y="3889"/>
                    </a:lnTo>
                    <a:lnTo>
                      <a:pt x="849" y="3899"/>
                    </a:lnTo>
                    <a:lnTo>
                      <a:pt x="837" y="3909"/>
                    </a:lnTo>
                    <a:lnTo>
                      <a:pt x="825" y="3919"/>
                    </a:lnTo>
                    <a:lnTo>
                      <a:pt x="814" y="3927"/>
                    </a:lnTo>
                    <a:lnTo>
                      <a:pt x="802" y="3937"/>
                    </a:lnTo>
                    <a:lnTo>
                      <a:pt x="789" y="3946"/>
                    </a:lnTo>
                    <a:lnTo>
                      <a:pt x="777" y="3954"/>
                    </a:lnTo>
                    <a:lnTo>
                      <a:pt x="764" y="3962"/>
                    </a:lnTo>
                    <a:lnTo>
                      <a:pt x="751" y="3971"/>
                    </a:lnTo>
                    <a:lnTo>
                      <a:pt x="739" y="3978"/>
                    </a:lnTo>
                    <a:lnTo>
                      <a:pt x="726" y="3985"/>
                    </a:lnTo>
                    <a:lnTo>
                      <a:pt x="720" y="3988"/>
                    </a:lnTo>
                    <a:lnTo>
                      <a:pt x="713" y="3991"/>
                    </a:lnTo>
                    <a:lnTo>
                      <a:pt x="707" y="3995"/>
                    </a:lnTo>
                    <a:lnTo>
                      <a:pt x="700" y="3999"/>
                    </a:lnTo>
                    <a:lnTo>
                      <a:pt x="694" y="4002"/>
                    </a:lnTo>
                    <a:lnTo>
                      <a:pt x="687" y="4004"/>
                    </a:lnTo>
                    <a:lnTo>
                      <a:pt x="681" y="4007"/>
                    </a:lnTo>
                    <a:lnTo>
                      <a:pt x="675" y="4010"/>
                    </a:lnTo>
                    <a:lnTo>
                      <a:pt x="668" y="4013"/>
                    </a:lnTo>
                    <a:lnTo>
                      <a:pt x="662" y="4016"/>
                    </a:lnTo>
                    <a:lnTo>
                      <a:pt x="654" y="4018"/>
                    </a:lnTo>
                    <a:lnTo>
                      <a:pt x="648" y="4021"/>
                    </a:lnTo>
                    <a:lnTo>
                      <a:pt x="641" y="4023"/>
                    </a:lnTo>
                    <a:lnTo>
                      <a:pt x="635" y="4026"/>
                    </a:lnTo>
                    <a:lnTo>
                      <a:pt x="628" y="4028"/>
                    </a:lnTo>
                    <a:lnTo>
                      <a:pt x="621" y="4030"/>
                    </a:lnTo>
                    <a:lnTo>
                      <a:pt x="614" y="4032"/>
                    </a:lnTo>
                    <a:lnTo>
                      <a:pt x="608" y="4034"/>
                    </a:lnTo>
                    <a:lnTo>
                      <a:pt x="601" y="4036"/>
                    </a:lnTo>
                    <a:lnTo>
                      <a:pt x="594" y="4037"/>
                    </a:lnTo>
                    <a:lnTo>
                      <a:pt x="587" y="4040"/>
                    </a:lnTo>
                    <a:lnTo>
                      <a:pt x="581" y="4042"/>
                    </a:lnTo>
                    <a:lnTo>
                      <a:pt x="573" y="4043"/>
                    </a:lnTo>
                    <a:lnTo>
                      <a:pt x="567" y="4044"/>
                    </a:lnTo>
                    <a:lnTo>
                      <a:pt x="560" y="4046"/>
                    </a:lnTo>
                    <a:lnTo>
                      <a:pt x="553" y="4047"/>
                    </a:lnTo>
                    <a:lnTo>
                      <a:pt x="546" y="4048"/>
                    </a:lnTo>
                    <a:lnTo>
                      <a:pt x="539" y="4049"/>
                    </a:lnTo>
                    <a:lnTo>
                      <a:pt x="532" y="4049"/>
                    </a:lnTo>
                    <a:lnTo>
                      <a:pt x="526" y="4050"/>
                    </a:lnTo>
                    <a:lnTo>
                      <a:pt x="518" y="4051"/>
                    </a:lnTo>
                    <a:lnTo>
                      <a:pt x="512" y="4053"/>
                    </a:lnTo>
                    <a:lnTo>
                      <a:pt x="504" y="4053"/>
                    </a:lnTo>
                    <a:lnTo>
                      <a:pt x="498" y="4053"/>
                    </a:lnTo>
                    <a:lnTo>
                      <a:pt x="490" y="4053"/>
                    </a:lnTo>
                    <a:lnTo>
                      <a:pt x="484" y="4054"/>
                    </a:lnTo>
                    <a:lnTo>
                      <a:pt x="476" y="4054"/>
                    </a:lnTo>
                    <a:lnTo>
                      <a:pt x="470" y="4054"/>
                    </a:lnTo>
                    <a:lnTo>
                      <a:pt x="462" y="4053"/>
                    </a:lnTo>
                    <a:lnTo>
                      <a:pt x="456" y="4053"/>
                    </a:lnTo>
                    <a:lnTo>
                      <a:pt x="461" y="3919"/>
                    </a:lnTo>
                    <a:lnTo>
                      <a:pt x="466" y="3919"/>
                    </a:lnTo>
                    <a:lnTo>
                      <a:pt x="472" y="3920"/>
                    </a:lnTo>
                    <a:lnTo>
                      <a:pt x="476" y="3920"/>
                    </a:lnTo>
                    <a:lnTo>
                      <a:pt x="482" y="3920"/>
                    </a:lnTo>
                    <a:lnTo>
                      <a:pt x="486" y="3919"/>
                    </a:lnTo>
                    <a:lnTo>
                      <a:pt x="491" y="3919"/>
                    </a:lnTo>
                    <a:lnTo>
                      <a:pt x="496" y="3919"/>
                    </a:lnTo>
                    <a:lnTo>
                      <a:pt x="501" y="3918"/>
                    </a:lnTo>
                    <a:lnTo>
                      <a:pt x="506" y="3918"/>
                    </a:lnTo>
                    <a:lnTo>
                      <a:pt x="511" y="3918"/>
                    </a:lnTo>
                    <a:lnTo>
                      <a:pt x="516" y="3917"/>
                    </a:lnTo>
                    <a:lnTo>
                      <a:pt x="520" y="3917"/>
                    </a:lnTo>
                    <a:lnTo>
                      <a:pt x="526" y="3916"/>
                    </a:lnTo>
                    <a:lnTo>
                      <a:pt x="531" y="3914"/>
                    </a:lnTo>
                    <a:lnTo>
                      <a:pt x="535" y="3913"/>
                    </a:lnTo>
                    <a:lnTo>
                      <a:pt x="541" y="3913"/>
                    </a:lnTo>
                    <a:lnTo>
                      <a:pt x="546" y="3911"/>
                    </a:lnTo>
                    <a:lnTo>
                      <a:pt x="551" y="3910"/>
                    </a:lnTo>
                    <a:lnTo>
                      <a:pt x="556" y="3909"/>
                    </a:lnTo>
                    <a:lnTo>
                      <a:pt x="560" y="3908"/>
                    </a:lnTo>
                    <a:lnTo>
                      <a:pt x="566" y="3907"/>
                    </a:lnTo>
                    <a:lnTo>
                      <a:pt x="571" y="3906"/>
                    </a:lnTo>
                    <a:lnTo>
                      <a:pt x="575" y="3904"/>
                    </a:lnTo>
                    <a:lnTo>
                      <a:pt x="581" y="3903"/>
                    </a:lnTo>
                    <a:lnTo>
                      <a:pt x="586" y="3900"/>
                    </a:lnTo>
                    <a:lnTo>
                      <a:pt x="590" y="3899"/>
                    </a:lnTo>
                    <a:lnTo>
                      <a:pt x="596" y="3897"/>
                    </a:lnTo>
                    <a:lnTo>
                      <a:pt x="601" y="3895"/>
                    </a:lnTo>
                    <a:lnTo>
                      <a:pt x="606" y="3894"/>
                    </a:lnTo>
                    <a:lnTo>
                      <a:pt x="611" y="3892"/>
                    </a:lnTo>
                    <a:lnTo>
                      <a:pt x="616" y="3890"/>
                    </a:lnTo>
                    <a:lnTo>
                      <a:pt x="621" y="3888"/>
                    </a:lnTo>
                    <a:lnTo>
                      <a:pt x="626" y="3885"/>
                    </a:lnTo>
                    <a:lnTo>
                      <a:pt x="631" y="3883"/>
                    </a:lnTo>
                    <a:lnTo>
                      <a:pt x="637" y="3880"/>
                    </a:lnTo>
                    <a:lnTo>
                      <a:pt x="641" y="3878"/>
                    </a:lnTo>
                    <a:lnTo>
                      <a:pt x="646" y="3876"/>
                    </a:lnTo>
                    <a:lnTo>
                      <a:pt x="651" y="3873"/>
                    </a:lnTo>
                    <a:lnTo>
                      <a:pt x="656" y="3870"/>
                    </a:lnTo>
                    <a:lnTo>
                      <a:pt x="662" y="3868"/>
                    </a:lnTo>
                    <a:lnTo>
                      <a:pt x="671" y="3862"/>
                    </a:lnTo>
                    <a:lnTo>
                      <a:pt x="682" y="3855"/>
                    </a:lnTo>
                    <a:lnTo>
                      <a:pt x="692" y="3850"/>
                    </a:lnTo>
                    <a:lnTo>
                      <a:pt x="703" y="3842"/>
                    </a:lnTo>
                    <a:lnTo>
                      <a:pt x="712" y="3836"/>
                    </a:lnTo>
                    <a:lnTo>
                      <a:pt x="723" y="3828"/>
                    </a:lnTo>
                    <a:lnTo>
                      <a:pt x="733" y="3821"/>
                    </a:lnTo>
                    <a:lnTo>
                      <a:pt x="742" y="3813"/>
                    </a:lnTo>
                    <a:lnTo>
                      <a:pt x="753" y="3806"/>
                    </a:lnTo>
                    <a:lnTo>
                      <a:pt x="763" y="3797"/>
                    </a:lnTo>
                    <a:lnTo>
                      <a:pt x="774" y="3788"/>
                    </a:lnTo>
                    <a:lnTo>
                      <a:pt x="783" y="3779"/>
                    </a:lnTo>
                    <a:lnTo>
                      <a:pt x="793" y="3770"/>
                    </a:lnTo>
                    <a:lnTo>
                      <a:pt x="804" y="3760"/>
                    </a:lnTo>
                    <a:lnTo>
                      <a:pt x="814" y="3751"/>
                    </a:lnTo>
                    <a:lnTo>
                      <a:pt x="823" y="3741"/>
                    </a:lnTo>
                    <a:lnTo>
                      <a:pt x="833" y="3730"/>
                    </a:lnTo>
                    <a:lnTo>
                      <a:pt x="843" y="3719"/>
                    </a:lnTo>
                    <a:lnTo>
                      <a:pt x="852" y="3708"/>
                    </a:lnTo>
                    <a:lnTo>
                      <a:pt x="863" y="3698"/>
                    </a:lnTo>
                    <a:lnTo>
                      <a:pt x="873" y="3686"/>
                    </a:lnTo>
                    <a:lnTo>
                      <a:pt x="883" y="3674"/>
                    </a:lnTo>
                    <a:lnTo>
                      <a:pt x="891" y="3662"/>
                    </a:lnTo>
                    <a:lnTo>
                      <a:pt x="901" y="3650"/>
                    </a:lnTo>
                    <a:lnTo>
                      <a:pt x="911" y="3637"/>
                    </a:lnTo>
                    <a:lnTo>
                      <a:pt x="920" y="3625"/>
                    </a:lnTo>
                    <a:lnTo>
                      <a:pt x="930" y="3612"/>
                    </a:lnTo>
                    <a:lnTo>
                      <a:pt x="939" y="3598"/>
                    </a:lnTo>
                    <a:lnTo>
                      <a:pt x="948" y="3585"/>
                    </a:lnTo>
                    <a:lnTo>
                      <a:pt x="957" y="3571"/>
                    </a:lnTo>
                    <a:lnTo>
                      <a:pt x="967" y="3559"/>
                    </a:lnTo>
                    <a:lnTo>
                      <a:pt x="975" y="3543"/>
                    </a:lnTo>
                    <a:lnTo>
                      <a:pt x="985" y="3529"/>
                    </a:lnTo>
                    <a:lnTo>
                      <a:pt x="994" y="3515"/>
                    </a:lnTo>
                    <a:lnTo>
                      <a:pt x="1002" y="3500"/>
                    </a:lnTo>
                    <a:lnTo>
                      <a:pt x="1011" y="3485"/>
                    </a:lnTo>
                    <a:lnTo>
                      <a:pt x="1019" y="3470"/>
                    </a:lnTo>
                    <a:lnTo>
                      <a:pt x="1028" y="3455"/>
                    </a:lnTo>
                    <a:lnTo>
                      <a:pt x="1037" y="3439"/>
                    </a:lnTo>
                    <a:lnTo>
                      <a:pt x="1045" y="3424"/>
                    </a:lnTo>
                    <a:lnTo>
                      <a:pt x="1054" y="3408"/>
                    </a:lnTo>
                    <a:lnTo>
                      <a:pt x="1061" y="3391"/>
                    </a:lnTo>
                    <a:lnTo>
                      <a:pt x="1070" y="3374"/>
                    </a:lnTo>
                    <a:lnTo>
                      <a:pt x="1078" y="3358"/>
                    </a:lnTo>
                    <a:lnTo>
                      <a:pt x="1085" y="3341"/>
                    </a:lnTo>
                    <a:lnTo>
                      <a:pt x="1094" y="3324"/>
                    </a:lnTo>
                    <a:lnTo>
                      <a:pt x="1101" y="3307"/>
                    </a:lnTo>
                    <a:lnTo>
                      <a:pt x="1109" y="3290"/>
                    </a:lnTo>
                    <a:lnTo>
                      <a:pt x="1116" y="3273"/>
                    </a:lnTo>
                    <a:lnTo>
                      <a:pt x="1124" y="3254"/>
                    </a:lnTo>
                    <a:lnTo>
                      <a:pt x="1130" y="3237"/>
                    </a:lnTo>
                    <a:lnTo>
                      <a:pt x="1138" y="3219"/>
                    </a:lnTo>
                    <a:lnTo>
                      <a:pt x="1144" y="3200"/>
                    </a:lnTo>
                    <a:lnTo>
                      <a:pt x="1152" y="3182"/>
                    </a:lnTo>
                    <a:lnTo>
                      <a:pt x="1158" y="3164"/>
                    </a:lnTo>
                    <a:lnTo>
                      <a:pt x="1165" y="3144"/>
                    </a:lnTo>
                    <a:lnTo>
                      <a:pt x="1171" y="3126"/>
                    </a:lnTo>
                    <a:lnTo>
                      <a:pt x="1179" y="3107"/>
                    </a:lnTo>
                    <a:lnTo>
                      <a:pt x="1184" y="3088"/>
                    </a:lnTo>
                    <a:lnTo>
                      <a:pt x="1191" y="3069"/>
                    </a:lnTo>
                    <a:lnTo>
                      <a:pt x="1197" y="3049"/>
                    </a:lnTo>
                    <a:lnTo>
                      <a:pt x="1203" y="3030"/>
                    </a:lnTo>
                    <a:lnTo>
                      <a:pt x="1209" y="3011"/>
                    </a:lnTo>
                    <a:lnTo>
                      <a:pt x="1214" y="2990"/>
                    </a:lnTo>
                    <a:lnTo>
                      <a:pt x="1220" y="2971"/>
                    </a:lnTo>
                    <a:lnTo>
                      <a:pt x="1225" y="2950"/>
                    </a:lnTo>
                    <a:lnTo>
                      <a:pt x="1231" y="2931"/>
                    </a:lnTo>
                    <a:lnTo>
                      <a:pt x="1235" y="2910"/>
                    </a:lnTo>
                    <a:lnTo>
                      <a:pt x="1240" y="2890"/>
                    </a:lnTo>
                    <a:lnTo>
                      <a:pt x="1245" y="2869"/>
                    </a:lnTo>
                    <a:lnTo>
                      <a:pt x="1250" y="2849"/>
                    </a:lnTo>
                    <a:lnTo>
                      <a:pt x="1254" y="2827"/>
                    </a:lnTo>
                    <a:lnTo>
                      <a:pt x="1259" y="2807"/>
                    </a:lnTo>
                    <a:lnTo>
                      <a:pt x="1263" y="2786"/>
                    </a:lnTo>
                    <a:lnTo>
                      <a:pt x="1267" y="2765"/>
                    </a:lnTo>
                    <a:lnTo>
                      <a:pt x="1272" y="2744"/>
                    </a:lnTo>
                    <a:lnTo>
                      <a:pt x="1275" y="2723"/>
                    </a:lnTo>
                    <a:lnTo>
                      <a:pt x="1278" y="2701"/>
                    </a:lnTo>
                    <a:lnTo>
                      <a:pt x="1282" y="2679"/>
                    </a:lnTo>
                    <a:lnTo>
                      <a:pt x="1285" y="2659"/>
                    </a:lnTo>
                    <a:lnTo>
                      <a:pt x="1288" y="2637"/>
                    </a:lnTo>
                    <a:lnTo>
                      <a:pt x="1291" y="2616"/>
                    </a:lnTo>
                    <a:lnTo>
                      <a:pt x="1294" y="2593"/>
                    </a:lnTo>
                    <a:lnTo>
                      <a:pt x="1296" y="2572"/>
                    </a:lnTo>
                    <a:lnTo>
                      <a:pt x="1300" y="2550"/>
                    </a:lnTo>
                    <a:lnTo>
                      <a:pt x="1302" y="2528"/>
                    </a:lnTo>
                    <a:lnTo>
                      <a:pt x="1304" y="2506"/>
                    </a:lnTo>
                    <a:lnTo>
                      <a:pt x="1305" y="2484"/>
                    </a:lnTo>
                    <a:lnTo>
                      <a:pt x="1307" y="2462"/>
                    </a:lnTo>
                    <a:lnTo>
                      <a:pt x="1309" y="2440"/>
                    </a:lnTo>
                    <a:lnTo>
                      <a:pt x="1310" y="2417"/>
                    </a:lnTo>
                    <a:lnTo>
                      <a:pt x="1311" y="2396"/>
                    </a:lnTo>
                    <a:lnTo>
                      <a:pt x="1313" y="2373"/>
                    </a:lnTo>
                    <a:lnTo>
                      <a:pt x="1314" y="2350"/>
                    </a:lnTo>
                    <a:lnTo>
                      <a:pt x="1315" y="2329"/>
                    </a:lnTo>
                    <a:lnTo>
                      <a:pt x="1315" y="2306"/>
                    </a:lnTo>
                    <a:lnTo>
                      <a:pt x="1316" y="2284"/>
                    </a:lnTo>
                    <a:lnTo>
                      <a:pt x="1316" y="2261"/>
                    </a:lnTo>
                    <a:lnTo>
                      <a:pt x="1316" y="2238"/>
                    </a:lnTo>
                    <a:lnTo>
                      <a:pt x="1315" y="2216"/>
                    </a:lnTo>
                    <a:lnTo>
                      <a:pt x="1315" y="2194"/>
                    </a:lnTo>
                    <a:lnTo>
                      <a:pt x="1314" y="2171"/>
                    </a:lnTo>
                    <a:lnTo>
                      <a:pt x="1314" y="2149"/>
                    </a:lnTo>
                    <a:lnTo>
                      <a:pt x="1313" y="2126"/>
                    </a:lnTo>
                    <a:lnTo>
                      <a:pt x="1311" y="2103"/>
                    </a:lnTo>
                    <a:lnTo>
                      <a:pt x="1309" y="2081"/>
                    </a:lnTo>
                    <a:lnTo>
                      <a:pt x="1308" y="2058"/>
                    </a:lnTo>
                    <a:lnTo>
                      <a:pt x="1306" y="2035"/>
                    </a:lnTo>
                    <a:close/>
                    <a:moveTo>
                      <a:pt x="478" y="134"/>
                    </a:moveTo>
                    <a:lnTo>
                      <a:pt x="471" y="0"/>
                    </a:lnTo>
                    <a:lnTo>
                      <a:pt x="478" y="0"/>
                    </a:lnTo>
                    <a:lnTo>
                      <a:pt x="492" y="1"/>
                    </a:lnTo>
                    <a:lnTo>
                      <a:pt x="506" y="3"/>
                    </a:lnTo>
                    <a:lnTo>
                      <a:pt x="519" y="4"/>
                    </a:lnTo>
                    <a:lnTo>
                      <a:pt x="533" y="7"/>
                    </a:lnTo>
                    <a:lnTo>
                      <a:pt x="546" y="10"/>
                    </a:lnTo>
                    <a:lnTo>
                      <a:pt x="560" y="12"/>
                    </a:lnTo>
                    <a:lnTo>
                      <a:pt x="573" y="15"/>
                    </a:lnTo>
                    <a:lnTo>
                      <a:pt x="586" y="20"/>
                    </a:lnTo>
                    <a:lnTo>
                      <a:pt x="600" y="23"/>
                    </a:lnTo>
                    <a:lnTo>
                      <a:pt x="612" y="27"/>
                    </a:lnTo>
                    <a:lnTo>
                      <a:pt x="625" y="32"/>
                    </a:lnTo>
                    <a:lnTo>
                      <a:pt x="638" y="37"/>
                    </a:lnTo>
                    <a:lnTo>
                      <a:pt x="651" y="42"/>
                    </a:lnTo>
                    <a:lnTo>
                      <a:pt x="663" y="48"/>
                    </a:lnTo>
                    <a:lnTo>
                      <a:pt x="676" y="54"/>
                    </a:lnTo>
                    <a:lnTo>
                      <a:pt x="687" y="61"/>
                    </a:lnTo>
                    <a:lnTo>
                      <a:pt x="700" y="67"/>
                    </a:lnTo>
                    <a:lnTo>
                      <a:pt x="712" y="75"/>
                    </a:lnTo>
                    <a:lnTo>
                      <a:pt x="724" y="81"/>
                    </a:lnTo>
                    <a:lnTo>
                      <a:pt x="736" y="89"/>
                    </a:lnTo>
                    <a:lnTo>
                      <a:pt x="747" y="97"/>
                    </a:lnTo>
                    <a:lnTo>
                      <a:pt x="759" y="105"/>
                    </a:lnTo>
                    <a:lnTo>
                      <a:pt x="770" y="113"/>
                    </a:lnTo>
                    <a:lnTo>
                      <a:pt x="781" y="122"/>
                    </a:lnTo>
                    <a:lnTo>
                      <a:pt x="793" y="132"/>
                    </a:lnTo>
                    <a:lnTo>
                      <a:pt x="804" y="140"/>
                    </a:lnTo>
                    <a:lnTo>
                      <a:pt x="815" y="150"/>
                    </a:lnTo>
                    <a:lnTo>
                      <a:pt x="825" y="160"/>
                    </a:lnTo>
                    <a:lnTo>
                      <a:pt x="836" y="169"/>
                    </a:lnTo>
                    <a:lnTo>
                      <a:pt x="846" y="180"/>
                    </a:lnTo>
                    <a:lnTo>
                      <a:pt x="857" y="191"/>
                    </a:lnTo>
                    <a:lnTo>
                      <a:pt x="867" y="202"/>
                    </a:lnTo>
                    <a:lnTo>
                      <a:pt x="877" y="213"/>
                    </a:lnTo>
                    <a:lnTo>
                      <a:pt x="888" y="224"/>
                    </a:lnTo>
                    <a:lnTo>
                      <a:pt x="898" y="235"/>
                    </a:lnTo>
                    <a:lnTo>
                      <a:pt x="907" y="247"/>
                    </a:lnTo>
                    <a:lnTo>
                      <a:pt x="917" y="259"/>
                    </a:lnTo>
                    <a:lnTo>
                      <a:pt x="927" y="272"/>
                    </a:lnTo>
                    <a:lnTo>
                      <a:pt x="936" y="284"/>
                    </a:lnTo>
                    <a:lnTo>
                      <a:pt x="946" y="297"/>
                    </a:lnTo>
                    <a:lnTo>
                      <a:pt x="956" y="310"/>
                    </a:lnTo>
                    <a:lnTo>
                      <a:pt x="964" y="323"/>
                    </a:lnTo>
                    <a:lnTo>
                      <a:pt x="974" y="337"/>
                    </a:lnTo>
                    <a:lnTo>
                      <a:pt x="983" y="350"/>
                    </a:lnTo>
                    <a:lnTo>
                      <a:pt x="992" y="364"/>
                    </a:lnTo>
                    <a:lnTo>
                      <a:pt x="1001" y="378"/>
                    </a:lnTo>
                    <a:lnTo>
                      <a:pt x="1010" y="392"/>
                    </a:lnTo>
                    <a:lnTo>
                      <a:pt x="1018" y="407"/>
                    </a:lnTo>
                    <a:lnTo>
                      <a:pt x="1027" y="421"/>
                    </a:lnTo>
                    <a:lnTo>
                      <a:pt x="1036" y="436"/>
                    </a:lnTo>
                    <a:lnTo>
                      <a:pt x="1044" y="451"/>
                    </a:lnTo>
                    <a:lnTo>
                      <a:pt x="1053" y="466"/>
                    </a:lnTo>
                    <a:lnTo>
                      <a:pt x="1060" y="482"/>
                    </a:lnTo>
                    <a:lnTo>
                      <a:pt x="1069" y="497"/>
                    </a:lnTo>
                    <a:lnTo>
                      <a:pt x="1077" y="514"/>
                    </a:lnTo>
                    <a:lnTo>
                      <a:pt x="1085" y="529"/>
                    </a:lnTo>
                    <a:lnTo>
                      <a:pt x="1093" y="546"/>
                    </a:lnTo>
                    <a:lnTo>
                      <a:pt x="1100" y="562"/>
                    </a:lnTo>
                    <a:lnTo>
                      <a:pt x="1108" y="578"/>
                    </a:lnTo>
                    <a:lnTo>
                      <a:pt x="1116" y="596"/>
                    </a:lnTo>
                    <a:lnTo>
                      <a:pt x="1124" y="612"/>
                    </a:lnTo>
                    <a:lnTo>
                      <a:pt x="1130" y="629"/>
                    </a:lnTo>
                    <a:lnTo>
                      <a:pt x="1138" y="646"/>
                    </a:lnTo>
                    <a:lnTo>
                      <a:pt x="1145" y="663"/>
                    </a:lnTo>
                    <a:lnTo>
                      <a:pt x="1153" y="682"/>
                    </a:lnTo>
                    <a:lnTo>
                      <a:pt x="1161" y="699"/>
                    </a:lnTo>
                    <a:lnTo>
                      <a:pt x="1167" y="717"/>
                    </a:lnTo>
                    <a:lnTo>
                      <a:pt x="1173" y="736"/>
                    </a:lnTo>
                    <a:lnTo>
                      <a:pt x="1181" y="753"/>
                    </a:lnTo>
                    <a:lnTo>
                      <a:pt x="1188" y="772"/>
                    </a:lnTo>
                    <a:lnTo>
                      <a:pt x="1194" y="791"/>
                    </a:lnTo>
                    <a:lnTo>
                      <a:pt x="1200" y="809"/>
                    </a:lnTo>
                    <a:lnTo>
                      <a:pt x="1207" y="829"/>
                    </a:lnTo>
                    <a:lnTo>
                      <a:pt x="1213" y="847"/>
                    </a:lnTo>
                    <a:lnTo>
                      <a:pt x="1220" y="866"/>
                    </a:lnTo>
                    <a:lnTo>
                      <a:pt x="1226" y="886"/>
                    </a:lnTo>
                    <a:lnTo>
                      <a:pt x="1233" y="905"/>
                    </a:lnTo>
                    <a:lnTo>
                      <a:pt x="1238" y="925"/>
                    </a:lnTo>
                    <a:lnTo>
                      <a:pt x="1245" y="944"/>
                    </a:lnTo>
                    <a:lnTo>
                      <a:pt x="1251" y="964"/>
                    </a:lnTo>
                    <a:lnTo>
                      <a:pt x="1256" y="984"/>
                    </a:lnTo>
                    <a:lnTo>
                      <a:pt x="1262" y="1004"/>
                    </a:lnTo>
                    <a:lnTo>
                      <a:pt x="1268" y="1025"/>
                    </a:lnTo>
                    <a:lnTo>
                      <a:pt x="1274" y="1044"/>
                    </a:lnTo>
                    <a:lnTo>
                      <a:pt x="1279" y="1066"/>
                    </a:lnTo>
                    <a:lnTo>
                      <a:pt x="1285" y="1086"/>
                    </a:lnTo>
                    <a:lnTo>
                      <a:pt x="1290" y="1106"/>
                    </a:lnTo>
                    <a:lnTo>
                      <a:pt x="1295" y="1127"/>
                    </a:lnTo>
                    <a:lnTo>
                      <a:pt x="1301" y="1148"/>
                    </a:lnTo>
                    <a:lnTo>
                      <a:pt x="1306" y="1169"/>
                    </a:lnTo>
                    <a:lnTo>
                      <a:pt x="1310" y="1190"/>
                    </a:lnTo>
                    <a:lnTo>
                      <a:pt x="1316" y="1211"/>
                    </a:lnTo>
                    <a:lnTo>
                      <a:pt x="1320" y="1233"/>
                    </a:lnTo>
                    <a:lnTo>
                      <a:pt x="1325" y="1255"/>
                    </a:lnTo>
                    <a:lnTo>
                      <a:pt x="1330" y="1276"/>
                    </a:lnTo>
                    <a:lnTo>
                      <a:pt x="1335" y="1298"/>
                    </a:lnTo>
                    <a:lnTo>
                      <a:pt x="1344" y="1341"/>
                    </a:lnTo>
                    <a:lnTo>
                      <a:pt x="1352" y="1385"/>
                    </a:lnTo>
                    <a:lnTo>
                      <a:pt x="1357" y="1407"/>
                    </a:lnTo>
                    <a:lnTo>
                      <a:pt x="1361" y="1429"/>
                    </a:lnTo>
                    <a:lnTo>
                      <a:pt x="1364" y="1451"/>
                    </a:lnTo>
                    <a:lnTo>
                      <a:pt x="1369" y="1474"/>
                    </a:lnTo>
                    <a:lnTo>
                      <a:pt x="1376" y="1519"/>
                    </a:lnTo>
                    <a:lnTo>
                      <a:pt x="1384" y="1563"/>
                    </a:lnTo>
                    <a:lnTo>
                      <a:pt x="1391" y="1608"/>
                    </a:lnTo>
                    <a:lnTo>
                      <a:pt x="1398" y="1655"/>
                    </a:lnTo>
                    <a:lnTo>
                      <a:pt x="1404" y="1700"/>
                    </a:lnTo>
                    <a:lnTo>
                      <a:pt x="1410" y="1746"/>
                    </a:lnTo>
                    <a:lnTo>
                      <a:pt x="1416" y="1793"/>
                    </a:lnTo>
                    <a:lnTo>
                      <a:pt x="1421" y="1838"/>
                    </a:lnTo>
                    <a:lnTo>
                      <a:pt x="1427" y="1884"/>
                    </a:lnTo>
                    <a:lnTo>
                      <a:pt x="1431" y="1931"/>
                    </a:lnTo>
                    <a:lnTo>
                      <a:pt x="1435" y="1978"/>
                    </a:lnTo>
                    <a:lnTo>
                      <a:pt x="1440" y="2025"/>
                    </a:lnTo>
                    <a:lnTo>
                      <a:pt x="1306" y="2035"/>
                    </a:lnTo>
                    <a:lnTo>
                      <a:pt x="1303" y="1990"/>
                    </a:lnTo>
                    <a:lnTo>
                      <a:pt x="1297" y="1945"/>
                    </a:lnTo>
                    <a:lnTo>
                      <a:pt x="1293" y="1899"/>
                    </a:lnTo>
                    <a:lnTo>
                      <a:pt x="1288" y="1853"/>
                    </a:lnTo>
                    <a:lnTo>
                      <a:pt x="1282" y="1808"/>
                    </a:lnTo>
                    <a:lnTo>
                      <a:pt x="1277" y="1763"/>
                    </a:lnTo>
                    <a:lnTo>
                      <a:pt x="1272" y="1718"/>
                    </a:lnTo>
                    <a:lnTo>
                      <a:pt x="1265" y="1673"/>
                    </a:lnTo>
                    <a:lnTo>
                      <a:pt x="1259" y="1629"/>
                    </a:lnTo>
                    <a:lnTo>
                      <a:pt x="1252" y="1585"/>
                    </a:lnTo>
                    <a:lnTo>
                      <a:pt x="1245" y="1540"/>
                    </a:lnTo>
                    <a:lnTo>
                      <a:pt x="1237" y="1496"/>
                    </a:lnTo>
                    <a:lnTo>
                      <a:pt x="1233" y="1475"/>
                    </a:lnTo>
                    <a:lnTo>
                      <a:pt x="1230" y="1453"/>
                    </a:lnTo>
                    <a:lnTo>
                      <a:pt x="1225" y="1431"/>
                    </a:lnTo>
                    <a:lnTo>
                      <a:pt x="1221" y="1410"/>
                    </a:lnTo>
                    <a:lnTo>
                      <a:pt x="1212" y="1367"/>
                    </a:lnTo>
                    <a:lnTo>
                      <a:pt x="1204" y="1325"/>
                    </a:lnTo>
                    <a:lnTo>
                      <a:pt x="1199" y="1304"/>
                    </a:lnTo>
                    <a:lnTo>
                      <a:pt x="1195" y="1283"/>
                    </a:lnTo>
                    <a:lnTo>
                      <a:pt x="1190" y="1262"/>
                    </a:lnTo>
                    <a:lnTo>
                      <a:pt x="1185" y="1242"/>
                    </a:lnTo>
                    <a:lnTo>
                      <a:pt x="1180" y="1221"/>
                    </a:lnTo>
                    <a:lnTo>
                      <a:pt x="1176" y="1201"/>
                    </a:lnTo>
                    <a:lnTo>
                      <a:pt x="1170" y="1180"/>
                    </a:lnTo>
                    <a:lnTo>
                      <a:pt x="1165" y="1160"/>
                    </a:lnTo>
                    <a:lnTo>
                      <a:pt x="1161" y="1140"/>
                    </a:lnTo>
                    <a:lnTo>
                      <a:pt x="1155" y="1120"/>
                    </a:lnTo>
                    <a:lnTo>
                      <a:pt x="1150" y="1099"/>
                    </a:lnTo>
                    <a:lnTo>
                      <a:pt x="1144" y="1080"/>
                    </a:lnTo>
                    <a:lnTo>
                      <a:pt x="1139" y="1060"/>
                    </a:lnTo>
                    <a:lnTo>
                      <a:pt x="1134" y="1041"/>
                    </a:lnTo>
                    <a:lnTo>
                      <a:pt x="1128" y="1022"/>
                    </a:lnTo>
                    <a:lnTo>
                      <a:pt x="1123" y="1002"/>
                    </a:lnTo>
                    <a:lnTo>
                      <a:pt x="1116" y="983"/>
                    </a:lnTo>
                    <a:lnTo>
                      <a:pt x="1111" y="963"/>
                    </a:lnTo>
                    <a:lnTo>
                      <a:pt x="1105" y="945"/>
                    </a:lnTo>
                    <a:lnTo>
                      <a:pt x="1099" y="927"/>
                    </a:lnTo>
                    <a:lnTo>
                      <a:pt x="1093" y="908"/>
                    </a:lnTo>
                    <a:lnTo>
                      <a:pt x="1087" y="890"/>
                    </a:lnTo>
                    <a:lnTo>
                      <a:pt x="1081" y="872"/>
                    </a:lnTo>
                    <a:lnTo>
                      <a:pt x="1074" y="853"/>
                    </a:lnTo>
                    <a:lnTo>
                      <a:pt x="1068" y="836"/>
                    </a:lnTo>
                    <a:lnTo>
                      <a:pt x="1061" y="818"/>
                    </a:lnTo>
                    <a:lnTo>
                      <a:pt x="1055" y="800"/>
                    </a:lnTo>
                    <a:lnTo>
                      <a:pt x="1048" y="782"/>
                    </a:lnTo>
                    <a:lnTo>
                      <a:pt x="1042" y="766"/>
                    </a:lnTo>
                    <a:lnTo>
                      <a:pt x="1036" y="749"/>
                    </a:lnTo>
                    <a:lnTo>
                      <a:pt x="1029" y="731"/>
                    </a:lnTo>
                    <a:lnTo>
                      <a:pt x="1022" y="715"/>
                    </a:lnTo>
                    <a:lnTo>
                      <a:pt x="1015" y="699"/>
                    </a:lnTo>
                    <a:lnTo>
                      <a:pt x="1009" y="682"/>
                    </a:lnTo>
                    <a:lnTo>
                      <a:pt x="1001" y="666"/>
                    </a:lnTo>
                    <a:lnTo>
                      <a:pt x="994" y="651"/>
                    </a:lnTo>
                    <a:lnTo>
                      <a:pt x="987" y="634"/>
                    </a:lnTo>
                    <a:lnTo>
                      <a:pt x="980" y="619"/>
                    </a:lnTo>
                    <a:lnTo>
                      <a:pt x="972" y="603"/>
                    </a:lnTo>
                    <a:lnTo>
                      <a:pt x="964" y="588"/>
                    </a:lnTo>
                    <a:lnTo>
                      <a:pt x="957" y="574"/>
                    </a:lnTo>
                    <a:lnTo>
                      <a:pt x="949" y="559"/>
                    </a:lnTo>
                    <a:lnTo>
                      <a:pt x="942" y="545"/>
                    </a:lnTo>
                    <a:lnTo>
                      <a:pt x="934" y="530"/>
                    </a:lnTo>
                    <a:lnTo>
                      <a:pt x="927" y="516"/>
                    </a:lnTo>
                    <a:lnTo>
                      <a:pt x="919" y="502"/>
                    </a:lnTo>
                    <a:lnTo>
                      <a:pt x="912" y="489"/>
                    </a:lnTo>
                    <a:lnTo>
                      <a:pt x="904" y="475"/>
                    </a:lnTo>
                    <a:lnTo>
                      <a:pt x="895" y="462"/>
                    </a:lnTo>
                    <a:lnTo>
                      <a:pt x="888" y="449"/>
                    </a:lnTo>
                    <a:lnTo>
                      <a:pt x="879" y="436"/>
                    </a:lnTo>
                    <a:lnTo>
                      <a:pt x="872" y="424"/>
                    </a:lnTo>
                    <a:lnTo>
                      <a:pt x="863" y="411"/>
                    </a:lnTo>
                    <a:lnTo>
                      <a:pt x="854" y="399"/>
                    </a:lnTo>
                    <a:lnTo>
                      <a:pt x="847" y="387"/>
                    </a:lnTo>
                    <a:lnTo>
                      <a:pt x="838" y="377"/>
                    </a:lnTo>
                    <a:lnTo>
                      <a:pt x="830" y="365"/>
                    </a:lnTo>
                    <a:lnTo>
                      <a:pt x="821" y="354"/>
                    </a:lnTo>
                    <a:lnTo>
                      <a:pt x="812" y="343"/>
                    </a:lnTo>
                    <a:lnTo>
                      <a:pt x="804" y="332"/>
                    </a:lnTo>
                    <a:lnTo>
                      <a:pt x="795" y="323"/>
                    </a:lnTo>
                    <a:lnTo>
                      <a:pt x="787" y="312"/>
                    </a:lnTo>
                    <a:lnTo>
                      <a:pt x="778" y="302"/>
                    </a:lnTo>
                    <a:lnTo>
                      <a:pt x="769" y="294"/>
                    </a:lnTo>
                    <a:lnTo>
                      <a:pt x="761" y="284"/>
                    </a:lnTo>
                    <a:lnTo>
                      <a:pt x="752" y="275"/>
                    </a:lnTo>
                    <a:lnTo>
                      <a:pt x="743" y="267"/>
                    </a:lnTo>
                    <a:lnTo>
                      <a:pt x="735" y="258"/>
                    </a:lnTo>
                    <a:lnTo>
                      <a:pt x="725" y="250"/>
                    </a:lnTo>
                    <a:lnTo>
                      <a:pt x="717" y="242"/>
                    </a:lnTo>
                    <a:lnTo>
                      <a:pt x="707" y="234"/>
                    </a:lnTo>
                    <a:lnTo>
                      <a:pt x="698" y="227"/>
                    </a:lnTo>
                    <a:lnTo>
                      <a:pt x="690" y="220"/>
                    </a:lnTo>
                    <a:lnTo>
                      <a:pt x="680" y="214"/>
                    </a:lnTo>
                    <a:lnTo>
                      <a:pt x="670" y="207"/>
                    </a:lnTo>
                    <a:lnTo>
                      <a:pt x="662" y="201"/>
                    </a:lnTo>
                    <a:lnTo>
                      <a:pt x="653" y="194"/>
                    </a:lnTo>
                    <a:lnTo>
                      <a:pt x="643" y="189"/>
                    </a:lnTo>
                    <a:lnTo>
                      <a:pt x="634" y="183"/>
                    </a:lnTo>
                    <a:lnTo>
                      <a:pt x="625" y="178"/>
                    </a:lnTo>
                    <a:lnTo>
                      <a:pt x="615" y="174"/>
                    </a:lnTo>
                    <a:lnTo>
                      <a:pt x="607" y="169"/>
                    </a:lnTo>
                    <a:lnTo>
                      <a:pt x="597" y="165"/>
                    </a:lnTo>
                    <a:lnTo>
                      <a:pt x="587" y="161"/>
                    </a:lnTo>
                    <a:lnTo>
                      <a:pt x="578" y="158"/>
                    </a:lnTo>
                    <a:lnTo>
                      <a:pt x="569" y="154"/>
                    </a:lnTo>
                    <a:lnTo>
                      <a:pt x="559" y="151"/>
                    </a:lnTo>
                    <a:lnTo>
                      <a:pt x="549" y="148"/>
                    </a:lnTo>
                    <a:lnTo>
                      <a:pt x="540" y="145"/>
                    </a:lnTo>
                    <a:lnTo>
                      <a:pt x="530" y="142"/>
                    </a:lnTo>
                    <a:lnTo>
                      <a:pt x="520" y="140"/>
                    </a:lnTo>
                    <a:lnTo>
                      <a:pt x="511" y="139"/>
                    </a:lnTo>
                    <a:lnTo>
                      <a:pt x="501" y="137"/>
                    </a:lnTo>
                    <a:lnTo>
                      <a:pt x="491" y="136"/>
                    </a:lnTo>
                    <a:lnTo>
                      <a:pt x="481" y="135"/>
                    </a:lnTo>
                    <a:lnTo>
                      <a:pt x="471" y="134"/>
                    </a:lnTo>
                    <a:lnTo>
                      <a:pt x="478" y="134"/>
                    </a:lnTo>
                    <a:close/>
                    <a:moveTo>
                      <a:pt x="93" y="812"/>
                    </a:moveTo>
                    <a:lnTo>
                      <a:pt x="45" y="687"/>
                    </a:lnTo>
                    <a:lnTo>
                      <a:pt x="39" y="690"/>
                    </a:lnTo>
                    <a:lnTo>
                      <a:pt x="31" y="695"/>
                    </a:lnTo>
                    <a:lnTo>
                      <a:pt x="27" y="699"/>
                    </a:lnTo>
                    <a:lnTo>
                      <a:pt x="24" y="702"/>
                    </a:lnTo>
                    <a:lnTo>
                      <a:pt x="21" y="704"/>
                    </a:lnTo>
                    <a:lnTo>
                      <a:pt x="20" y="707"/>
                    </a:lnTo>
                    <a:lnTo>
                      <a:pt x="19" y="708"/>
                    </a:lnTo>
                    <a:lnTo>
                      <a:pt x="19" y="710"/>
                    </a:lnTo>
                    <a:lnTo>
                      <a:pt x="18" y="710"/>
                    </a:lnTo>
                    <a:lnTo>
                      <a:pt x="19" y="709"/>
                    </a:lnTo>
                    <a:lnTo>
                      <a:pt x="20" y="703"/>
                    </a:lnTo>
                    <a:lnTo>
                      <a:pt x="21" y="699"/>
                    </a:lnTo>
                    <a:lnTo>
                      <a:pt x="24" y="694"/>
                    </a:lnTo>
                    <a:lnTo>
                      <a:pt x="25" y="686"/>
                    </a:lnTo>
                    <a:lnTo>
                      <a:pt x="26" y="679"/>
                    </a:lnTo>
                    <a:lnTo>
                      <a:pt x="27" y="670"/>
                    </a:lnTo>
                    <a:lnTo>
                      <a:pt x="30" y="651"/>
                    </a:lnTo>
                    <a:lnTo>
                      <a:pt x="33" y="628"/>
                    </a:lnTo>
                    <a:lnTo>
                      <a:pt x="36" y="604"/>
                    </a:lnTo>
                    <a:lnTo>
                      <a:pt x="40" y="577"/>
                    </a:lnTo>
                    <a:lnTo>
                      <a:pt x="42" y="563"/>
                    </a:lnTo>
                    <a:lnTo>
                      <a:pt x="44" y="549"/>
                    </a:lnTo>
                    <a:lnTo>
                      <a:pt x="45" y="534"/>
                    </a:lnTo>
                    <a:lnTo>
                      <a:pt x="48" y="519"/>
                    </a:lnTo>
                    <a:lnTo>
                      <a:pt x="50" y="504"/>
                    </a:lnTo>
                    <a:lnTo>
                      <a:pt x="53" y="489"/>
                    </a:lnTo>
                    <a:lnTo>
                      <a:pt x="56" y="474"/>
                    </a:lnTo>
                    <a:lnTo>
                      <a:pt x="59" y="457"/>
                    </a:lnTo>
                    <a:lnTo>
                      <a:pt x="62" y="441"/>
                    </a:lnTo>
                    <a:lnTo>
                      <a:pt x="66" y="425"/>
                    </a:lnTo>
                    <a:lnTo>
                      <a:pt x="69" y="409"/>
                    </a:lnTo>
                    <a:lnTo>
                      <a:pt x="73" y="393"/>
                    </a:lnTo>
                    <a:lnTo>
                      <a:pt x="77" y="375"/>
                    </a:lnTo>
                    <a:lnTo>
                      <a:pt x="82" y="359"/>
                    </a:lnTo>
                    <a:lnTo>
                      <a:pt x="84" y="351"/>
                    </a:lnTo>
                    <a:lnTo>
                      <a:pt x="87" y="343"/>
                    </a:lnTo>
                    <a:lnTo>
                      <a:pt x="89" y="334"/>
                    </a:lnTo>
                    <a:lnTo>
                      <a:pt x="93" y="326"/>
                    </a:lnTo>
                    <a:lnTo>
                      <a:pt x="95" y="318"/>
                    </a:lnTo>
                    <a:lnTo>
                      <a:pt x="98" y="310"/>
                    </a:lnTo>
                    <a:lnTo>
                      <a:pt x="101" y="301"/>
                    </a:lnTo>
                    <a:lnTo>
                      <a:pt x="103" y="294"/>
                    </a:lnTo>
                    <a:lnTo>
                      <a:pt x="107" y="285"/>
                    </a:lnTo>
                    <a:lnTo>
                      <a:pt x="111" y="276"/>
                    </a:lnTo>
                    <a:lnTo>
                      <a:pt x="114" y="269"/>
                    </a:lnTo>
                    <a:lnTo>
                      <a:pt x="117" y="260"/>
                    </a:lnTo>
                    <a:lnTo>
                      <a:pt x="121" y="253"/>
                    </a:lnTo>
                    <a:lnTo>
                      <a:pt x="125" y="244"/>
                    </a:lnTo>
                    <a:lnTo>
                      <a:pt x="128" y="236"/>
                    </a:lnTo>
                    <a:lnTo>
                      <a:pt x="132" y="229"/>
                    </a:lnTo>
                    <a:lnTo>
                      <a:pt x="137" y="220"/>
                    </a:lnTo>
                    <a:lnTo>
                      <a:pt x="141" y="213"/>
                    </a:lnTo>
                    <a:lnTo>
                      <a:pt x="145" y="205"/>
                    </a:lnTo>
                    <a:lnTo>
                      <a:pt x="150" y="196"/>
                    </a:lnTo>
                    <a:lnTo>
                      <a:pt x="155" y="189"/>
                    </a:lnTo>
                    <a:lnTo>
                      <a:pt x="159" y="181"/>
                    </a:lnTo>
                    <a:lnTo>
                      <a:pt x="165" y="174"/>
                    </a:lnTo>
                    <a:lnTo>
                      <a:pt x="170" y="166"/>
                    </a:lnTo>
                    <a:lnTo>
                      <a:pt x="176" y="160"/>
                    </a:lnTo>
                    <a:lnTo>
                      <a:pt x="181" y="152"/>
                    </a:lnTo>
                    <a:lnTo>
                      <a:pt x="186" y="145"/>
                    </a:lnTo>
                    <a:lnTo>
                      <a:pt x="192" y="137"/>
                    </a:lnTo>
                    <a:lnTo>
                      <a:pt x="198" y="131"/>
                    </a:lnTo>
                    <a:lnTo>
                      <a:pt x="204" y="124"/>
                    </a:lnTo>
                    <a:lnTo>
                      <a:pt x="210" y="118"/>
                    </a:lnTo>
                    <a:lnTo>
                      <a:pt x="218" y="110"/>
                    </a:lnTo>
                    <a:lnTo>
                      <a:pt x="224" y="104"/>
                    </a:lnTo>
                    <a:lnTo>
                      <a:pt x="230" y="97"/>
                    </a:lnTo>
                    <a:lnTo>
                      <a:pt x="237" y="91"/>
                    </a:lnTo>
                    <a:lnTo>
                      <a:pt x="244" y="85"/>
                    </a:lnTo>
                    <a:lnTo>
                      <a:pt x="252" y="79"/>
                    </a:lnTo>
                    <a:lnTo>
                      <a:pt x="260" y="73"/>
                    </a:lnTo>
                    <a:lnTo>
                      <a:pt x="267" y="68"/>
                    </a:lnTo>
                    <a:lnTo>
                      <a:pt x="276" y="63"/>
                    </a:lnTo>
                    <a:lnTo>
                      <a:pt x="283" y="57"/>
                    </a:lnTo>
                    <a:lnTo>
                      <a:pt x="292" y="52"/>
                    </a:lnTo>
                    <a:lnTo>
                      <a:pt x="301" y="48"/>
                    </a:lnTo>
                    <a:lnTo>
                      <a:pt x="309" y="43"/>
                    </a:lnTo>
                    <a:lnTo>
                      <a:pt x="318" y="39"/>
                    </a:lnTo>
                    <a:lnTo>
                      <a:pt x="327" y="35"/>
                    </a:lnTo>
                    <a:lnTo>
                      <a:pt x="336" y="30"/>
                    </a:lnTo>
                    <a:lnTo>
                      <a:pt x="346" y="26"/>
                    </a:lnTo>
                    <a:lnTo>
                      <a:pt x="355" y="23"/>
                    </a:lnTo>
                    <a:lnTo>
                      <a:pt x="365" y="20"/>
                    </a:lnTo>
                    <a:lnTo>
                      <a:pt x="375" y="16"/>
                    </a:lnTo>
                    <a:lnTo>
                      <a:pt x="385" y="14"/>
                    </a:lnTo>
                    <a:lnTo>
                      <a:pt x="395" y="11"/>
                    </a:lnTo>
                    <a:lnTo>
                      <a:pt x="405" y="9"/>
                    </a:lnTo>
                    <a:lnTo>
                      <a:pt x="416" y="7"/>
                    </a:lnTo>
                    <a:lnTo>
                      <a:pt x="427" y="6"/>
                    </a:lnTo>
                    <a:lnTo>
                      <a:pt x="437" y="3"/>
                    </a:lnTo>
                    <a:lnTo>
                      <a:pt x="448" y="2"/>
                    </a:lnTo>
                    <a:lnTo>
                      <a:pt x="460" y="1"/>
                    </a:lnTo>
                    <a:lnTo>
                      <a:pt x="471" y="0"/>
                    </a:lnTo>
                    <a:lnTo>
                      <a:pt x="478" y="134"/>
                    </a:lnTo>
                    <a:lnTo>
                      <a:pt x="471" y="135"/>
                    </a:lnTo>
                    <a:lnTo>
                      <a:pt x="462" y="136"/>
                    </a:lnTo>
                    <a:lnTo>
                      <a:pt x="455" y="136"/>
                    </a:lnTo>
                    <a:lnTo>
                      <a:pt x="447" y="138"/>
                    </a:lnTo>
                    <a:lnTo>
                      <a:pt x="440" y="139"/>
                    </a:lnTo>
                    <a:lnTo>
                      <a:pt x="433" y="140"/>
                    </a:lnTo>
                    <a:lnTo>
                      <a:pt x="426" y="142"/>
                    </a:lnTo>
                    <a:lnTo>
                      <a:pt x="419" y="144"/>
                    </a:lnTo>
                    <a:lnTo>
                      <a:pt x="413" y="146"/>
                    </a:lnTo>
                    <a:lnTo>
                      <a:pt x="406" y="148"/>
                    </a:lnTo>
                    <a:lnTo>
                      <a:pt x="400" y="150"/>
                    </a:lnTo>
                    <a:lnTo>
                      <a:pt x="393" y="152"/>
                    </a:lnTo>
                    <a:lnTo>
                      <a:pt x="388" y="154"/>
                    </a:lnTo>
                    <a:lnTo>
                      <a:pt x="381" y="157"/>
                    </a:lnTo>
                    <a:lnTo>
                      <a:pt x="376" y="160"/>
                    </a:lnTo>
                    <a:lnTo>
                      <a:pt x="371" y="162"/>
                    </a:lnTo>
                    <a:lnTo>
                      <a:pt x="365" y="165"/>
                    </a:lnTo>
                    <a:lnTo>
                      <a:pt x="360" y="168"/>
                    </a:lnTo>
                    <a:lnTo>
                      <a:pt x="354" y="172"/>
                    </a:lnTo>
                    <a:lnTo>
                      <a:pt x="349" y="175"/>
                    </a:lnTo>
                    <a:lnTo>
                      <a:pt x="344" y="178"/>
                    </a:lnTo>
                    <a:lnTo>
                      <a:pt x="339" y="181"/>
                    </a:lnTo>
                    <a:lnTo>
                      <a:pt x="334" y="186"/>
                    </a:lnTo>
                    <a:lnTo>
                      <a:pt x="330" y="189"/>
                    </a:lnTo>
                    <a:lnTo>
                      <a:pt x="325" y="193"/>
                    </a:lnTo>
                    <a:lnTo>
                      <a:pt x="320" y="196"/>
                    </a:lnTo>
                    <a:lnTo>
                      <a:pt x="316" y="201"/>
                    </a:lnTo>
                    <a:lnTo>
                      <a:pt x="311" y="205"/>
                    </a:lnTo>
                    <a:lnTo>
                      <a:pt x="307" y="209"/>
                    </a:lnTo>
                    <a:lnTo>
                      <a:pt x="303" y="214"/>
                    </a:lnTo>
                    <a:lnTo>
                      <a:pt x="298" y="219"/>
                    </a:lnTo>
                    <a:lnTo>
                      <a:pt x="295" y="223"/>
                    </a:lnTo>
                    <a:lnTo>
                      <a:pt x="291" y="229"/>
                    </a:lnTo>
                    <a:lnTo>
                      <a:pt x="287" y="233"/>
                    </a:lnTo>
                    <a:lnTo>
                      <a:pt x="283" y="238"/>
                    </a:lnTo>
                    <a:lnTo>
                      <a:pt x="279" y="244"/>
                    </a:lnTo>
                    <a:lnTo>
                      <a:pt x="276" y="249"/>
                    </a:lnTo>
                    <a:lnTo>
                      <a:pt x="271" y="255"/>
                    </a:lnTo>
                    <a:lnTo>
                      <a:pt x="268" y="260"/>
                    </a:lnTo>
                    <a:lnTo>
                      <a:pt x="265" y="265"/>
                    </a:lnTo>
                    <a:lnTo>
                      <a:pt x="262" y="272"/>
                    </a:lnTo>
                    <a:lnTo>
                      <a:pt x="258" y="277"/>
                    </a:lnTo>
                    <a:lnTo>
                      <a:pt x="255" y="284"/>
                    </a:lnTo>
                    <a:lnTo>
                      <a:pt x="252" y="289"/>
                    </a:lnTo>
                    <a:lnTo>
                      <a:pt x="249" y="296"/>
                    </a:lnTo>
                    <a:lnTo>
                      <a:pt x="246" y="302"/>
                    </a:lnTo>
                    <a:lnTo>
                      <a:pt x="243" y="308"/>
                    </a:lnTo>
                    <a:lnTo>
                      <a:pt x="240" y="314"/>
                    </a:lnTo>
                    <a:lnTo>
                      <a:pt x="237" y="322"/>
                    </a:lnTo>
                    <a:lnTo>
                      <a:pt x="234" y="328"/>
                    </a:lnTo>
                    <a:lnTo>
                      <a:pt x="232" y="334"/>
                    </a:lnTo>
                    <a:lnTo>
                      <a:pt x="229" y="341"/>
                    </a:lnTo>
                    <a:lnTo>
                      <a:pt x="226" y="347"/>
                    </a:lnTo>
                    <a:lnTo>
                      <a:pt x="224" y="354"/>
                    </a:lnTo>
                    <a:lnTo>
                      <a:pt x="222" y="361"/>
                    </a:lnTo>
                    <a:lnTo>
                      <a:pt x="220" y="368"/>
                    </a:lnTo>
                    <a:lnTo>
                      <a:pt x="216" y="375"/>
                    </a:lnTo>
                    <a:lnTo>
                      <a:pt x="214" y="382"/>
                    </a:lnTo>
                    <a:lnTo>
                      <a:pt x="213" y="389"/>
                    </a:lnTo>
                    <a:lnTo>
                      <a:pt x="211" y="396"/>
                    </a:lnTo>
                    <a:lnTo>
                      <a:pt x="207" y="410"/>
                    </a:lnTo>
                    <a:lnTo>
                      <a:pt x="204" y="425"/>
                    </a:lnTo>
                    <a:lnTo>
                      <a:pt x="199" y="439"/>
                    </a:lnTo>
                    <a:lnTo>
                      <a:pt x="196" y="454"/>
                    </a:lnTo>
                    <a:lnTo>
                      <a:pt x="193" y="468"/>
                    </a:lnTo>
                    <a:lnTo>
                      <a:pt x="191" y="482"/>
                    </a:lnTo>
                    <a:lnTo>
                      <a:pt x="187" y="497"/>
                    </a:lnTo>
                    <a:lnTo>
                      <a:pt x="185" y="511"/>
                    </a:lnTo>
                    <a:lnTo>
                      <a:pt x="182" y="525"/>
                    </a:lnTo>
                    <a:lnTo>
                      <a:pt x="180" y="539"/>
                    </a:lnTo>
                    <a:lnTo>
                      <a:pt x="178" y="553"/>
                    </a:lnTo>
                    <a:lnTo>
                      <a:pt x="177" y="567"/>
                    </a:lnTo>
                    <a:lnTo>
                      <a:pt x="174" y="581"/>
                    </a:lnTo>
                    <a:lnTo>
                      <a:pt x="172" y="594"/>
                    </a:lnTo>
                    <a:lnTo>
                      <a:pt x="169" y="620"/>
                    </a:lnTo>
                    <a:lnTo>
                      <a:pt x="166" y="645"/>
                    </a:lnTo>
                    <a:lnTo>
                      <a:pt x="163" y="669"/>
                    </a:lnTo>
                    <a:lnTo>
                      <a:pt x="159" y="690"/>
                    </a:lnTo>
                    <a:lnTo>
                      <a:pt x="158" y="701"/>
                    </a:lnTo>
                    <a:lnTo>
                      <a:pt x="156" y="711"/>
                    </a:lnTo>
                    <a:lnTo>
                      <a:pt x="154" y="721"/>
                    </a:lnTo>
                    <a:lnTo>
                      <a:pt x="152" y="730"/>
                    </a:lnTo>
                    <a:lnTo>
                      <a:pt x="150" y="740"/>
                    </a:lnTo>
                    <a:lnTo>
                      <a:pt x="147" y="749"/>
                    </a:lnTo>
                    <a:lnTo>
                      <a:pt x="145" y="754"/>
                    </a:lnTo>
                    <a:lnTo>
                      <a:pt x="143" y="758"/>
                    </a:lnTo>
                    <a:lnTo>
                      <a:pt x="141" y="764"/>
                    </a:lnTo>
                    <a:lnTo>
                      <a:pt x="139" y="768"/>
                    </a:lnTo>
                    <a:lnTo>
                      <a:pt x="137" y="773"/>
                    </a:lnTo>
                    <a:lnTo>
                      <a:pt x="133" y="779"/>
                    </a:lnTo>
                    <a:lnTo>
                      <a:pt x="129" y="784"/>
                    </a:lnTo>
                    <a:lnTo>
                      <a:pt x="125" y="791"/>
                    </a:lnTo>
                    <a:lnTo>
                      <a:pt x="118" y="796"/>
                    </a:lnTo>
                    <a:lnTo>
                      <a:pt x="112" y="803"/>
                    </a:lnTo>
                    <a:lnTo>
                      <a:pt x="102" y="809"/>
                    </a:lnTo>
                    <a:lnTo>
                      <a:pt x="93" y="812"/>
                    </a:lnTo>
                    <a:close/>
                  </a:path>
                </a:pathLst>
              </a:custGeom>
              <a:solidFill>
                <a:srgbClr val="1F1A1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47" name="Freeform 89"/>
              <p:cNvSpPr>
                <a:spLocks noEditPoints="1"/>
              </p:cNvSpPr>
              <p:nvPr/>
            </p:nvSpPr>
            <p:spPr bwMode="auto">
              <a:xfrm>
                <a:off x="3790" y="1973"/>
                <a:ext cx="161" cy="451"/>
              </a:xfrm>
              <a:custGeom>
                <a:avLst/>
                <a:gdLst>
                  <a:gd name="T0" fmla="*/ 34 w 1451"/>
                  <a:gd name="T1" fmla="*/ 451 h 4054"/>
                  <a:gd name="T2" fmla="*/ 21 w 1451"/>
                  <a:gd name="T3" fmla="*/ 449 h 4054"/>
                  <a:gd name="T4" fmla="*/ 12 w 1451"/>
                  <a:gd name="T5" fmla="*/ 445 h 4054"/>
                  <a:gd name="T6" fmla="*/ 5 w 1451"/>
                  <a:gd name="T7" fmla="*/ 440 h 4054"/>
                  <a:gd name="T8" fmla="*/ 1 w 1451"/>
                  <a:gd name="T9" fmla="*/ 433 h 4054"/>
                  <a:gd name="T10" fmla="*/ 15 w 1451"/>
                  <a:gd name="T11" fmla="*/ 429 h 4054"/>
                  <a:gd name="T12" fmla="*/ 18 w 1451"/>
                  <a:gd name="T13" fmla="*/ 431 h 4054"/>
                  <a:gd name="T14" fmla="*/ 21 w 1451"/>
                  <a:gd name="T15" fmla="*/ 433 h 4054"/>
                  <a:gd name="T16" fmla="*/ 30 w 1451"/>
                  <a:gd name="T17" fmla="*/ 435 h 4054"/>
                  <a:gd name="T18" fmla="*/ 47 w 1451"/>
                  <a:gd name="T19" fmla="*/ 436 h 4054"/>
                  <a:gd name="T20" fmla="*/ 161 w 1451"/>
                  <a:gd name="T21" fmla="*/ 244 h 4054"/>
                  <a:gd name="T22" fmla="*/ 160 w 1451"/>
                  <a:gd name="T23" fmla="*/ 280 h 4054"/>
                  <a:gd name="T24" fmla="*/ 154 w 1451"/>
                  <a:gd name="T25" fmla="*/ 315 h 4054"/>
                  <a:gd name="T26" fmla="*/ 146 w 1451"/>
                  <a:gd name="T27" fmla="*/ 348 h 4054"/>
                  <a:gd name="T28" fmla="*/ 134 w 1451"/>
                  <a:gd name="T29" fmla="*/ 378 h 4054"/>
                  <a:gd name="T30" fmla="*/ 120 w 1451"/>
                  <a:gd name="T31" fmla="*/ 404 h 4054"/>
                  <a:gd name="T32" fmla="*/ 103 w 1451"/>
                  <a:gd name="T33" fmla="*/ 425 h 4054"/>
                  <a:gd name="T34" fmla="*/ 85 w 1451"/>
                  <a:gd name="T35" fmla="*/ 441 h 4054"/>
                  <a:gd name="T36" fmla="*/ 73 w 1451"/>
                  <a:gd name="T37" fmla="*/ 447 h 4054"/>
                  <a:gd name="T38" fmla="*/ 62 w 1451"/>
                  <a:gd name="T39" fmla="*/ 450 h 4054"/>
                  <a:gd name="T40" fmla="*/ 51 w 1451"/>
                  <a:gd name="T41" fmla="*/ 451 h 4054"/>
                  <a:gd name="T42" fmla="*/ 58 w 1451"/>
                  <a:gd name="T43" fmla="*/ 436 h 4054"/>
                  <a:gd name="T44" fmla="*/ 66 w 1451"/>
                  <a:gd name="T45" fmla="*/ 434 h 4054"/>
                  <a:gd name="T46" fmla="*/ 74 w 1451"/>
                  <a:gd name="T47" fmla="*/ 430 h 4054"/>
                  <a:gd name="T48" fmla="*/ 89 w 1451"/>
                  <a:gd name="T49" fmla="*/ 418 h 4054"/>
                  <a:gd name="T50" fmla="*/ 104 w 1451"/>
                  <a:gd name="T51" fmla="*/ 400 h 4054"/>
                  <a:gd name="T52" fmla="*/ 118 w 1451"/>
                  <a:gd name="T53" fmla="*/ 377 h 4054"/>
                  <a:gd name="T54" fmla="*/ 129 w 1451"/>
                  <a:gd name="T55" fmla="*/ 350 h 4054"/>
                  <a:gd name="T56" fmla="*/ 138 w 1451"/>
                  <a:gd name="T57" fmla="*/ 319 h 4054"/>
                  <a:gd name="T58" fmla="*/ 144 w 1451"/>
                  <a:gd name="T59" fmla="*/ 286 h 4054"/>
                  <a:gd name="T60" fmla="*/ 146 w 1451"/>
                  <a:gd name="T61" fmla="*/ 251 h 4054"/>
                  <a:gd name="T62" fmla="*/ 55 w 1451"/>
                  <a:gd name="T63" fmla="*/ 0 h 4054"/>
                  <a:gd name="T64" fmla="*/ 75 w 1451"/>
                  <a:gd name="T65" fmla="*/ 6 h 4054"/>
                  <a:gd name="T66" fmla="*/ 93 w 1451"/>
                  <a:gd name="T67" fmla="*/ 19 h 4054"/>
                  <a:gd name="T68" fmla="*/ 108 w 1451"/>
                  <a:gd name="T69" fmla="*/ 37 h 4054"/>
                  <a:gd name="T70" fmla="*/ 121 w 1451"/>
                  <a:gd name="T71" fmla="*/ 61 h 4054"/>
                  <a:gd name="T72" fmla="*/ 133 w 1451"/>
                  <a:gd name="T73" fmla="*/ 88 h 4054"/>
                  <a:gd name="T74" fmla="*/ 142 w 1451"/>
                  <a:gd name="T75" fmla="*/ 118 h 4054"/>
                  <a:gd name="T76" fmla="*/ 151 w 1451"/>
                  <a:gd name="T77" fmla="*/ 156 h 4054"/>
                  <a:gd name="T78" fmla="*/ 159 w 1451"/>
                  <a:gd name="T79" fmla="*/ 220 h 4054"/>
                  <a:gd name="T80" fmla="*/ 137 w 1451"/>
                  <a:gd name="T81" fmla="*/ 166 h 4054"/>
                  <a:gd name="T82" fmla="*/ 129 w 1451"/>
                  <a:gd name="T83" fmla="*/ 129 h 4054"/>
                  <a:gd name="T84" fmla="*/ 121 w 1451"/>
                  <a:gd name="T85" fmla="*/ 99 h 4054"/>
                  <a:gd name="T86" fmla="*/ 111 w 1451"/>
                  <a:gd name="T87" fmla="*/ 72 h 4054"/>
                  <a:gd name="T88" fmla="*/ 99 w 1451"/>
                  <a:gd name="T89" fmla="*/ 50 h 4054"/>
                  <a:gd name="T90" fmla="*/ 86 w 1451"/>
                  <a:gd name="T91" fmla="*/ 33 h 4054"/>
                  <a:gd name="T92" fmla="*/ 72 w 1451"/>
                  <a:gd name="T93" fmla="*/ 21 h 4054"/>
                  <a:gd name="T94" fmla="*/ 57 w 1451"/>
                  <a:gd name="T95" fmla="*/ 15 h 4054"/>
                  <a:gd name="T96" fmla="*/ 1 w 1451"/>
                  <a:gd name="T97" fmla="*/ 79 h 4054"/>
                  <a:gd name="T98" fmla="*/ 3 w 1451"/>
                  <a:gd name="T99" fmla="*/ 67 h 4054"/>
                  <a:gd name="T100" fmla="*/ 8 w 1451"/>
                  <a:gd name="T101" fmla="*/ 43 h 4054"/>
                  <a:gd name="T102" fmla="*/ 13 w 1451"/>
                  <a:gd name="T103" fmla="*/ 30 h 4054"/>
                  <a:gd name="T104" fmla="*/ 20 w 1451"/>
                  <a:gd name="T105" fmla="*/ 18 h 4054"/>
                  <a:gd name="T106" fmla="*/ 30 w 1451"/>
                  <a:gd name="T107" fmla="*/ 8 h 4054"/>
                  <a:gd name="T108" fmla="*/ 44 w 1451"/>
                  <a:gd name="T109" fmla="*/ 1 h 4054"/>
                  <a:gd name="T110" fmla="*/ 48 w 1451"/>
                  <a:gd name="T111" fmla="*/ 16 h 4054"/>
                  <a:gd name="T112" fmla="*/ 39 w 1451"/>
                  <a:gd name="T113" fmla="*/ 19 h 4054"/>
                  <a:gd name="T114" fmla="*/ 32 w 1451"/>
                  <a:gd name="T115" fmla="*/ 26 h 4054"/>
                  <a:gd name="T116" fmla="*/ 26 w 1451"/>
                  <a:gd name="T117" fmla="*/ 35 h 4054"/>
                  <a:gd name="T118" fmla="*/ 23 w 1451"/>
                  <a:gd name="T119" fmla="*/ 46 h 4054"/>
                  <a:gd name="T120" fmla="*/ 19 w 1451"/>
                  <a:gd name="T121" fmla="*/ 66 h 4054"/>
                  <a:gd name="T122" fmla="*/ 15 w 1451"/>
                  <a:gd name="T123" fmla="*/ 86 h 405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451" h="4054">
                    <a:moveTo>
                      <a:pt x="464" y="3918"/>
                    </a:moveTo>
                    <a:lnTo>
                      <a:pt x="457" y="4052"/>
                    </a:lnTo>
                    <a:lnTo>
                      <a:pt x="458" y="4052"/>
                    </a:lnTo>
                    <a:lnTo>
                      <a:pt x="453" y="4052"/>
                    </a:lnTo>
                    <a:lnTo>
                      <a:pt x="446" y="4052"/>
                    </a:lnTo>
                    <a:lnTo>
                      <a:pt x="438" y="4052"/>
                    </a:lnTo>
                    <a:lnTo>
                      <a:pt x="428" y="4052"/>
                    </a:lnTo>
                    <a:lnTo>
                      <a:pt x="405" y="4053"/>
                    </a:lnTo>
                    <a:lnTo>
                      <a:pt x="380" y="4053"/>
                    </a:lnTo>
                    <a:lnTo>
                      <a:pt x="365" y="4054"/>
                    </a:lnTo>
                    <a:lnTo>
                      <a:pt x="349" y="4054"/>
                    </a:lnTo>
                    <a:lnTo>
                      <a:pt x="334" y="4053"/>
                    </a:lnTo>
                    <a:lnTo>
                      <a:pt x="318" y="4053"/>
                    </a:lnTo>
                    <a:lnTo>
                      <a:pt x="310" y="4053"/>
                    </a:lnTo>
                    <a:lnTo>
                      <a:pt x="302" y="4052"/>
                    </a:lnTo>
                    <a:lnTo>
                      <a:pt x="293" y="4052"/>
                    </a:lnTo>
                    <a:lnTo>
                      <a:pt x="285" y="4051"/>
                    </a:lnTo>
                    <a:lnTo>
                      <a:pt x="276" y="4050"/>
                    </a:lnTo>
                    <a:lnTo>
                      <a:pt x="268" y="4049"/>
                    </a:lnTo>
                    <a:lnTo>
                      <a:pt x="258" y="4048"/>
                    </a:lnTo>
                    <a:lnTo>
                      <a:pt x="249" y="4047"/>
                    </a:lnTo>
                    <a:lnTo>
                      <a:pt x="241" y="4046"/>
                    </a:lnTo>
                    <a:lnTo>
                      <a:pt x="232" y="4045"/>
                    </a:lnTo>
                    <a:lnTo>
                      <a:pt x="223" y="4042"/>
                    </a:lnTo>
                    <a:lnTo>
                      <a:pt x="215" y="4041"/>
                    </a:lnTo>
                    <a:lnTo>
                      <a:pt x="205" y="4039"/>
                    </a:lnTo>
                    <a:lnTo>
                      <a:pt x="196" y="4037"/>
                    </a:lnTo>
                    <a:lnTo>
                      <a:pt x="187" y="4035"/>
                    </a:lnTo>
                    <a:lnTo>
                      <a:pt x="179" y="4033"/>
                    </a:lnTo>
                    <a:lnTo>
                      <a:pt x="175" y="4031"/>
                    </a:lnTo>
                    <a:lnTo>
                      <a:pt x="169" y="4029"/>
                    </a:lnTo>
                    <a:lnTo>
                      <a:pt x="164" y="4028"/>
                    </a:lnTo>
                    <a:lnTo>
                      <a:pt x="160" y="4026"/>
                    </a:lnTo>
                    <a:lnTo>
                      <a:pt x="151" y="4023"/>
                    </a:lnTo>
                    <a:lnTo>
                      <a:pt x="143" y="4020"/>
                    </a:lnTo>
                    <a:lnTo>
                      <a:pt x="134" y="4015"/>
                    </a:lnTo>
                    <a:lnTo>
                      <a:pt x="125" y="4012"/>
                    </a:lnTo>
                    <a:lnTo>
                      <a:pt x="121" y="4010"/>
                    </a:lnTo>
                    <a:lnTo>
                      <a:pt x="117" y="4008"/>
                    </a:lnTo>
                    <a:lnTo>
                      <a:pt x="111" y="4005"/>
                    </a:lnTo>
                    <a:lnTo>
                      <a:pt x="108" y="4002"/>
                    </a:lnTo>
                    <a:lnTo>
                      <a:pt x="104" y="4000"/>
                    </a:lnTo>
                    <a:lnTo>
                      <a:pt x="99" y="3998"/>
                    </a:lnTo>
                    <a:lnTo>
                      <a:pt x="95" y="3995"/>
                    </a:lnTo>
                    <a:lnTo>
                      <a:pt x="91" y="3993"/>
                    </a:lnTo>
                    <a:lnTo>
                      <a:pt x="88" y="3990"/>
                    </a:lnTo>
                    <a:lnTo>
                      <a:pt x="83" y="3986"/>
                    </a:lnTo>
                    <a:lnTo>
                      <a:pt x="79" y="3983"/>
                    </a:lnTo>
                    <a:lnTo>
                      <a:pt x="75" y="3981"/>
                    </a:lnTo>
                    <a:lnTo>
                      <a:pt x="71" y="3978"/>
                    </a:lnTo>
                    <a:lnTo>
                      <a:pt x="67" y="3974"/>
                    </a:lnTo>
                    <a:lnTo>
                      <a:pt x="63" y="3971"/>
                    </a:lnTo>
                    <a:lnTo>
                      <a:pt x="60" y="3968"/>
                    </a:lnTo>
                    <a:lnTo>
                      <a:pt x="55" y="3964"/>
                    </a:lnTo>
                    <a:lnTo>
                      <a:pt x="52" y="3960"/>
                    </a:lnTo>
                    <a:lnTo>
                      <a:pt x="48" y="3956"/>
                    </a:lnTo>
                    <a:lnTo>
                      <a:pt x="46" y="3953"/>
                    </a:lnTo>
                    <a:lnTo>
                      <a:pt x="42" y="3950"/>
                    </a:lnTo>
                    <a:lnTo>
                      <a:pt x="38" y="3944"/>
                    </a:lnTo>
                    <a:lnTo>
                      <a:pt x="35" y="3940"/>
                    </a:lnTo>
                    <a:lnTo>
                      <a:pt x="31" y="3936"/>
                    </a:lnTo>
                    <a:lnTo>
                      <a:pt x="28" y="3931"/>
                    </a:lnTo>
                    <a:lnTo>
                      <a:pt x="25" y="3927"/>
                    </a:lnTo>
                    <a:lnTo>
                      <a:pt x="22" y="3923"/>
                    </a:lnTo>
                    <a:lnTo>
                      <a:pt x="20" y="3917"/>
                    </a:lnTo>
                    <a:lnTo>
                      <a:pt x="16" y="3914"/>
                    </a:lnTo>
                    <a:lnTo>
                      <a:pt x="14" y="3909"/>
                    </a:lnTo>
                    <a:lnTo>
                      <a:pt x="11" y="3903"/>
                    </a:lnTo>
                    <a:lnTo>
                      <a:pt x="9" y="3898"/>
                    </a:lnTo>
                    <a:lnTo>
                      <a:pt x="7" y="3894"/>
                    </a:lnTo>
                    <a:lnTo>
                      <a:pt x="5" y="3888"/>
                    </a:lnTo>
                    <a:lnTo>
                      <a:pt x="2" y="3883"/>
                    </a:lnTo>
                    <a:lnTo>
                      <a:pt x="0" y="3877"/>
                    </a:lnTo>
                    <a:lnTo>
                      <a:pt x="126" y="3832"/>
                    </a:lnTo>
                    <a:lnTo>
                      <a:pt x="127" y="3835"/>
                    </a:lnTo>
                    <a:lnTo>
                      <a:pt x="128" y="3837"/>
                    </a:lnTo>
                    <a:lnTo>
                      <a:pt x="130" y="3840"/>
                    </a:lnTo>
                    <a:lnTo>
                      <a:pt x="131" y="3842"/>
                    </a:lnTo>
                    <a:lnTo>
                      <a:pt x="131" y="3844"/>
                    </a:lnTo>
                    <a:lnTo>
                      <a:pt x="132" y="3845"/>
                    </a:lnTo>
                    <a:lnTo>
                      <a:pt x="133" y="3847"/>
                    </a:lnTo>
                    <a:lnTo>
                      <a:pt x="134" y="3849"/>
                    </a:lnTo>
                    <a:lnTo>
                      <a:pt x="136" y="3851"/>
                    </a:lnTo>
                    <a:lnTo>
                      <a:pt x="136" y="3853"/>
                    </a:lnTo>
                    <a:lnTo>
                      <a:pt x="138" y="3855"/>
                    </a:lnTo>
                    <a:lnTo>
                      <a:pt x="139" y="3857"/>
                    </a:lnTo>
                    <a:lnTo>
                      <a:pt x="140" y="3858"/>
                    </a:lnTo>
                    <a:lnTo>
                      <a:pt x="141" y="3860"/>
                    </a:lnTo>
                    <a:lnTo>
                      <a:pt x="143" y="3861"/>
                    </a:lnTo>
                    <a:lnTo>
                      <a:pt x="145" y="3863"/>
                    </a:lnTo>
                    <a:lnTo>
                      <a:pt x="147" y="3865"/>
                    </a:lnTo>
                    <a:lnTo>
                      <a:pt x="148" y="3867"/>
                    </a:lnTo>
                    <a:lnTo>
                      <a:pt x="149" y="3868"/>
                    </a:lnTo>
                    <a:lnTo>
                      <a:pt x="150" y="3870"/>
                    </a:lnTo>
                    <a:lnTo>
                      <a:pt x="152" y="3871"/>
                    </a:lnTo>
                    <a:lnTo>
                      <a:pt x="153" y="3872"/>
                    </a:lnTo>
                    <a:lnTo>
                      <a:pt x="155" y="3874"/>
                    </a:lnTo>
                    <a:lnTo>
                      <a:pt x="158" y="3875"/>
                    </a:lnTo>
                    <a:lnTo>
                      <a:pt x="160" y="3877"/>
                    </a:lnTo>
                    <a:lnTo>
                      <a:pt x="161" y="3878"/>
                    </a:lnTo>
                    <a:lnTo>
                      <a:pt x="163" y="3880"/>
                    </a:lnTo>
                    <a:lnTo>
                      <a:pt x="165" y="3881"/>
                    </a:lnTo>
                    <a:lnTo>
                      <a:pt x="167" y="3883"/>
                    </a:lnTo>
                    <a:lnTo>
                      <a:pt x="169" y="3884"/>
                    </a:lnTo>
                    <a:lnTo>
                      <a:pt x="172" y="3885"/>
                    </a:lnTo>
                    <a:lnTo>
                      <a:pt x="174" y="3886"/>
                    </a:lnTo>
                    <a:lnTo>
                      <a:pt x="177" y="3888"/>
                    </a:lnTo>
                    <a:lnTo>
                      <a:pt x="179" y="3889"/>
                    </a:lnTo>
                    <a:lnTo>
                      <a:pt x="181" y="3890"/>
                    </a:lnTo>
                    <a:lnTo>
                      <a:pt x="182" y="3890"/>
                    </a:lnTo>
                    <a:lnTo>
                      <a:pt x="188" y="3894"/>
                    </a:lnTo>
                    <a:lnTo>
                      <a:pt x="193" y="3896"/>
                    </a:lnTo>
                    <a:lnTo>
                      <a:pt x="199" y="3898"/>
                    </a:lnTo>
                    <a:lnTo>
                      <a:pt x="205" y="3900"/>
                    </a:lnTo>
                    <a:lnTo>
                      <a:pt x="207" y="3901"/>
                    </a:lnTo>
                    <a:lnTo>
                      <a:pt x="210" y="3902"/>
                    </a:lnTo>
                    <a:lnTo>
                      <a:pt x="213" y="3902"/>
                    </a:lnTo>
                    <a:lnTo>
                      <a:pt x="216" y="3903"/>
                    </a:lnTo>
                    <a:lnTo>
                      <a:pt x="222" y="3905"/>
                    </a:lnTo>
                    <a:lnTo>
                      <a:pt x="229" y="3906"/>
                    </a:lnTo>
                    <a:lnTo>
                      <a:pt x="234" y="3909"/>
                    </a:lnTo>
                    <a:lnTo>
                      <a:pt x="241" y="3910"/>
                    </a:lnTo>
                    <a:lnTo>
                      <a:pt x="248" y="3911"/>
                    </a:lnTo>
                    <a:lnTo>
                      <a:pt x="255" y="3912"/>
                    </a:lnTo>
                    <a:lnTo>
                      <a:pt x="261" y="3913"/>
                    </a:lnTo>
                    <a:lnTo>
                      <a:pt x="268" y="3914"/>
                    </a:lnTo>
                    <a:lnTo>
                      <a:pt x="275" y="3915"/>
                    </a:lnTo>
                    <a:lnTo>
                      <a:pt x="282" y="3916"/>
                    </a:lnTo>
                    <a:lnTo>
                      <a:pt x="288" y="3917"/>
                    </a:lnTo>
                    <a:lnTo>
                      <a:pt x="296" y="3917"/>
                    </a:lnTo>
                    <a:lnTo>
                      <a:pt x="302" y="3918"/>
                    </a:lnTo>
                    <a:lnTo>
                      <a:pt x="310" y="3918"/>
                    </a:lnTo>
                    <a:lnTo>
                      <a:pt x="316" y="3919"/>
                    </a:lnTo>
                    <a:lnTo>
                      <a:pt x="324" y="3919"/>
                    </a:lnTo>
                    <a:lnTo>
                      <a:pt x="338" y="3919"/>
                    </a:lnTo>
                    <a:lnTo>
                      <a:pt x="351" y="3921"/>
                    </a:lnTo>
                    <a:lnTo>
                      <a:pt x="365" y="3921"/>
                    </a:lnTo>
                    <a:lnTo>
                      <a:pt x="377" y="3919"/>
                    </a:lnTo>
                    <a:lnTo>
                      <a:pt x="402" y="3919"/>
                    </a:lnTo>
                    <a:lnTo>
                      <a:pt x="425" y="3918"/>
                    </a:lnTo>
                    <a:lnTo>
                      <a:pt x="435" y="3918"/>
                    </a:lnTo>
                    <a:lnTo>
                      <a:pt x="444" y="3918"/>
                    </a:lnTo>
                    <a:lnTo>
                      <a:pt x="454" y="3918"/>
                    </a:lnTo>
                    <a:lnTo>
                      <a:pt x="463" y="3918"/>
                    </a:lnTo>
                    <a:lnTo>
                      <a:pt x="464" y="3918"/>
                    </a:lnTo>
                    <a:close/>
                    <a:moveTo>
                      <a:pt x="1308" y="2035"/>
                    </a:moveTo>
                    <a:lnTo>
                      <a:pt x="1441" y="2024"/>
                    </a:lnTo>
                    <a:lnTo>
                      <a:pt x="1443" y="2048"/>
                    </a:lnTo>
                    <a:lnTo>
                      <a:pt x="1446" y="2072"/>
                    </a:lnTo>
                    <a:lnTo>
                      <a:pt x="1447" y="2095"/>
                    </a:lnTo>
                    <a:lnTo>
                      <a:pt x="1448" y="2119"/>
                    </a:lnTo>
                    <a:lnTo>
                      <a:pt x="1449" y="2143"/>
                    </a:lnTo>
                    <a:lnTo>
                      <a:pt x="1450" y="2167"/>
                    </a:lnTo>
                    <a:lnTo>
                      <a:pt x="1450" y="2190"/>
                    </a:lnTo>
                    <a:lnTo>
                      <a:pt x="1451" y="2214"/>
                    </a:lnTo>
                    <a:lnTo>
                      <a:pt x="1451" y="2238"/>
                    </a:lnTo>
                    <a:lnTo>
                      <a:pt x="1451" y="2260"/>
                    </a:lnTo>
                    <a:lnTo>
                      <a:pt x="1451" y="2284"/>
                    </a:lnTo>
                    <a:lnTo>
                      <a:pt x="1451" y="2308"/>
                    </a:lnTo>
                    <a:lnTo>
                      <a:pt x="1450" y="2332"/>
                    </a:lnTo>
                    <a:lnTo>
                      <a:pt x="1449" y="2354"/>
                    </a:lnTo>
                    <a:lnTo>
                      <a:pt x="1448" y="2378"/>
                    </a:lnTo>
                    <a:lnTo>
                      <a:pt x="1448" y="2402"/>
                    </a:lnTo>
                    <a:lnTo>
                      <a:pt x="1446" y="2424"/>
                    </a:lnTo>
                    <a:lnTo>
                      <a:pt x="1444" y="2448"/>
                    </a:lnTo>
                    <a:lnTo>
                      <a:pt x="1442" y="2471"/>
                    </a:lnTo>
                    <a:lnTo>
                      <a:pt x="1441" y="2495"/>
                    </a:lnTo>
                    <a:lnTo>
                      <a:pt x="1439" y="2517"/>
                    </a:lnTo>
                    <a:lnTo>
                      <a:pt x="1437" y="2540"/>
                    </a:lnTo>
                    <a:lnTo>
                      <a:pt x="1434" y="2564"/>
                    </a:lnTo>
                    <a:lnTo>
                      <a:pt x="1431" y="2586"/>
                    </a:lnTo>
                    <a:lnTo>
                      <a:pt x="1428" y="2609"/>
                    </a:lnTo>
                    <a:lnTo>
                      <a:pt x="1426" y="2632"/>
                    </a:lnTo>
                    <a:lnTo>
                      <a:pt x="1423" y="2654"/>
                    </a:lnTo>
                    <a:lnTo>
                      <a:pt x="1420" y="2677"/>
                    </a:lnTo>
                    <a:lnTo>
                      <a:pt x="1415" y="2699"/>
                    </a:lnTo>
                    <a:lnTo>
                      <a:pt x="1412" y="2722"/>
                    </a:lnTo>
                    <a:lnTo>
                      <a:pt x="1409" y="2745"/>
                    </a:lnTo>
                    <a:lnTo>
                      <a:pt x="1405" y="2766"/>
                    </a:lnTo>
                    <a:lnTo>
                      <a:pt x="1400" y="2789"/>
                    </a:lnTo>
                    <a:lnTo>
                      <a:pt x="1396" y="2812"/>
                    </a:lnTo>
                    <a:lnTo>
                      <a:pt x="1392" y="2833"/>
                    </a:lnTo>
                    <a:lnTo>
                      <a:pt x="1387" y="2855"/>
                    </a:lnTo>
                    <a:lnTo>
                      <a:pt x="1382" y="2876"/>
                    </a:lnTo>
                    <a:lnTo>
                      <a:pt x="1378" y="2898"/>
                    </a:lnTo>
                    <a:lnTo>
                      <a:pt x="1372" y="2920"/>
                    </a:lnTo>
                    <a:lnTo>
                      <a:pt x="1367" y="2941"/>
                    </a:lnTo>
                    <a:lnTo>
                      <a:pt x="1361" y="2963"/>
                    </a:lnTo>
                    <a:lnTo>
                      <a:pt x="1356" y="2983"/>
                    </a:lnTo>
                    <a:lnTo>
                      <a:pt x="1351" y="3005"/>
                    </a:lnTo>
                    <a:lnTo>
                      <a:pt x="1345" y="3025"/>
                    </a:lnTo>
                    <a:lnTo>
                      <a:pt x="1339" y="3047"/>
                    </a:lnTo>
                    <a:lnTo>
                      <a:pt x="1333" y="3067"/>
                    </a:lnTo>
                    <a:lnTo>
                      <a:pt x="1327" y="3088"/>
                    </a:lnTo>
                    <a:lnTo>
                      <a:pt x="1320" y="3108"/>
                    </a:lnTo>
                    <a:lnTo>
                      <a:pt x="1314" y="3129"/>
                    </a:lnTo>
                    <a:lnTo>
                      <a:pt x="1308" y="3149"/>
                    </a:lnTo>
                    <a:lnTo>
                      <a:pt x="1300" y="3169"/>
                    </a:lnTo>
                    <a:lnTo>
                      <a:pt x="1294" y="3189"/>
                    </a:lnTo>
                    <a:lnTo>
                      <a:pt x="1286" y="3209"/>
                    </a:lnTo>
                    <a:lnTo>
                      <a:pt x="1280" y="3228"/>
                    </a:lnTo>
                    <a:lnTo>
                      <a:pt x="1272" y="3247"/>
                    </a:lnTo>
                    <a:lnTo>
                      <a:pt x="1264" y="3267"/>
                    </a:lnTo>
                    <a:lnTo>
                      <a:pt x="1257" y="3286"/>
                    </a:lnTo>
                    <a:lnTo>
                      <a:pt x="1249" y="3305"/>
                    </a:lnTo>
                    <a:lnTo>
                      <a:pt x="1241" y="3323"/>
                    </a:lnTo>
                    <a:lnTo>
                      <a:pt x="1233" y="3342"/>
                    </a:lnTo>
                    <a:lnTo>
                      <a:pt x="1226" y="3361"/>
                    </a:lnTo>
                    <a:lnTo>
                      <a:pt x="1217" y="3379"/>
                    </a:lnTo>
                    <a:lnTo>
                      <a:pt x="1208" y="3397"/>
                    </a:lnTo>
                    <a:lnTo>
                      <a:pt x="1201" y="3415"/>
                    </a:lnTo>
                    <a:lnTo>
                      <a:pt x="1192" y="3433"/>
                    </a:lnTo>
                    <a:lnTo>
                      <a:pt x="1183" y="3450"/>
                    </a:lnTo>
                    <a:lnTo>
                      <a:pt x="1174" y="3467"/>
                    </a:lnTo>
                    <a:lnTo>
                      <a:pt x="1165" y="3485"/>
                    </a:lnTo>
                    <a:lnTo>
                      <a:pt x="1157" y="3502"/>
                    </a:lnTo>
                    <a:lnTo>
                      <a:pt x="1147" y="3518"/>
                    </a:lnTo>
                    <a:lnTo>
                      <a:pt x="1138" y="3534"/>
                    </a:lnTo>
                    <a:lnTo>
                      <a:pt x="1129" y="3552"/>
                    </a:lnTo>
                    <a:lnTo>
                      <a:pt x="1119" y="3568"/>
                    </a:lnTo>
                    <a:lnTo>
                      <a:pt x="1110" y="3584"/>
                    </a:lnTo>
                    <a:lnTo>
                      <a:pt x="1101" y="3599"/>
                    </a:lnTo>
                    <a:lnTo>
                      <a:pt x="1091" y="3615"/>
                    </a:lnTo>
                    <a:lnTo>
                      <a:pt x="1080" y="3630"/>
                    </a:lnTo>
                    <a:lnTo>
                      <a:pt x="1070" y="3645"/>
                    </a:lnTo>
                    <a:lnTo>
                      <a:pt x="1061" y="3661"/>
                    </a:lnTo>
                    <a:lnTo>
                      <a:pt x="1050" y="3675"/>
                    </a:lnTo>
                    <a:lnTo>
                      <a:pt x="1040" y="3690"/>
                    </a:lnTo>
                    <a:lnTo>
                      <a:pt x="1029" y="3704"/>
                    </a:lnTo>
                    <a:lnTo>
                      <a:pt x="1020" y="3718"/>
                    </a:lnTo>
                    <a:lnTo>
                      <a:pt x="1009" y="3732"/>
                    </a:lnTo>
                    <a:lnTo>
                      <a:pt x="998" y="3745"/>
                    </a:lnTo>
                    <a:lnTo>
                      <a:pt x="987" y="3759"/>
                    </a:lnTo>
                    <a:lnTo>
                      <a:pt x="977" y="3772"/>
                    </a:lnTo>
                    <a:lnTo>
                      <a:pt x="966" y="3785"/>
                    </a:lnTo>
                    <a:lnTo>
                      <a:pt x="955" y="3796"/>
                    </a:lnTo>
                    <a:lnTo>
                      <a:pt x="943" y="3809"/>
                    </a:lnTo>
                    <a:lnTo>
                      <a:pt x="932" y="3821"/>
                    </a:lnTo>
                    <a:lnTo>
                      <a:pt x="921" y="3833"/>
                    </a:lnTo>
                    <a:lnTo>
                      <a:pt x="910" y="3845"/>
                    </a:lnTo>
                    <a:lnTo>
                      <a:pt x="898" y="3856"/>
                    </a:lnTo>
                    <a:lnTo>
                      <a:pt x="886" y="3867"/>
                    </a:lnTo>
                    <a:lnTo>
                      <a:pt x="874" y="3877"/>
                    </a:lnTo>
                    <a:lnTo>
                      <a:pt x="864" y="3888"/>
                    </a:lnTo>
                    <a:lnTo>
                      <a:pt x="852" y="3898"/>
                    </a:lnTo>
                    <a:lnTo>
                      <a:pt x="839" y="3908"/>
                    </a:lnTo>
                    <a:lnTo>
                      <a:pt x="827" y="3917"/>
                    </a:lnTo>
                    <a:lnTo>
                      <a:pt x="815" y="3927"/>
                    </a:lnTo>
                    <a:lnTo>
                      <a:pt x="803" y="3937"/>
                    </a:lnTo>
                    <a:lnTo>
                      <a:pt x="790" y="3945"/>
                    </a:lnTo>
                    <a:lnTo>
                      <a:pt x="778" y="3954"/>
                    </a:lnTo>
                    <a:lnTo>
                      <a:pt x="765" y="3961"/>
                    </a:lnTo>
                    <a:lnTo>
                      <a:pt x="753" y="3969"/>
                    </a:lnTo>
                    <a:lnTo>
                      <a:pt x="741" y="3977"/>
                    </a:lnTo>
                    <a:lnTo>
                      <a:pt x="728" y="3984"/>
                    </a:lnTo>
                    <a:lnTo>
                      <a:pt x="721" y="3987"/>
                    </a:lnTo>
                    <a:lnTo>
                      <a:pt x="715" y="3991"/>
                    </a:lnTo>
                    <a:lnTo>
                      <a:pt x="708" y="3994"/>
                    </a:lnTo>
                    <a:lnTo>
                      <a:pt x="702" y="3997"/>
                    </a:lnTo>
                    <a:lnTo>
                      <a:pt x="695" y="4000"/>
                    </a:lnTo>
                    <a:lnTo>
                      <a:pt x="689" y="4004"/>
                    </a:lnTo>
                    <a:lnTo>
                      <a:pt x="682" y="4007"/>
                    </a:lnTo>
                    <a:lnTo>
                      <a:pt x="676" y="4009"/>
                    </a:lnTo>
                    <a:lnTo>
                      <a:pt x="670" y="4012"/>
                    </a:lnTo>
                    <a:lnTo>
                      <a:pt x="663" y="4015"/>
                    </a:lnTo>
                    <a:lnTo>
                      <a:pt x="656" y="4018"/>
                    </a:lnTo>
                    <a:lnTo>
                      <a:pt x="649" y="4020"/>
                    </a:lnTo>
                    <a:lnTo>
                      <a:pt x="643" y="4023"/>
                    </a:lnTo>
                    <a:lnTo>
                      <a:pt x="636" y="4025"/>
                    </a:lnTo>
                    <a:lnTo>
                      <a:pt x="630" y="4027"/>
                    </a:lnTo>
                    <a:lnTo>
                      <a:pt x="623" y="4029"/>
                    </a:lnTo>
                    <a:lnTo>
                      <a:pt x="616" y="4032"/>
                    </a:lnTo>
                    <a:lnTo>
                      <a:pt x="609" y="4034"/>
                    </a:lnTo>
                    <a:lnTo>
                      <a:pt x="603" y="4036"/>
                    </a:lnTo>
                    <a:lnTo>
                      <a:pt x="596" y="4037"/>
                    </a:lnTo>
                    <a:lnTo>
                      <a:pt x="589" y="4039"/>
                    </a:lnTo>
                    <a:lnTo>
                      <a:pt x="582" y="4040"/>
                    </a:lnTo>
                    <a:lnTo>
                      <a:pt x="575" y="4042"/>
                    </a:lnTo>
                    <a:lnTo>
                      <a:pt x="568" y="4043"/>
                    </a:lnTo>
                    <a:lnTo>
                      <a:pt x="562" y="4045"/>
                    </a:lnTo>
                    <a:lnTo>
                      <a:pt x="554" y="4046"/>
                    </a:lnTo>
                    <a:lnTo>
                      <a:pt x="548" y="4048"/>
                    </a:lnTo>
                    <a:lnTo>
                      <a:pt x="541" y="4048"/>
                    </a:lnTo>
                    <a:lnTo>
                      <a:pt x="535" y="4049"/>
                    </a:lnTo>
                    <a:lnTo>
                      <a:pt x="527" y="4050"/>
                    </a:lnTo>
                    <a:lnTo>
                      <a:pt x="520" y="4051"/>
                    </a:lnTo>
                    <a:lnTo>
                      <a:pt x="513" y="4051"/>
                    </a:lnTo>
                    <a:lnTo>
                      <a:pt x="507" y="4052"/>
                    </a:lnTo>
                    <a:lnTo>
                      <a:pt x="499" y="4052"/>
                    </a:lnTo>
                    <a:lnTo>
                      <a:pt x="493" y="4052"/>
                    </a:lnTo>
                    <a:lnTo>
                      <a:pt x="485" y="4052"/>
                    </a:lnTo>
                    <a:lnTo>
                      <a:pt x="479" y="4052"/>
                    </a:lnTo>
                    <a:lnTo>
                      <a:pt x="471" y="4052"/>
                    </a:lnTo>
                    <a:lnTo>
                      <a:pt x="464" y="4052"/>
                    </a:lnTo>
                    <a:lnTo>
                      <a:pt x="457" y="4052"/>
                    </a:lnTo>
                    <a:lnTo>
                      <a:pt x="464" y="3918"/>
                    </a:lnTo>
                    <a:lnTo>
                      <a:pt x="469" y="3918"/>
                    </a:lnTo>
                    <a:lnTo>
                      <a:pt x="473" y="3918"/>
                    </a:lnTo>
                    <a:lnTo>
                      <a:pt x="479" y="3918"/>
                    </a:lnTo>
                    <a:lnTo>
                      <a:pt x="483" y="3918"/>
                    </a:lnTo>
                    <a:lnTo>
                      <a:pt x="488" y="3918"/>
                    </a:lnTo>
                    <a:lnTo>
                      <a:pt x="493" y="3918"/>
                    </a:lnTo>
                    <a:lnTo>
                      <a:pt x="497" y="3918"/>
                    </a:lnTo>
                    <a:lnTo>
                      <a:pt x="502" y="3917"/>
                    </a:lnTo>
                    <a:lnTo>
                      <a:pt x="508" y="3917"/>
                    </a:lnTo>
                    <a:lnTo>
                      <a:pt x="513" y="3916"/>
                    </a:lnTo>
                    <a:lnTo>
                      <a:pt x="518" y="3916"/>
                    </a:lnTo>
                    <a:lnTo>
                      <a:pt x="523" y="3915"/>
                    </a:lnTo>
                    <a:lnTo>
                      <a:pt x="527" y="3914"/>
                    </a:lnTo>
                    <a:lnTo>
                      <a:pt x="533" y="3914"/>
                    </a:lnTo>
                    <a:lnTo>
                      <a:pt x="537" y="3913"/>
                    </a:lnTo>
                    <a:lnTo>
                      <a:pt x="542" y="3912"/>
                    </a:lnTo>
                    <a:lnTo>
                      <a:pt x="548" y="3911"/>
                    </a:lnTo>
                    <a:lnTo>
                      <a:pt x="553" y="3910"/>
                    </a:lnTo>
                    <a:lnTo>
                      <a:pt x="557" y="3909"/>
                    </a:lnTo>
                    <a:lnTo>
                      <a:pt x="563" y="3908"/>
                    </a:lnTo>
                    <a:lnTo>
                      <a:pt x="567" y="3906"/>
                    </a:lnTo>
                    <a:lnTo>
                      <a:pt x="573" y="3904"/>
                    </a:lnTo>
                    <a:lnTo>
                      <a:pt x="577" y="3903"/>
                    </a:lnTo>
                    <a:lnTo>
                      <a:pt x="582" y="3901"/>
                    </a:lnTo>
                    <a:lnTo>
                      <a:pt x="588" y="3900"/>
                    </a:lnTo>
                    <a:lnTo>
                      <a:pt x="593" y="3899"/>
                    </a:lnTo>
                    <a:lnTo>
                      <a:pt x="597" y="3897"/>
                    </a:lnTo>
                    <a:lnTo>
                      <a:pt x="603" y="3895"/>
                    </a:lnTo>
                    <a:lnTo>
                      <a:pt x="608" y="3892"/>
                    </a:lnTo>
                    <a:lnTo>
                      <a:pt x="612" y="3890"/>
                    </a:lnTo>
                    <a:lnTo>
                      <a:pt x="618" y="3889"/>
                    </a:lnTo>
                    <a:lnTo>
                      <a:pt x="623" y="3887"/>
                    </a:lnTo>
                    <a:lnTo>
                      <a:pt x="627" y="3884"/>
                    </a:lnTo>
                    <a:lnTo>
                      <a:pt x="633" y="3882"/>
                    </a:lnTo>
                    <a:lnTo>
                      <a:pt x="638" y="3880"/>
                    </a:lnTo>
                    <a:lnTo>
                      <a:pt x="644" y="3877"/>
                    </a:lnTo>
                    <a:lnTo>
                      <a:pt x="648" y="3874"/>
                    </a:lnTo>
                    <a:lnTo>
                      <a:pt x="653" y="3872"/>
                    </a:lnTo>
                    <a:lnTo>
                      <a:pt x="658" y="3870"/>
                    </a:lnTo>
                    <a:lnTo>
                      <a:pt x="663" y="3867"/>
                    </a:lnTo>
                    <a:lnTo>
                      <a:pt x="674" y="3861"/>
                    </a:lnTo>
                    <a:lnTo>
                      <a:pt x="684" y="3855"/>
                    </a:lnTo>
                    <a:lnTo>
                      <a:pt x="694" y="3848"/>
                    </a:lnTo>
                    <a:lnTo>
                      <a:pt x="704" y="3842"/>
                    </a:lnTo>
                    <a:lnTo>
                      <a:pt x="714" y="3835"/>
                    </a:lnTo>
                    <a:lnTo>
                      <a:pt x="724" y="3828"/>
                    </a:lnTo>
                    <a:lnTo>
                      <a:pt x="734" y="3820"/>
                    </a:lnTo>
                    <a:lnTo>
                      <a:pt x="745" y="3813"/>
                    </a:lnTo>
                    <a:lnTo>
                      <a:pt x="755" y="3804"/>
                    </a:lnTo>
                    <a:lnTo>
                      <a:pt x="764" y="3795"/>
                    </a:lnTo>
                    <a:lnTo>
                      <a:pt x="775" y="3787"/>
                    </a:lnTo>
                    <a:lnTo>
                      <a:pt x="785" y="3778"/>
                    </a:lnTo>
                    <a:lnTo>
                      <a:pt x="796" y="3769"/>
                    </a:lnTo>
                    <a:lnTo>
                      <a:pt x="805" y="3760"/>
                    </a:lnTo>
                    <a:lnTo>
                      <a:pt x="815" y="3750"/>
                    </a:lnTo>
                    <a:lnTo>
                      <a:pt x="825" y="3739"/>
                    </a:lnTo>
                    <a:lnTo>
                      <a:pt x="834" y="3730"/>
                    </a:lnTo>
                    <a:lnTo>
                      <a:pt x="845" y="3719"/>
                    </a:lnTo>
                    <a:lnTo>
                      <a:pt x="855" y="3708"/>
                    </a:lnTo>
                    <a:lnTo>
                      <a:pt x="865" y="3696"/>
                    </a:lnTo>
                    <a:lnTo>
                      <a:pt x="874" y="3685"/>
                    </a:lnTo>
                    <a:lnTo>
                      <a:pt x="884" y="3673"/>
                    </a:lnTo>
                    <a:lnTo>
                      <a:pt x="894" y="3662"/>
                    </a:lnTo>
                    <a:lnTo>
                      <a:pt x="903" y="3650"/>
                    </a:lnTo>
                    <a:lnTo>
                      <a:pt x="912" y="3637"/>
                    </a:lnTo>
                    <a:lnTo>
                      <a:pt x="922" y="3624"/>
                    </a:lnTo>
                    <a:lnTo>
                      <a:pt x="931" y="3611"/>
                    </a:lnTo>
                    <a:lnTo>
                      <a:pt x="941" y="3598"/>
                    </a:lnTo>
                    <a:lnTo>
                      <a:pt x="950" y="3585"/>
                    </a:lnTo>
                    <a:lnTo>
                      <a:pt x="959" y="3571"/>
                    </a:lnTo>
                    <a:lnTo>
                      <a:pt x="968" y="3557"/>
                    </a:lnTo>
                    <a:lnTo>
                      <a:pt x="978" y="3543"/>
                    </a:lnTo>
                    <a:lnTo>
                      <a:pt x="986" y="3529"/>
                    </a:lnTo>
                    <a:lnTo>
                      <a:pt x="995" y="3514"/>
                    </a:lnTo>
                    <a:lnTo>
                      <a:pt x="1004" y="3500"/>
                    </a:lnTo>
                    <a:lnTo>
                      <a:pt x="1013" y="3485"/>
                    </a:lnTo>
                    <a:lnTo>
                      <a:pt x="1021" y="3470"/>
                    </a:lnTo>
                    <a:lnTo>
                      <a:pt x="1029" y="3453"/>
                    </a:lnTo>
                    <a:lnTo>
                      <a:pt x="1038" y="3438"/>
                    </a:lnTo>
                    <a:lnTo>
                      <a:pt x="1047" y="3422"/>
                    </a:lnTo>
                    <a:lnTo>
                      <a:pt x="1055" y="3406"/>
                    </a:lnTo>
                    <a:lnTo>
                      <a:pt x="1064" y="3390"/>
                    </a:lnTo>
                    <a:lnTo>
                      <a:pt x="1072" y="3374"/>
                    </a:lnTo>
                    <a:lnTo>
                      <a:pt x="1079" y="3357"/>
                    </a:lnTo>
                    <a:lnTo>
                      <a:pt x="1088" y="3340"/>
                    </a:lnTo>
                    <a:lnTo>
                      <a:pt x="1095" y="3324"/>
                    </a:lnTo>
                    <a:lnTo>
                      <a:pt x="1103" y="3307"/>
                    </a:lnTo>
                    <a:lnTo>
                      <a:pt x="1110" y="3288"/>
                    </a:lnTo>
                    <a:lnTo>
                      <a:pt x="1118" y="3271"/>
                    </a:lnTo>
                    <a:lnTo>
                      <a:pt x="1125" y="3254"/>
                    </a:lnTo>
                    <a:lnTo>
                      <a:pt x="1133" y="3236"/>
                    </a:lnTo>
                    <a:lnTo>
                      <a:pt x="1139" y="3218"/>
                    </a:lnTo>
                    <a:lnTo>
                      <a:pt x="1147" y="3200"/>
                    </a:lnTo>
                    <a:lnTo>
                      <a:pt x="1153" y="3182"/>
                    </a:lnTo>
                    <a:lnTo>
                      <a:pt x="1160" y="3163"/>
                    </a:lnTo>
                    <a:lnTo>
                      <a:pt x="1167" y="3144"/>
                    </a:lnTo>
                    <a:lnTo>
                      <a:pt x="1174" y="3126"/>
                    </a:lnTo>
                    <a:lnTo>
                      <a:pt x="1180" y="3106"/>
                    </a:lnTo>
                    <a:lnTo>
                      <a:pt x="1187" y="3087"/>
                    </a:lnTo>
                    <a:lnTo>
                      <a:pt x="1192" y="3067"/>
                    </a:lnTo>
                    <a:lnTo>
                      <a:pt x="1199" y="3049"/>
                    </a:lnTo>
                    <a:lnTo>
                      <a:pt x="1204" y="3028"/>
                    </a:lnTo>
                    <a:lnTo>
                      <a:pt x="1211" y="3009"/>
                    </a:lnTo>
                    <a:lnTo>
                      <a:pt x="1216" y="2990"/>
                    </a:lnTo>
                    <a:lnTo>
                      <a:pt x="1221" y="2969"/>
                    </a:lnTo>
                    <a:lnTo>
                      <a:pt x="1227" y="2950"/>
                    </a:lnTo>
                    <a:lnTo>
                      <a:pt x="1232" y="2929"/>
                    </a:lnTo>
                    <a:lnTo>
                      <a:pt x="1237" y="2909"/>
                    </a:lnTo>
                    <a:lnTo>
                      <a:pt x="1242" y="2888"/>
                    </a:lnTo>
                    <a:lnTo>
                      <a:pt x="1247" y="2868"/>
                    </a:lnTo>
                    <a:lnTo>
                      <a:pt x="1252" y="2847"/>
                    </a:lnTo>
                    <a:lnTo>
                      <a:pt x="1256" y="2827"/>
                    </a:lnTo>
                    <a:lnTo>
                      <a:pt x="1260" y="2806"/>
                    </a:lnTo>
                    <a:lnTo>
                      <a:pt x="1264" y="2785"/>
                    </a:lnTo>
                    <a:lnTo>
                      <a:pt x="1269" y="2764"/>
                    </a:lnTo>
                    <a:lnTo>
                      <a:pt x="1273" y="2743"/>
                    </a:lnTo>
                    <a:lnTo>
                      <a:pt x="1276" y="2722"/>
                    </a:lnTo>
                    <a:lnTo>
                      <a:pt x="1281" y="2701"/>
                    </a:lnTo>
                    <a:lnTo>
                      <a:pt x="1284" y="2679"/>
                    </a:lnTo>
                    <a:lnTo>
                      <a:pt x="1287" y="2657"/>
                    </a:lnTo>
                    <a:lnTo>
                      <a:pt x="1290" y="2636"/>
                    </a:lnTo>
                    <a:lnTo>
                      <a:pt x="1294" y="2614"/>
                    </a:lnTo>
                    <a:lnTo>
                      <a:pt x="1296" y="2593"/>
                    </a:lnTo>
                    <a:lnTo>
                      <a:pt x="1298" y="2571"/>
                    </a:lnTo>
                    <a:lnTo>
                      <a:pt x="1301" y="2550"/>
                    </a:lnTo>
                    <a:lnTo>
                      <a:pt x="1303" y="2527"/>
                    </a:lnTo>
                    <a:lnTo>
                      <a:pt x="1305" y="2505"/>
                    </a:lnTo>
                    <a:lnTo>
                      <a:pt x="1308" y="2484"/>
                    </a:lnTo>
                    <a:lnTo>
                      <a:pt x="1309" y="2461"/>
                    </a:lnTo>
                    <a:lnTo>
                      <a:pt x="1311" y="2440"/>
                    </a:lnTo>
                    <a:lnTo>
                      <a:pt x="1312" y="2417"/>
                    </a:lnTo>
                    <a:lnTo>
                      <a:pt x="1313" y="2394"/>
                    </a:lnTo>
                    <a:lnTo>
                      <a:pt x="1314" y="2373"/>
                    </a:lnTo>
                    <a:lnTo>
                      <a:pt x="1315" y="2350"/>
                    </a:lnTo>
                    <a:lnTo>
                      <a:pt x="1316" y="2327"/>
                    </a:lnTo>
                    <a:lnTo>
                      <a:pt x="1317" y="2305"/>
                    </a:lnTo>
                    <a:lnTo>
                      <a:pt x="1317" y="2283"/>
                    </a:lnTo>
                    <a:lnTo>
                      <a:pt x="1317" y="2260"/>
                    </a:lnTo>
                    <a:lnTo>
                      <a:pt x="1317" y="2238"/>
                    </a:lnTo>
                    <a:lnTo>
                      <a:pt x="1317" y="2215"/>
                    </a:lnTo>
                    <a:lnTo>
                      <a:pt x="1316" y="2193"/>
                    </a:lnTo>
                    <a:lnTo>
                      <a:pt x="1316" y="2171"/>
                    </a:lnTo>
                    <a:lnTo>
                      <a:pt x="1315" y="2148"/>
                    </a:lnTo>
                    <a:lnTo>
                      <a:pt x="1314" y="2126"/>
                    </a:lnTo>
                    <a:lnTo>
                      <a:pt x="1313" y="2103"/>
                    </a:lnTo>
                    <a:lnTo>
                      <a:pt x="1312" y="2080"/>
                    </a:lnTo>
                    <a:lnTo>
                      <a:pt x="1310" y="2058"/>
                    </a:lnTo>
                    <a:lnTo>
                      <a:pt x="1308" y="2035"/>
                    </a:lnTo>
                    <a:close/>
                    <a:moveTo>
                      <a:pt x="480" y="133"/>
                    </a:moveTo>
                    <a:lnTo>
                      <a:pt x="473" y="0"/>
                    </a:lnTo>
                    <a:lnTo>
                      <a:pt x="480" y="0"/>
                    </a:lnTo>
                    <a:lnTo>
                      <a:pt x="494" y="1"/>
                    </a:lnTo>
                    <a:lnTo>
                      <a:pt x="508" y="2"/>
                    </a:lnTo>
                    <a:lnTo>
                      <a:pt x="521" y="4"/>
                    </a:lnTo>
                    <a:lnTo>
                      <a:pt x="535" y="6"/>
                    </a:lnTo>
                    <a:lnTo>
                      <a:pt x="549" y="8"/>
                    </a:lnTo>
                    <a:lnTo>
                      <a:pt x="562" y="12"/>
                    </a:lnTo>
                    <a:lnTo>
                      <a:pt x="575" y="15"/>
                    </a:lnTo>
                    <a:lnTo>
                      <a:pt x="589" y="18"/>
                    </a:lnTo>
                    <a:lnTo>
                      <a:pt x="602" y="22"/>
                    </a:lnTo>
                    <a:lnTo>
                      <a:pt x="615" y="27"/>
                    </a:lnTo>
                    <a:lnTo>
                      <a:pt x="627" y="31"/>
                    </a:lnTo>
                    <a:lnTo>
                      <a:pt x="640" y="36"/>
                    </a:lnTo>
                    <a:lnTo>
                      <a:pt x="652" y="42"/>
                    </a:lnTo>
                    <a:lnTo>
                      <a:pt x="665" y="47"/>
                    </a:lnTo>
                    <a:lnTo>
                      <a:pt x="677" y="54"/>
                    </a:lnTo>
                    <a:lnTo>
                      <a:pt x="690" y="60"/>
                    </a:lnTo>
                    <a:lnTo>
                      <a:pt x="702" y="67"/>
                    </a:lnTo>
                    <a:lnTo>
                      <a:pt x="714" y="73"/>
                    </a:lnTo>
                    <a:lnTo>
                      <a:pt x="726" y="81"/>
                    </a:lnTo>
                    <a:lnTo>
                      <a:pt x="737" y="88"/>
                    </a:lnTo>
                    <a:lnTo>
                      <a:pt x="749" y="96"/>
                    </a:lnTo>
                    <a:lnTo>
                      <a:pt x="760" y="104"/>
                    </a:lnTo>
                    <a:lnTo>
                      <a:pt x="772" y="113"/>
                    </a:lnTo>
                    <a:lnTo>
                      <a:pt x="783" y="122"/>
                    </a:lnTo>
                    <a:lnTo>
                      <a:pt x="795" y="130"/>
                    </a:lnTo>
                    <a:lnTo>
                      <a:pt x="805" y="140"/>
                    </a:lnTo>
                    <a:lnTo>
                      <a:pt x="816" y="150"/>
                    </a:lnTo>
                    <a:lnTo>
                      <a:pt x="827" y="159"/>
                    </a:lnTo>
                    <a:lnTo>
                      <a:pt x="838" y="169"/>
                    </a:lnTo>
                    <a:lnTo>
                      <a:pt x="848" y="180"/>
                    </a:lnTo>
                    <a:lnTo>
                      <a:pt x="858" y="190"/>
                    </a:lnTo>
                    <a:lnTo>
                      <a:pt x="869" y="200"/>
                    </a:lnTo>
                    <a:lnTo>
                      <a:pt x="880" y="212"/>
                    </a:lnTo>
                    <a:lnTo>
                      <a:pt x="889" y="223"/>
                    </a:lnTo>
                    <a:lnTo>
                      <a:pt x="899" y="235"/>
                    </a:lnTo>
                    <a:lnTo>
                      <a:pt x="909" y="247"/>
                    </a:lnTo>
                    <a:lnTo>
                      <a:pt x="918" y="259"/>
                    </a:lnTo>
                    <a:lnTo>
                      <a:pt x="928" y="270"/>
                    </a:lnTo>
                    <a:lnTo>
                      <a:pt x="938" y="283"/>
                    </a:lnTo>
                    <a:lnTo>
                      <a:pt x="948" y="296"/>
                    </a:lnTo>
                    <a:lnTo>
                      <a:pt x="957" y="309"/>
                    </a:lnTo>
                    <a:lnTo>
                      <a:pt x="967" y="322"/>
                    </a:lnTo>
                    <a:lnTo>
                      <a:pt x="976" y="336"/>
                    </a:lnTo>
                    <a:lnTo>
                      <a:pt x="985" y="349"/>
                    </a:lnTo>
                    <a:lnTo>
                      <a:pt x="994" y="363"/>
                    </a:lnTo>
                    <a:lnTo>
                      <a:pt x="1003" y="377"/>
                    </a:lnTo>
                    <a:lnTo>
                      <a:pt x="1011" y="391"/>
                    </a:lnTo>
                    <a:lnTo>
                      <a:pt x="1020" y="405"/>
                    </a:lnTo>
                    <a:lnTo>
                      <a:pt x="1028" y="420"/>
                    </a:lnTo>
                    <a:lnTo>
                      <a:pt x="1037" y="435"/>
                    </a:lnTo>
                    <a:lnTo>
                      <a:pt x="1046" y="451"/>
                    </a:lnTo>
                    <a:lnTo>
                      <a:pt x="1054" y="466"/>
                    </a:lnTo>
                    <a:lnTo>
                      <a:pt x="1063" y="481"/>
                    </a:lnTo>
                    <a:lnTo>
                      <a:pt x="1070" y="497"/>
                    </a:lnTo>
                    <a:lnTo>
                      <a:pt x="1079" y="512"/>
                    </a:lnTo>
                    <a:lnTo>
                      <a:pt x="1087" y="528"/>
                    </a:lnTo>
                    <a:lnTo>
                      <a:pt x="1094" y="544"/>
                    </a:lnTo>
                    <a:lnTo>
                      <a:pt x="1103" y="561"/>
                    </a:lnTo>
                    <a:lnTo>
                      <a:pt x="1110" y="578"/>
                    </a:lnTo>
                    <a:lnTo>
                      <a:pt x="1118" y="594"/>
                    </a:lnTo>
                    <a:lnTo>
                      <a:pt x="1125" y="611"/>
                    </a:lnTo>
                    <a:lnTo>
                      <a:pt x="1133" y="629"/>
                    </a:lnTo>
                    <a:lnTo>
                      <a:pt x="1141" y="646"/>
                    </a:lnTo>
                    <a:lnTo>
                      <a:pt x="1147" y="663"/>
                    </a:lnTo>
                    <a:lnTo>
                      <a:pt x="1155" y="680"/>
                    </a:lnTo>
                    <a:lnTo>
                      <a:pt x="1162" y="699"/>
                    </a:lnTo>
                    <a:lnTo>
                      <a:pt x="1169" y="716"/>
                    </a:lnTo>
                    <a:lnTo>
                      <a:pt x="1176" y="734"/>
                    </a:lnTo>
                    <a:lnTo>
                      <a:pt x="1183" y="753"/>
                    </a:lnTo>
                    <a:lnTo>
                      <a:pt x="1189" y="771"/>
                    </a:lnTo>
                    <a:lnTo>
                      <a:pt x="1195" y="789"/>
                    </a:lnTo>
                    <a:lnTo>
                      <a:pt x="1203" y="809"/>
                    </a:lnTo>
                    <a:lnTo>
                      <a:pt x="1209" y="827"/>
                    </a:lnTo>
                    <a:lnTo>
                      <a:pt x="1216" y="846"/>
                    </a:lnTo>
                    <a:lnTo>
                      <a:pt x="1222" y="866"/>
                    </a:lnTo>
                    <a:lnTo>
                      <a:pt x="1228" y="885"/>
                    </a:lnTo>
                    <a:lnTo>
                      <a:pt x="1234" y="904"/>
                    </a:lnTo>
                    <a:lnTo>
                      <a:pt x="1241" y="924"/>
                    </a:lnTo>
                    <a:lnTo>
                      <a:pt x="1246" y="943"/>
                    </a:lnTo>
                    <a:lnTo>
                      <a:pt x="1253" y="963"/>
                    </a:lnTo>
                    <a:lnTo>
                      <a:pt x="1258" y="983"/>
                    </a:lnTo>
                    <a:lnTo>
                      <a:pt x="1264" y="1003"/>
                    </a:lnTo>
                    <a:lnTo>
                      <a:pt x="1270" y="1023"/>
                    </a:lnTo>
                    <a:lnTo>
                      <a:pt x="1275" y="1044"/>
                    </a:lnTo>
                    <a:lnTo>
                      <a:pt x="1281" y="1064"/>
                    </a:lnTo>
                    <a:lnTo>
                      <a:pt x="1286" y="1085"/>
                    </a:lnTo>
                    <a:lnTo>
                      <a:pt x="1291" y="1105"/>
                    </a:lnTo>
                    <a:lnTo>
                      <a:pt x="1297" y="1126"/>
                    </a:lnTo>
                    <a:lnTo>
                      <a:pt x="1302" y="1147"/>
                    </a:lnTo>
                    <a:lnTo>
                      <a:pt x="1308" y="1168"/>
                    </a:lnTo>
                    <a:lnTo>
                      <a:pt x="1313" y="1189"/>
                    </a:lnTo>
                    <a:lnTo>
                      <a:pt x="1317" y="1211"/>
                    </a:lnTo>
                    <a:lnTo>
                      <a:pt x="1323" y="1231"/>
                    </a:lnTo>
                    <a:lnTo>
                      <a:pt x="1327" y="1253"/>
                    </a:lnTo>
                    <a:lnTo>
                      <a:pt x="1332" y="1275"/>
                    </a:lnTo>
                    <a:lnTo>
                      <a:pt x="1337" y="1296"/>
                    </a:lnTo>
                    <a:lnTo>
                      <a:pt x="1345" y="1340"/>
                    </a:lnTo>
                    <a:lnTo>
                      <a:pt x="1354" y="1384"/>
                    </a:lnTo>
                    <a:lnTo>
                      <a:pt x="1358" y="1406"/>
                    </a:lnTo>
                    <a:lnTo>
                      <a:pt x="1363" y="1428"/>
                    </a:lnTo>
                    <a:lnTo>
                      <a:pt x="1367" y="1450"/>
                    </a:lnTo>
                    <a:lnTo>
                      <a:pt x="1371" y="1473"/>
                    </a:lnTo>
                    <a:lnTo>
                      <a:pt x="1379" y="1517"/>
                    </a:lnTo>
                    <a:lnTo>
                      <a:pt x="1385" y="1563"/>
                    </a:lnTo>
                    <a:lnTo>
                      <a:pt x="1393" y="1608"/>
                    </a:lnTo>
                    <a:lnTo>
                      <a:pt x="1399" y="1653"/>
                    </a:lnTo>
                    <a:lnTo>
                      <a:pt x="1406" y="1700"/>
                    </a:lnTo>
                    <a:lnTo>
                      <a:pt x="1412" y="1745"/>
                    </a:lnTo>
                    <a:lnTo>
                      <a:pt x="1417" y="1791"/>
                    </a:lnTo>
                    <a:lnTo>
                      <a:pt x="1423" y="1838"/>
                    </a:lnTo>
                    <a:lnTo>
                      <a:pt x="1428" y="1884"/>
                    </a:lnTo>
                    <a:lnTo>
                      <a:pt x="1433" y="1930"/>
                    </a:lnTo>
                    <a:lnTo>
                      <a:pt x="1437" y="1977"/>
                    </a:lnTo>
                    <a:lnTo>
                      <a:pt x="1441" y="2024"/>
                    </a:lnTo>
                    <a:lnTo>
                      <a:pt x="1308" y="2035"/>
                    </a:lnTo>
                    <a:lnTo>
                      <a:pt x="1304" y="1990"/>
                    </a:lnTo>
                    <a:lnTo>
                      <a:pt x="1300" y="1943"/>
                    </a:lnTo>
                    <a:lnTo>
                      <a:pt x="1295" y="1898"/>
                    </a:lnTo>
                    <a:lnTo>
                      <a:pt x="1290" y="1853"/>
                    </a:lnTo>
                    <a:lnTo>
                      <a:pt x="1285" y="1807"/>
                    </a:lnTo>
                    <a:lnTo>
                      <a:pt x="1280" y="1762"/>
                    </a:lnTo>
                    <a:lnTo>
                      <a:pt x="1273" y="1717"/>
                    </a:lnTo>
                    <a:lnTo>
                      <a:pt x="1267" y="1673"/>
                    </a:lnTo>
                    <a:lnTo>
                      <a:pt x="1260" y="1628"/>
                    </a:lnTo>
                    <a:lnTo>
                      <a:pt x="1254" y="1583"/>
                    </a:lnTo>
                    <a:lnTo>
                      <a:pt x="1246" y="1540"/>
                    </a:lnTo>
                    <a:lnTo>
                      <a:pt x="1239" y="1496"/>
                    </a:lnTo>
                    <a:lnTo>
                      <a:pt x="1235" y="1474"/>
                    </a:lnTo>
                    <a:lnTo>
                      <a:pt x="1231" y="1453"/>
                    </a:lnTo>
                    <a:lnTo>
                      <a:pt x="1227" y="1431"/>
                    </a:lnTo>
                    <a:lnTo>
                      <a:pt x="1222" y="1409"/>
                    </a:lnTo>
                    <a:lnTo>
                      <a:pt x="1214" y="1366"/>
                    </a:lnTo>
                    <a:lnTo>
                      <a:pt x="1205" y="1324"/>
                    </a:lnTo>
                    <a:lnTo>
                      <a:pt x="1201" y="1304"/>
                    </a:lnTo>
                    <a:lnTo>
                      <a:pt x="1197" y="1282"/>
                    </a:lnTo>
                    <a:lnTo>
                      <a:pt x="1191" y="1262"/>
                    </a:lnTo>
                    <a:lnTo>
                      <a:pt x="1187" y="1240"/>
                    </a:lnTo>
                    <a:lnTo>
                      <a:pt x="1181" y="1221"/>
                    </a:lnTo>
                    <a:lnTo>
                      <a:pt x="1177" y="1199"/>
                    </a:lnTo>
                    <a:lnTo>
                      <a:pt x="1172" y="1180"/>
                    </a:lnTo>
                    <a:lnTo>
                      <a:pt x="1167" y="1159"/>
                    </a:lnTo>
                    <a:lnTo>
                      <a:pt x="1162" y="1139"/>
                    </a:lnTo>
                    <a:lnTo>
                      <a:pt x="1157" y="1118"/>
                    </a:lnTo>
                    <a:lnTo>
                      <a:pt x="1151" y="1099"/>
                    </a:lnTo>
                    <a:lnTo>
                      <a:pt x="1146" y="1079"/>
                    </a:lnTo>
                    <a:lnTo>
                      <a:pt x="1141" y="1059"/>
                    </a:lnTo>
                    <a:lnTo>
                      <a:pt x="1135" y="1039"/>
                    </a:lnTo>
                    <a:lnTo>
                      <a:pt x="1130" y="1020"/>
                    </a:lnTo>
                    <a:lnTo>
                      <a:pt x="1124" y="1001"/>
                    </a:lnTo>
                    <a:lnTo>
                      <a:pt x="1119" y="982"/>
                    </a:lnTo>
                    <a:lnTo>
                      <a:pt x="1112" y="963"/>
                    </a:lnTo>
                    <a:lnTo>
                      <a:pt x="1107" y="945"/>
                    </a:lnTo>
                    <a:lnTo>
                      <a:pt x="1101" y="925"/>
                    </a:lnTo>
                    <a:lnTo>
                      <a:pt x="1094" y="907"/>
                    </a:lnTo>
                    <a:lnTo>
                      <a:pt x="1089" y="888"/>
                    </a:lnTo>
                    <a:lnTo>
                      <a:pt x="1082" y="870"/>
                    </a:lnTo>
                    <a:lnTo>
                      <a:pt x="1076" y="853"/>
                    </a:lnTo>
                    <a:lnTo>
                      <a:pt x="1070" y="835"/>
                    </a:lnTo>
                    <a:lnTo>
                      <a:pt x="1064" y="817"/>
                    </a:lnTo>
                    <a:lnTo>
                      <a:pt x="1056" y="799"/>
                    </a:lnTo>
                    <a:lnTo>
                      <a:pt x="1050" y="782"/>
                    </a:lnTo>
                    <a:lnTo>
                      <a:pt x="1044" y="764"/>
                    </a:lnTo>
                    <a:lnTo>
                      <a:pt x="1037" y="748"/>
                    </a:lnTo>
                    <a:lnTo>
                      <a:pt x="1031" y="731"/>
                    </a:lnTo>
                    <a:lnTo>
                      <a:pt x="1024" y="715"/>
                    </a:lnTo>
                    <a:lnTo>
                      <a:pt x="1017" y="698"/>
                    </a:lnTo>
                    <a:lnTo>
                      <a:pt x="1010" y="681"/>
                    </a:lnTo>
                    <a:lnTo>
                      <a:pt x="1003" y="665"/>
                    </a:lnTo>
                    <a:lnTo>
                      <a:pt x="996" y="649"/>
                    </a:lnTo>
                    <a:lnTo>
                      <a:pt x="989" y="634"/>
                    </a:lnTo>
                    <a:lnTo>
                      <a:pt x="981" y="618"/>
                    </a:lnTo>
                    <a:lnTo>
                      <a:pt x="973" y="603"/>
                    </a:lnTo>
                    <a:lnTo>
                      <a:pt x="967" y="588"/>
                    </a:lnTo>
                    <a:lnTo>
                      <a:pt x="959" y="572"/>
                    </a:lnTo>
                    <a:lnTo>
                      <a:pt x="952" y="558"/>
                    </a:lnTo>
                    <a:lnTo>
                      <a:pt x="944" y="543"/>
                    </a:lnTo>
                    <a:lnTo>
                      <a:pt x="937" y="529"/>
                    </a:lnTo>
                    <a:lnTo>
                      <a:pt x="929" y="515"/>
                    </a:lnTo>
                    <a:lnTo>
                      <a:pt x="921" y="501"/>
                    </a:lnTo>
                    <a:lnTo>
                      <a:pt x="913" y="487"/>
                    </a:lnTo>
                    <a:lnTo>
                      <a:pt x="906" y="474"/>
                    </a:lnTo>
                    <a:lnTo>
                      <a:pt x="897" y="461"/>
                    </a:lnTo>
                    <a:lnTo>
                      <a:pt x="889" y="448"/>
                    </a:lnTo>
                    <a:lnTo>
                      <a:pt x="881" y="435"/>
                    </a:lnTo>
                    <a:lnTo>
                      <a:pt x="873" y="424"/>
                    </a:lnTo>
                    <a:lnTo>
                      <a:pt x="865" y="411"/>
                    </a:lnTo>
                    <a:lnTo>
                      <a:pt x="856" y="399"/>
                    </a:lnTo>
                    <a:lnTo>
                      <a:pt x="848" y="387"/>
                    </a:lnTo>
                    <a:lnTo>
                      <a:pt x="840" y="375"/>
                    </a:lnTo>
                    <a:lnTo>
                      <a:pt x="831" y="364"/>
                    </a:lnTo>
                    <a:lnTo>
                      <a:pt x="824" y="353"/>
                    </a:lnTo>
                    <a:lnTo>
                      <a:pt x="815" y="343"/>
                    </a:lnTo>
                    <a:lnTo>
                      <a:pt x="806" y="332"/>
                    </a:lnTo>
                    <a:lnTo>
                      <a:pt x="798" y="322"/>
                    </a:lnTo>
                    <a:lnTo>
                      <a:pt x="789" y="311"/>
                    </a:lnTo>
                    <a:lnTo>
                      <a:pt x="781" y="302"/>
                    </a:lnTo>
                    <a:lnTo>
                      <a:pt x="772" y="293"/>
                    </a:lnTo>
                    <a:lnTo>
                      <a:pt x="762" y="283"/>
                    </a:lnTo>
                    <a:lnTo>
                      <a:pt x="754" y="275"/>
                    </a:lnTo>
                    <a:lnTo>
                      <a:pt x="745" y="266"/>
                    </a:lnTo>
                    <a:lnTo>
                      <a:pt x="736" y="257"/>
                    </a:lnTo>
                    <a:lnTo>
                      <a:pt x="727" y="249"/>
                    </a:lnTo>
                    <a:lnTo>
                      <a:pt x="718" y="241"/>
                    </a:lnTo>
                    <a:lnTo>
                      <a:pt x="709" y="234"/>
                    </a:lnTo>
                    <a:lnTo>
                      <a:pt x="700" y="226"/>
                    </a:lnTo>
                    <a:lnTo>
                      <a:pt x="691" y="220"/>
                    </a:lnTo>
                    <a:lnTo>
                      <a:pt x="681" y="213"/>
                    </a:lnTo>
                    <a:lnTo>
                      <a:pt x="673" y="206"/>
                    </a:lnTo>
                    <a:lnTo>
                      <a:pt x="663" y="200"/>
                    </a:lnTo>
                    <a:lnTo>
                      <a:pt x="654" y="194"/>
                    </a:lnTo>
                    <a:lnTo>
                      <a:pt x="645" y="188"/>
                    </a:lnTo>
                    <a:lnTo>
                      <a:pt x="636" y="183"/>
                    </a:lnTo>
                    <a:lnTo>
                      <a:pt x="626" y="178"/>
                    </a:lnTo>
                    <a:lnTo>
                      <a:pt x="618" y="173"/>
                    </a:lnTo>
                    <a:lnTo>
                      <a:pt x="608" y="169"/>
                    </a:lnTo>
                    <a:lnTo>
                      <a:pt x="598" y="165"/>
                    </a:lnTo>
                    <a:lnTo>
                      <a:pt x="589" y="160"/>
                    </a:lnTo>
                    <a:lnTo>
                      <a:pt x="580" y="156"/>
                    </a:lnTo>
                    <a:lnTo>
                      <a:pt x="570" y="153"/>
                    </a:lnTo>
                    <a:lnTo>
                      <a:pt x="561" y="150"/>
                    </a:lnTo>
                    <a:lnTo>
                      <a:pt x="551" y="146"/>
                    </a:lnTo>
                    <a:lnTo>
                      <a:pt x="542" y="144"/>
                    </a:lnTo>
                    <a:lnTo>
                      <a:pt x="532" y="142"/>
                    </a:lnTo>
                    <a:lnTo>
                      <a:pt x="522" y="140"/>
                    </a:lnTo>
                    <a:lnTo>
                      <a:pt x="512" y="138"/>
                    </a:lnTo>
                    <a:lnTo>
                      <a:pt x="502" y="137"/>
                    </a:lnTo>
                    <a:lnTo>
                      <a:pt x="493" y="136"/>
                    </a:lnTo>
                    <a:lnTo>
                      <a:pt x="483" y="135"/>
                    </a:lnTo>
                    <a:lnTo>
                      <a:pt x="473" y="133"/>
                    </a:lnTo>
                    <a:lnTo>
                      <a:pt x="480" y="133"/>
                    </a:lnTo>
                    <a:close/>
                    <a:moveTo>
                      <a:pt x="86" y="815"/>
                    </a:moveTo>
                    <a:lnTo>
                      <a:pt x="38" y="690"/>
                    </a:lnTo>
                    <a:lnTo>
                      <a:pt x="33" y="693"/>
                    </a:lnTo>
                    <a:lnTo>
                      <a:pt x="25" y="698"/>
                    </a:lnTo>
                    <a:lnTo>
                      <a:pt x="21" y="701"/>
                    </a:lnTo>
                    <a:lnTo>
                      <a:pt x="19" y="704"/>
                    </a:lnTo>
                    <a:lnTo>
                      <a:pt x="15" y="707"/>
                    </a:lnTo>
                    <a:lnTo>
                      <a:pt x="14" y="709"/>
                    </a:lnTo>
                    <a:lnTo>
                      <a:pt x="13" y="710"/>
                    </a:lnTo>
                    <a:lnTo>
                      <a:pt x="13" y="712"/>
                    </a:lnTo>
                    <a:lnTo>
                      <a:pt x="12" y="713"/>
                    </a:lnTo>
                    <a:lnTo>
                      <a:pt x="13" y="712"/>
                    </a:lnTo>
                    <a:lnTo>
                      <a:pt x="13" y="710"/>
                    </a:lnTo>
                    <a:lnTo>
                      <a:pt x="14" y="706"/>
                    </a:lnTo>
                    <a:lnTo>
                      <a:pt x="16" y="701"/>
                    </a:lnTo>
                    <a:lnTo>
                      <a:pt x="17" y="695"/>
                    </a:lnTo>
                    <a:lnTo>
                      <a:pt x="19" y="688"/>
                    </a:lnTo>
                    <a:lnTo>
                      <a:pt x="21" y="680"/>
                    </a:lnTo>
                    <a:lnTo>
                      <a:pt x="22" y="672"/>
                    </a:lnTo>
                    <a:lnTo>
                      <a:pt x="25" y="651"/>
                    </a:lnTo>
                    <a:lnTo>
                      <a:pt x="28" y="630"/>
                    </a:lnTo>
                    <a:lnTo>
                      <a:pt x="31" y="605"/>
                    </a:lnTo>
                    <a:lnTo>
                      <a:pt x="36" y="578"/>
                    </a:lnTo>
                    <a:lnTo>
                      <a:pt x="37" y="564"/>
                    </a:lnTo>
                    <a:lnTo>
                      <a:pt x="39" y="550"/>
                    </a:lnTo>
                    <a:lnTo>
                      <a:pt x="42" y="536"/>
                    </a:lnTo>
                    <a:lnTo>
                      <a:pt x="44" y="521"/>
                    </a:lnTo>
                    <a:lnTo>
                      <a:pt x="47" y="506"/>
                    </a:lnTo>
                    <a:lnTo>
                      <a:pt x="50" y="489"/>
                    </a:lnTo>
                    <a:lnTo>
                      <a:pt x="52" y="473"/>
                    </a:lnTo>
                    <a:lnTo>
                      <a:pt x="56" y="458"/>
                    </a:lnTo>
                    <a:lnTo>
                      <a:pt x="60" y="442"/>
                    </a:lnTo>
                    <a:lnTo>
                      <a:pt x="63" y="426"/>
                    </a:lnTo>
                    <a:lnTo>
                      <a:pt x="67" y="408"/>
                    </a:lnTo>
                    <a:lnTo>
                      <a:pt x="71" y="392"/>
                    </a:lnTo>
                    <a:lnTo>
                      <a:pt x="74" y="385"/>
                    </a:lnTo>
                    <a:lnTo>
                      <a:pt x="76" y="376"/>
                    </a:lnTo>
                    <a:lnTo>
                      <a:pt x="78" y="367"/>
                    </a:lnTo>
                    <a:lnTo>
                      <a:pt x="80" y="359"/>
                    </a:lnTo>
                    <a:lnTo>
                      <a:pt x="83" y="351"/>
                    </a:lnTo>
                    <a:lnTo>
                      <a:pt x="85" y="343"/>
                    </a:lnTo>
                    <a:lnTo>
                      <a:pt x="89" y="334"/>
                    </a:lnTo>
                    <a:lnTo>
                      <a:pt x="91" y="327"/>
                    </a:lnTo>
                    <a:lnTo>
                      <a:pt x="94" y="318"/>
                    </a:lnTo>
                    <a:lnTo>
                      <a:pt x="96" y="309"/>
                    </a:lnTo>
                    <a:lnTo>
                      <a:pt x="99" y="301"/>
                    </a:lnTo>
                    <a:lnTo>
                      <a:pt x="103" y="293"/>
                    </a:lnTo>
                    <a:lnTo>
                      <a:pt x="106" y="284"/>
                    </a:lnTo>
                    <a:lnTo>
                      <a:pt x="110" y="277"/>
                    </a:lnTo>
                    <a:lnTo>
                      <a:pt x="113" y="268"/>
                    </a:lnTo>
                    <a:lnTo>
                      <a:pt x="117" y="260"/>
                    </a:lnTo>
                    <a:lnTo>
                      <a:pt x="121" y="252"/>
                    </a:lnTo>
                    <a:lnTo>
                      <a:pt x="124" y="245"/>
                    </a:lnTo>
                    <a:lnTo>
                      <a:pt x="128" y="236"/>
                    </a:lnTo>
                    <a:lnTo>
                      <a:pt x="133" y="227"/>
                    </a:lnTo>
                    <a:lnTo>
                      <a:pt x="137" y="220"/>
                    </a:lnTo>
                    <a:lnTo>
                      <a:pt x="141" y="212"/>
                    </a:lnTo>
                    <a:lnTo>
                      <a:pt x="146" y="204"/>
                    </a:lnTo>
                    <a:lnTo>
                      <a:pt x="150" y="196"/>
                    </a:lnTo>
                    <a:lnTo>
                      <a:pt x="155" y="188"/>
                    </a:lnTo>
                    <a:lnTo>
                      <a:pt x="160" y="181"/>
                    </a:lnTo>
                    <a:lnTo>
                      <a:pt x="165" y="173"/>
                    </a:lnTo>
                    <a:lnTo>
                      <a:pt x="171" y="166"/>
                    </a:lnTo>
                    <a:lnTo>
                      <a:pt x="176" y="158"/>
                    </a:lnTo>
                    <a:lnTo>
                      <a:pt x="181" y="152"/>
                    </a:lnTo>
                    <a:lnTo>
                      <a:pt x="187" y="144"/>
                    </a:lnTo>
                    <a:lnTo>
                      <a:pt x="193" y="137"/>
                    </a:lnTo>
                    <a:lnTo>
                      <a:pt x="199" y="130"/>
                    </a:lnTo>
                    <a:lnTo>
                      <a:pt x="205" y="124"/>
                    </a:lnTo>
                    <a:lnTo>
                      <a:pt x="211" y="116"/>
                    </a:lnTo>
                    <a:lnTo>
                      <a:pt x="218" y="110"/>
                    </a:lnTo>
                    <a:lnTo>
                      <a:pt x="224" y="103"/>
                    </a:lnTo>
                    <a:lnTo>
                      <a:pt x="231" y="97"/>
                    </a:lnTo>
                    <a:lnTo>
                      <a:pt x="238" y="90"/>
                    </a:lnTo>
                    <a:lnTo>
                      <a:pt x="246" y="85"/>
                    </a:lnTo>
                    <a:lnTo>
                      <a:pt x="254" y="78"/>
                    </a:lnTo>
                    <a:lnTo>
                      <a:pt x="261" y="73"/>
                    </a:lnTo>
                    <a:lnTo>
                      <a:pt x="269" y="68"/>
                    </a:lnTo>
                    <a:lnTo>
                      <a:pt x="277" y="62"/>
                    </a:lnTo>
                    <a:lnTo>
                      <a:pt x="285" y="57"/>
                    </a:lnTo>
                    <a:lnTo>
                      <a:pt x="293" y="51"/>
                    </a:lnTo>
                    <a:lnTo>
                      <a:pt x="302" y="47"/>
                    </a:lnTo>
                    <a:lnTo>
                      <a:pt x="311" y="43"/>
                    </a:lnTo>
                    <a:lnTo>
                      <a:pt x="319" y="37"/>
                    </a:lnTo>
                    <a:lnTo>
                      <a:pt x="329" y="34"/>
                    </a:lnTo>
                    <a:lnTo>
                      <a:pt x="338" y="30"/>
                    </a:lnTo>
                    <a:lnTo>
                      <a:pt x="347" y="26"/>
                    </a:lnTo>
                    <a:lnTo>
                      <a:pt x="357" y="22"/>
                    </a:lnTo>
                    <a:lnTo>
                      <a:pt x="367" y="19"/>
                    </a:lnTo>
                    <a:lnTo>
                      <a:pt x="376" y="16"/>
                    </a:lnTo>
                    <a:lnTo>
                      <a:pt x="386" y="14"/>
                    </a:lnTo>
                    <a:lnTo>
                      <a:pt x="397" y="10"/>
                    </a:lnTo>
                    <a:lnTo>
                      <a:pt x="408" y="8"/>
                    </a:lnTo>
                    <a:lnTo>
                      <a:pt x="417" y="6"/>
                    </a:lnTo>
                    <a:lnTo>
                      <a:pt x="428" y="4"/>
                    </a:lnTo>
                    <a:lnTo>
                      <a:pt x="440" y="3"/>
                    </a:lnTo>
                    <a:lnTo>
                      <a:pt x="451" y="2"/>
                    </a:lnTo>
                    <a:lnTo>
                      <a:pt x="462" y="1"/>
                    </a:lnTo>
                    <a:lnTo>
                      <a:pt x="473" y="0"/>
                    </a:lnTo>
                    <a:lnTo>
                      <a:pt x="480" y="133"/>
                    </a:lnTo>
                    <a:lnTo>
                      <a:pt x="472" y="135"/>
                    </a:lnTo>
                    <a:lnTo>
                      <a:pt x="465" y="135"/>
                    </a:lnTo>
                    <a:lnTo>
                      <a:pt x="456" y="136"/>
                    </a:lnTo>
                    <a:lnTo>
                      <a:pt x="449" y="137"/>
                    </a:lnTo>
                    <a:lnTo>
                      <a:pt x="442" y="138"/>
                    </a:lnTo>
                    <a:lnTo>
                      <a:pt x="435" y="140"/>
                    </a:lnTo>
                    <a:lnTo>
                      <a:pt x="427" y="141"/>
                    </a:lnTo>
                    <a:lnTo>
                      <a:pt x="421" y="143"/>
                    </a:lnTo>
                    <a:lnTo>
                      <a:pt x="414" y="144"/>
                    </a:lnTo>
                    <a:lnTo>
                      <a:pt x="408" y="146"/>
                    </a:lnTo>
                    <a:lnTo>
                      <a:pt x="401" y="149"/>
                    </a:lnTo>
                    <a:lnTo>
                      <a:pt x="395" y="151"/>
                    </a:lnTo>
                    <a:lnTo>
                      <a:pt x="389" y="154"/>
                    </a:lnTo>
                    <a:lnTo>
                      <a:pt x="383" y="156"/>
                    </a:lnTo>
                    <a:lnTo>
                      <a:pt x="377" y="158"/>
                    </a:lnTo>
                    <a:lnTo>
                      <a:pt x="371" y="161"/>
                    </a:lnTo>
                    <a:lnTo>
                      <a:pt x="367" y="165"/>
                    </a:lnTo>
                    <a:lnTo>
                      <a:pt x="361" y="167"/>
                    </a:lnTo>
                    <a:lnTo>
                      <a:pt x="355" y="171"/>
                    </a:lnTo>
                    <a:lnTo>
                      <a:pt x="351" y="174"/>
                    </a:lnTo>
                    <a:lnTo>
                      <a:pt x="345" y="178"/>
                    </a:lnTo>
                    <a:lnTo>
                      <a:pt x="340" y="181"/>
                    </a:lnTo>
                    <a:lnTo>
                      <a:pt x="335" y="185"/>
                    </a:lnTo>
                    <a:lnTo>
                      <a:pt x="330" y="188"/>
                    </a:lnTo>
                    <a:lnTo>
                      <a:pt x="326" y="193"/>
                    </a:lnTo>
                    <a:lnTo>
                      <a:pt x="321" y="197"/>
                    </a:lnTo>
                    <a:lnTo>
                      <a:pt x="316" y="201"/>
                    </a:lnTo>
                    <a:lnTo>
                      <a:pt x="312" y="205"/>
                    </a:lnTo>
                    <a:lnTo>
                      <a:pt x="307" y="210"/>
                    </a:lnTo>
                    <a:lnTo>
                      <a:pt x="303" y="214"/>
                    </a:lnTo>
                    <a:lnTo>
                      <a:pt x="299" y="219"/>
                    </a:lnTo>
                    <a:lnTo>
                      <a:pt x="296" y="224"/>
                    </a:lnTo>
                    <a:lnTo>
                      <a:pt x="291" y="228"/>
                    </a:lnTo>
                    <a:lnTo>
                      <a:pt x="287" y="234"/>
                    </a:lnTo>
                    <a:lnTo>
                      <a:pt x="283" y="239"/>
                    </a:lnTo>
                    <a:lnTo>
                      <a:pt x="279" y="243"/>
                    </a:lnTo>
                    <a:lnTo>
                      <a:pt x="275" y="250"/>
                    </a:lnTo>
                    <a:lnTo>
                      <a:pt x="272" y="254"/>
                    </a:lnTo>
                    <a:lnTo>
                      <a:pt x="269" y="261"/>
                    </a:lnTo>
                    <a:lnTo>
                      <a:pt x="264" y="266"/>
                    </a:lnTo>
                    <a:lnTo>
                      <a:pt x="261" y="273"/>
                    </a:lnTo>
                    <a:lnTo>
                      <a:pt x="258" y="278"/>
                    </a:lnTo>
                    <a:lnTo>
                      <a:pt x="255" y="284"/>
                    </a:lnTo>
                    <a:lnTo>
                      <a:pt x="251" y="290"/>
                    </a:lnTo>
                    <a:lnTo>
                      <a:pt x="248" y="296"/>
                    </a:lnTo>
                    <a:lnTo>
                      <a:pt x="245" y="303"/>
                    </a:lnTo>
                    <a:lnTo>
                      <a:pt x="242" y="309"/>
                    </a:lnTo>
                    <a:lnTo>
                      <a:pt x="238" y="316"/>
                    </a:lnTo>
                    <a:lnTo>
                      <a:pt x="236" y="322"/>
                    </a:lnTo>
                    <a:lnTo>
                      <a:pt x="233" y="329"/>
                    </a:lnTo>
                    <a:lnTo>
                      <a:pt x="231" y="335"/>
                    </a:lnTo>
                    <a:lnTo>
                      <a:pt x="228" y="342"/>
                    </a:lnTo>
                    <a:lnTo>
                      <a:pt x="225" y="349"/>
                    </a:lnTo>
                    <a:lnTo>
                      <a:pt x="222" y="356"/>
                    </a:lnTo>
                    <a:lnTo>
                      <a:pt x="220" y="362"/>
                    </a:lnTo>
                    <a:lnTo>
                      <a:pt x="218" y="370"/>
                    </a:lnTo>
                    <a:lnTo>
                      <a:pt x="215" y="376"/>
                    </a:lnTo>
                    <a:lnTo>
                      <a:pt x="213" y="384"/>
                    </a:lnTo>
                    <a:lnTo>
                      <a:pt x="210" y="390"/>
                    </a:lnTo>
                    <a:lnTo>
                      <a:pt x="208" y="398"/>
                    </a:lnTo>
                    <a:lnTo>
                      <a:pt x="206" y="405"/>
                    </a:lnTo>
                    <a:lnTo>
                      <a:pt x="204" y="412"/>
                    </a:lnTo>
                    <a:lnTo>
                      <a:pt x="203" y="419"/>
                    </a:lnTo>
                    <a:lnTo>
                      <a:pt x="201" y="426"/>
                    </a:lnTo>
                    <a:lnTo>
                      <a:pt x="196" y="441"/>
                    </a:lnTo>
                    <a:lnTo>
                      <a:pt x="193" y="455"/>
                    </a:lnTo>
                    <a:lnTo>
                      <a:pt x="190" y="470"/>
                    </a:lnTo>
                    <a:lnTo>
                      <a:pt x="187" y="485"/>
                    </a:lnTo>
                    <a:lnTo>
                      <a:pt x="185" y="499"/>
                    </a:lnTo>
                    <a:lnTo>
                      <a:pt x="181" y="513"/>
                    </a:lnTo>
                    <a:lnTo>
                      <a:pt x="179" y="528"/>
                    </a:lnTo>
                    <a:lnTo>
                      <a:pt x="176" y="542"/>
                    </a:lnTo>
                    <a:lnTo>
                      <a:pt x="174" y="556"/>
                    </a:lnTo>
                    <a:lnTo>
                      <a:pt x="172" y="570"/>
                    </a:lnTo>
                    <a:lnTo>
                      <a:pt x="169" y="583"/>
                    </a:lnTo>
                    <a:lnTo>
                      <a:pt x="168" y="597"/>
                    </a:lnTo>
                    <a:lnTo>
                      <a:pt x="164" y="623"/>
                    </a:lnTo>
                    <a:lnTo>
                      <a:pt x="161" y="648"/>
                    </a:lnTo>
                    <a:lnTo>
                      <a:pt x="158" y="672"/>
                    </a:lnTo>
                    <a:lnTo>
                      <a:pt x="154" y="693"/>
                    </a:lnTo>
                    <a:lnTo>
                      <a:pt x="152" y="704"/>
                    </a:lnTo>
                    <a:lnTo>
                      <a:pt x="150" y="714"/>
                    </a:lnTo>
                    <a:lnTo>
                      <a:pt x="148" y="723"/>
                    </a:lnTo>
                    <a:lnTo>
                      <a:pt x="146" y="733"/>
                    </a:lnTo>
                    <a:lnTo>
                      <a:pt x="144" y="743"/>
                    </a:lnTo>
                    <a:lnTo>
                      <a:pt x="140" y="751"/>
                    </a:lnTo>
                    <a:lnTo>
                      <a:pt x="138" y="757"/>
                    </a:lnTo>
                    <a:lnTo>
                      <a:pt x="137" y="761"/>
                    </a:lnTo>
                    <a:lnTo>
                      <a:pt x="135" y="766"/>
                    </a:lnTo>
                    <a:lnTo>
                      <a:pt x="133" y="771"/>
                    </a:lnTo>
                    <a:lnTo>
                      <a:pt x="130" y="776"/>
                    </a:lnTo>
                    <a:lnTo>
                      <a:pt x="126" y="782"/>
                    </a:lnTo>
                    <a:lnTo>
                      <a:pt x="123" y="787"/>
                    </a:lnTo>
                    <a:lnTo>
                      <a:pt x="118" y="794"/>
                    </a:lnTo>
                    <a:lnTo>
                      <a:pt x="112" y="799"/>
                    </a:lnTo>
                    <a:lnTo>
                      <a:pt x="106" y="804"/>
                    </a:lnTo>
                    <a:lnTo>
                      <a:pt x="96" y="811"/>
                    </a:lnTo>
                    <a:lnTo>
                      <a:pt x="86" y="815"/>
                    </a:lnTo>
                    <a:close/>
                  </a:path>
                </a:pathLst>
              </a:custGeom>
              <a:solidFill>
                <a:srgbClr val="1F1A1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48" name="Freeform 90"/>
              <p:cNvSpPr>
                <a:spLocks noEditPoints="1"/>
              </p:cNvSpPr>
              <p:nvPr/>
            </p:nvSpPr>
            <p:spPr bwMode="auto">
              <a:xfrm>
                <a:off x="3691" y="2017"/>
                <a:ext cx="166" cy="451"/>
              </a:xfrm>
              <a:custGeom>
                <a:avLst/>
                <a:gdLst>
                  <a:gd name="T0" fmla="*/ 38 w 1492"/>
                  <a:gd name="T1" fmla="*/ 451 h 4059"/>
                  <a:gd name="T2" fmla="*/ 24 w 1492"/>
                  <a:gd name="T3" fmla="*/ 450 h 4059"/>
                  <a:gd name="T4" fmla="*/ 14 w 1492"/>
                  <a:gd name="T5" fmla="*/ 447 h 4059"/>
                  <a:gd name="T6" fmla="*/ 7 w 1492"/>
                  <a:gd name="T7" fmla="*/ 443 h 4059"/>
                  <a:gd name="T8" fmla="*/ 1 w 1492"/>
                  <a:gd name="T9" fmla="*/ 437 h 4059"/>
                  <a:gd name="T10" fmla="*/ 14 w 1492"/>
                  <a:gd name="T11" fmla="*/ 430 h 4059"/>
                  <a:gd name="T12" fmla="*/ 17 w 1492"/>
                  <a:gd name="T13" fmla="*/ 432 h 4059"/>
                  <a:gd name="T14" fmla="*/ 22 w 1492"/>
                  <a:gd name="T15" fmla="*/ 434 h 4059"/>
                  <a:gd name="T16" fmla="*/ 32 w 1492"/>
                  <a:gd name="T17" fmla="*/ 436 h 4059"/>
                  <a:gd name="T18" fmla="*/ 52 w 1492"/>
                  <a:gd name="T19" fmla="*/ 436 h 4059"/>
                  <a:gd name="T20" fmla="*/ 166 w 1492"/>
                  <a:gd name="T21" fmla="*/ 243 h 4059"/>
                  <a:gd name="T22" fmla="*/ 165 w 1492"/>
                  <a:gd name="T23" fmla="*/ 280 h 4059"/>
                  <a:gd name="T24" fmla="*/ 159 w 1492"/>
                  <a:gd name="T25" fmla="*/ 315 h 4059"/>
                  <a:gd name="T26" fmla="*/ 151 w 1492"/>
                  <a:gd name="T27" fmla="*/ 348 h 4059"/>
                  <a:gd name="T28" fmla="*/ 139 w 1492"/>
                  <a:gd name="T29" fmla="*/ 378 h 4059"/>
                  <a:gd name="T30" fmla="*/ 125 w 1492"/>
                  <a:gd name="T31" fmla="*/ 403 h 4059"/>
                  <a:gd name="T32" fmla="*/ 108 w 1492"/>
                  <a:gd name="T33" fmla="*/ 425 h 4059"/>
                  <a:gd name="T34" fmla="*/ 90 w 1492"/>
                  <a:gd name="T35" fmla="*/ 440 h 4059"/>
                  <a:gd name="T36" fmla="*/ 77 w 1492"/>
                  <a:gd name="T37" fmla="*/ 446 h 4059"/>
                  <a:gd name="T38" fmla="*/ 67 w 1492"/>
                  <a:gd name="T39" fmla="*/ 449 h 4059"/>
                  <a:gd name="T40" fmla="*/ 56 w 1492"/>
                  <a:gd name="T41" fmla="*/ 450 h 4059"/>
                  <a:gd name="T42" fmla="*/ 63 w 1492"/>
                  <a:gd name="T43" fmla="*/ 435 h 4059"/>
                  <a:gd name="T44" fmla="*/ 70 w 1492"/>
                  <a:gd name="T45" fmla="*/ 433 h 4059"/>
                  <a:gd name="T46" fmla="*/ 78 w 1492"/>
                  <a:gd name="T47" fmla="*/ 430 h 4059"/>
                  <a:gd name="T48" fmla="*/ 94 w 1492"/>
                  <a:gd name="T49" fmla="*/ 418 h 4059"/>
                  <a:gd name="T50" fmla="*/ 109 w 1492"/>
                  <a:gd name="T51" fmla="*/ 400 h 4059"/>
                  <a:gd name="T52" fmla="*/ 123 w 1492"/>
                  <a:gd name="T53" fmla="*/ 377 h 4059"/>
                  <a:gd name="T54" fmla="*/ 134 w 1492"/>
                  <a:gd name="T55" fmla="*/ 349 h 4059"/>
                  <a:gd name="T56" fmla="*/ 143 w 1492"/>
                  <a:gd name="T57" fmla="*/ 319 h 4059"/>
                  <a:gd name="T58" fmla="*/ 149 w 1492"/>
                  <a:gd name="T59" fmla="*/ 286 h 4059"/>
                  <a:gd name="T60" fmla="*/ 151 w 1492"/>
                  <a:gd name="T61" fmla="*/ 251 h 4059"/>
                  <a:gd name="T62" fmla="*/ 60 w 1492"/>
                  <a:gd name="T63" fmla="*/ 0 h 4059"/>
                  <a:gd name="T64" fmla="*/ 80 w 1492"/>
                  <a:gd name="T65" fmla="*/ 6 h 4059"/>
                  <a:gd name="T66" fmla="*/ 98 w 1492"/>
                  <a:gd name="T67" fmla="*/ 19 h 4059"/>
                  <a:gd name="T68" fmla="*/ 113 w 1492"/>
                  <a:gd name="T69" fmla="*/ 37 h 4059"/>
                  <a:gd name="T70" fmla="*/ 126 w 1492"/>
                  <a:gd name="T71" fmla="*/ 61 h 4059"/>
                  <a:gd name="T72" fmla="*/ 138 w 1492"/>
                  <a:gd name="T73" fmla="*/ 88 h 4059"/>
                  <a:gd name="T74" fmla="*/ 147 w 1492"/>
                  <a:gd name="T75" fmla="*/ 118 h 4059"/>
                  <a:gd name="T76" fmla="*/ 156 w 1492"/>
                  <a:gd name="T77" fmla="*/ 156 h 4059"/>
                  <a:gd name="T78" fmla="*/ 164 w 1492"/>
                  <a:gd name="T79" fmla="*/ 220 h 4059"/>
                  <a:gd name="T80" fmla="*/ 142 w 1492"/>
                  <a:gd name="T81" fmla="*/ 166 h 4059"/>
                  <a:gd name="T82" fmla="*/ 134 w 1492"/>
                  <a:gd name="T83" fmla="*/ 129 h 4059"/>
                  <a:gd name="T84" fmla="*/ 126 w 1492"/>
                  <a:gd name="T85" fmla="*/ 99 h 4059"/>
                  <a:gd name="T86" fmla="*/ 115 w 1492"/>
                  <a:gd name="T87" fmla="*/ 72 h 4059"/>
                  <a:gd name="T88" fmla="*/ 103 w 1492"/>
                  <a:gd name="T89" fmla="*/ 50 h 4059"/>
                  <a:gd name="T90" fmla="*/ 90 w 1492"/>
                  <a:gd name="T91" fmla="*/ 33 h 4059"/>
                  <a:gd name="T92" fmla="*/ 76 w 1492"/>
                  <a:gd name="T93" fmla="*/ 21 h 4059"/>
                  <a:gd name="T94" fmla="*/ 62 w 1492"/>
                  <a:gd name="T95" fmla="*/ 15 h 4059"/>
                  <a:gd name="T96" fmla="*/ 5 w 1492"/>
                  <a:gd name="T97" fmla="*/ 81 h 4059"/>
                  <a:gd name="T98" fmla="*/ 7 w 1492"/>
                  <a:gd name="T99" fmla="*/ 69 h 4059"/>
                  <a:gd name="T100" fmla="*/ 11 w 1492"/>
                  <a:gd name="T101" fmla="*/ 45 h 4059"/>
                  <a:gd name="T102" fmla="*/ 17 w 1492"/>
                  <a:gd name="T103" fmla="*/ 30 h 4059"/>
                  <a:gd name="T104" fmla="*/ 24 w 1492"/>
                  <a:gd name="T105" fmla="*/ 18 h 4059"/>
                  <a:gd name="T106" fmla="*/ 34 w 1492"/>
                  <a:gd name="T107" fmla="*/ 8 h 4059"/>
                  <a:gd name="T108" fmla="*/ 49 w 1492"/>
                  <a:gd name="T109" fmla="*/ 1 h 4059"/>
                  <a:gd name="T110" fmla="*/ 53 w 1492"/>
                  <a:gd name="T111" fmla="*/ 16 h 4059"/>
                  <a:gd name="T112" fmla="*/ 43 w 1492"/>
                  <a:gd name="T113" fmla="*/ 20 h 4059"/>
                  <a:gd name="T114" fmla="*/ 36 w 1492"/>
                  <a:gd name="T115" fmla="*/ 26 h 4059"/>
                  <a:gd name="T116" fmla="*/ 31 w 1492"/>
                  <a:gd name="T117" fmla="*/ 36 h 4059"/>
                  <a:gd name="T118" fmla="*/ 26 w 1492"/>
                  <a:gd name="T119" fmla="*/ 48 h 4059"/>
                  <a:gd name="T120" fmla="*/ 22 w 1492"/>
                  <a:gd name="T121" fmla="*/ 68 h 4059"/>
                  <a:gd name="T122" fmla="*/ 18 w 1492"/>
                  <a:gd name="T123" fmla="*/ 88 h 405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492" h="4059">
                    <a:moveTo>
                      <a:pt x="503" y="3919"/>
                    </a:moveTo>
                    <a:lnTo>
                      <a:pt x="498" y="4053"/>
                    </a:lnTo>
                    <a:lnTo>
                      <a:pt x="495" y="4053"/>
                    </a:lnTo>
                    <a:lnTo>
                      <a:pt x="487" y="4053"/>
                    </a:lnTo>
                    <a:lnTo>
                      <a:pt x="480" y="4053"/>
                    </a:lnTo>
                    <a:lnTo>
                      <a:pt x="470" y="4054"/>
                    </a:lnTo>
                    <a:lnTo>
                      <a:pt x="445" y="4055"/>
                    </a:lnTo>
                    <a:lnTo>
                      <a:pt x="418" y="4057"/>
                    </a:lnTo>
                    <a:lnTo>
                      <a:pt x="402" y="4057"/>
                    </a:lnTo>
                    <a:lnTo>
                      <a:pt x="387" y="4058"/>
                    </a:lnTo>
                    <a:lnTo>
                      <a:pt x="370" y="4058"/>
                    </a:lnTo>
                    <a:lnTo>
                      <a:pt x="353" y="4059"/>
                    </a:lnTo>
                    <a:lnTo>
                      <a:pt x="344" y="4059"/>
                    </a:lnTo>
                    <a:lnTo>
                      <a:pt x="335" y="4059"/>
                    </a:lnTo>
                    <a:lnTo>
                      <a:pt x="326" y="4059"/>
                    </a:lnTo>
                    <a:lnTo>
                      <a:pt x="317" y="4058"/>
                    </a:lnTo>
                    <a:lnTo>
                      <a:pt x="308" y="4058"/>
                    </a:lnTo>
                    <a:lnTo>
                      <a:pt x="299" y="4058"/>
                    </a:lnTo>
                    <a:lnTo>
                      <a:pt x="289" y="4057"/>
                    </a:lnTo>
                    <a:lnTo>
                      <a:pt x="279" y="4057"/>
                    </a:lnTo>
                    <a:lnTo>
                      <a:pt x="271" y="4056"/>
                    </a:lnTo>
                    <a:lnTo>
                      <a:pt x="261" y="4055"/>
                    </a:lnTo>
                    <a:lnTo>
                      <a:pt x="251" y="4055"/>
                    </a:lnTo>
                    <a:lnTo>
                      <a:pt x="242" y="4054"/>
                    </a:lnTo>
                    <a:lnTo>
                      <a:pt x="232" y="4053"/>
                    </a:lnTo>
                    <a:lnTo>
                      <a:pt x="222" y="4051"/>
                    </a:lnTo>
                    <a:lnTo>
                      <a:pt x="212" y="4050"/>
                    </a:lnTo>
                    <a:lnTo>
                      <a:pt x="203" y="4047"/>
                    </a:lnTo>
                    <a:lnTo>
                      <a:pt x="193" y="4045"/>
                    </a:lnTo>
                    <a:lnTo>
                      <a:pt x="183" y="4044"/>
                    </a:lnTo>
                    <a:lnTo>
                      <a:pt x="174" y="4041"/>
                    </a:lnTo>
                    <a:lnTo>
                      <a:pt x="165" y="4039"/>
                    </a:lnTo>
                    <a:lnTo>
                      <a:pt x="160" y="4038"/>
                    </a:lnTo>
                    <a:lnTo>
                      <a:pt x="154" y="4036"/>
                    </a:lnTo>
                    <a:lnTo>
                      <a:pt x="150" y="4035"/>
                    </a:lnTo>
                    <a:lnTo>
                      <a:pt x="146" y="4033"/>
                    </a:lnTo>
                    <a:lnTo>
                      <a:pt x="141" y="4031"/>
                    </a:lnTo>
                    <a:lnTo>
                      <a:pt x="136" y="4030"/>
                    </a:lnTo>
                    <a:lnTo>
                      <a:pt x="131" y="4027"/>
                    </a:lnTo>
                    <a:lnTo>
                      <a:pt x="126" y="4026"/>
                    </a:lnTo>
                    <a:lnTo>
                      <a:pt x="123" y="4025"/>
                    </a:lnTo>
                    <a:lnTo>
                      <a:pt x="118" y="4023"/>
                    </a:lnTo>
                    <a:lnTo>
                      <a:pt x="112" y="4021"/>
                    </a:lnTo>
                    <a:lnTo>
                      <a:pt x="108" y="4018"/>
                    </a:lnTo>
                    <a:lnTo>
                      <a:pt x="104" y="4016"/>
                    </a:lnTo>
                    <a:lnTo>
                      <a:pt x="99" y="4014"/>
                    </a:lnTo>
                    <a:lnTo>
                      <a:pt x="94" y="4011"/>
                    </a:lnTo>
                    <a:lnTo>
                      <a:pt x="90" y="4009"/>
                    </a:lnTo>
                    <a:lnTo>
                      <a:pt x="86" y="4006"/>
                    </a:lnTo>
                    <a:lnTo>
                      <a:pt x="81" y="4003"/>
                    </a:lnTo>
                    <a:lnTo>
                      <a:pt x="77" y="4000"/>
                    </a:lnTo>
                    <a:lnTo>
                      <a:pt x="72" y="3998"/>
                    </a:lnTo>
                    <a:lnTo>
                      <a:pt x="68" y="3996"/>
                    </a:lnTo>
                    <a:lnTo>
                      <a:pt x="64" y="3992"/>
                    </a:lnTo>
                    <a:lnTo>
                      <a:pt x="59" y="3988"/>
                    </a:lnTo>
                    <a:lnTo>
                      <a:pt x="55" y="3985"/>
                    </a:lnTo>
                    <a:lnTo>
                      <a:pt x="52" y="3983"/>
                    </a:lnTo>
                    <a:lnTo>
                      <a:pt x="48" y="3978"/>
                    </a:lnTo>
                    <a:lnTo>
                      <a:pt x="43" y="3975"/>
                    </a:lnTo>
                    <a:lnTo>
                      <a:pt x="39" y="3971"/>
                    </a:lnTo>
                    <a:lnTo>
                      <a:pt x="36" y="3968"/>
                    </a:lnTo>
                    <a:lnTo>
                      <a:pt x="33" y="3963"/>
                    </a:lnTo>
                    <a:lnTo>
                      <a:pt x="28" y="3959"/>
                    </a:lnTo>
                    <a:lnTo>
                      <a:pt x="25" y="3956"/>
                    </a:lnTo>
                    <a:lnTo>
                      <a:pt x="22" y="3951"/>
                    </a:lnTo>
                    <a:lnTo>
                      <a:pt x="17" y="3947"/>
                    </a:lnTo>
                    <a:lnTo>
                      <a:pt x="14" y="3943"/>
                    </a:lnTo>
                    <a:lnTo>
                      <a:pt x="11" y="3937"/>
                    </a:lnTo>
                    <a:lnTo>
                      <a:pt x="9" y="3933"/>
                    </a:lnTo>
                    <a:lnTo>
                      <a:pt x="6" y="3928"/>
                    </a:lnTo>
                    <a:lnTo>
                      <a:pt x="2" y="3923"/>
                    </a:lnTo>
                    <a:lnTo>
                      <a:pt x="0" y="3918"/>
                    </a:lnTo>
                    <a:lnTo>
                      <a:pt x="118" y="3855"/>
                    </a:lnTo>
                    <a:lnTo>
                      <a:pt x="120" y="3858"/>
                    </a:lnTo>
                    <a:lnTo>
                      <a:pt x="120" y="3860"/>
                    </a:lnTo>
                    <a:lnTo>
                      <a:pt x="121" y="3861"/>
                    </a:lnTo>
                    <a:lnTo>
                      <a:pt x="122" y="3863"/>
                    </a:lnTo>
                    <a:lnTo>
                      <a:pt x="123" y="3864"/>
                    </a:lnTo>
                    <a:lnTo>
                      <a:pt x="125" y="3866"/>
                    </a:lnTo>
                    <a:lnTo>
                      <a:pt x="125" y="3867"/>
                    </a:lnTo>
                    <a:lnTo>
                      <a:pt x="127" y="3870"/>
                    </a:lnTo>
                    <a:lnTo>
                      <a:pt x="128" y="3871"/>
                    </a:lnTo>
                    <a:lnTo>
                      <a:pt x="130" y="3872"/>
                    </a:lnTo>
                    <a:lnTo>
                      <a:pt x="132" y="3874"/>
                    </a:lnTo>
                    <a:lnTo>
                      <a:pt x="133" y="3876"/>
                    </a:lnTo>
                    <a:lnTo>
                      <a:pt x="135" y="3877"/>
                    </a:lnTo>
                    <a:lnTo>
                      <a:pt x="136" y="3878"/>
                    </a:lnTo>
                    <a:lnTo>
                      <a:pt x="137" y="3879"/>
                    </a:lnTo>
                    <a:lnTo>
                      <a:pt x="139" y="3881"/>
                    </a:lnTo>
                    <a:lnTo>
                      <a:pt x="141" y="3882"/>
                    </a:lnTo>
                    <a:lnTo>
                      <a:pt x="144" y="3884"/>
                    </a:lnTo>
                    <a:lnTo>
                      <a:pt x="145" y="3885"/>
                    </a:lnTo>
                    <a:lnTo>
                      <a:pt x="147" y="3887"/>
                    </a:lnTo>
                    <a:lnTo>
                      <a:pt x="149" y="3888"/>
                    </a:lnTo>
                    <a:lnTo>
                      <a:pt x="151" y="3889"/>
                    </a:lnTo>
                    <a:lnTo>
                      <a:pt x="153" y="3890"/>
                    </a:lnTo>
                    <a:lnTo>
                      <a:pt x="155" y="3892"/>
                    </a:lnTo>
                    <a:lnTo>
                      <a:pt x="159" y="3893"/>
                    </a:lnTo>
                    <a:lnTo>
                      <a:pt x="161" y="3894"/>
                    </a:lnTo>
                    <a:lnTo>
                      <a:pt x="162" y="3895"/>
                    </a:lnTo>
                    <a:lnTo>
                      <a:pt x="165" y="3896"/>
                    </a:lnTo>
                    <a:lnTo>
                      <a:pt x="168" y="3899"/>
                    </a:lnTo>
                    <a:lnTo>
                      <a:pt x="170" y="3899"/>
                    </a:lnTo>
                    <a:lnTo>
                      <a:pt x="173" y="3900"/>
                    </a:lnTo>
                    <a:lnTo>
                      <a:pt x="176" y="3902"/>
                    </a:lnTo>
                    <a:lnTo>
                      <a:pt x="180" y="3903"/>
                    </a:lnTo>
                    <a:lnTo>
                      <a:pt x="182" y="3904"/>
                    </a:lnTo>
                    <a:lnTo>
                      <a:pt x="184" y="3905"/>
                    </a:lnTo>
                    <a:lnTo>
                      <a:pt x="188" y="3906"/>
                    </a:lnTo>
                    <a:lnTo>
                      <a:pt x="191" y="3907"/>
                    </a:lnTo>
                    <a:lnTo>
                      <a:pt x="194" y="3908"/>
                    </a:lnTo>
                    <a:lnTo>
                      <a:pt x="196" y="3908"/>
                    </a:lnTo>
                    <a:lnTo>
                      <a:pt x="200" y="3909"/>
                    </a:lnTo>
                    <a:lnTo>
                      <a:pt x="207" y="3912"/>
                    </a:lnTo>
                    <a:lnTo>
                      <a:pt x="214" y="3913"/>
                    </a:lnTo>
                    <a:lnTo>
                      <a:pt x="220" y="3915"/>
                    </a:lnTo>
                    <a:lnTo>
                      <a:pt x="228" y="3916"/>
                    </a:lnTo>
                    <a:lnTo>
                      <a:pt x="235" y="3917"/>
                    </a:lnTo>
                    <a:lnTo>
                      <a:pt x="242" y="3918"/>
                    </a:lnTo>
                    <a:lnTo>
                      <a:pt x="249" y="3919"/>
                    </a:lnTo>
                    <a:lnTo>
                      <a:pt x="257" y="3920"/>
                    </a:lnTo>
                    <a:lnTo>
                      <a:pt x="264" y="3921"/>
                    </a:lnTo>
                    <a:lnTo>
                      <a:pt x="273" y="3922"/>
                    </a:lnTo>
                    <a:lnTo>
                      <a:pt x="280" y="3922"/>
                    </a:lnTo>
                    <a:lnTo>
                      <a:pt x="288" y="3923"/>
                    </a:lnTo>
                    <a:lnTo>
                      <a:pt x="297" y="3923"/>
                    </a:lnTo>
                    <a:lnTo>
                      <a:pt x="304" y="3925"/>
                    </a:lnTo>
                    <a:lnTo>
                      <a:pt x="312" y="3925"/>
                    </a:lnTo>
                    <a:lnTo>
                      <a:pt x="319" y="3925"/>
                    </a:lnTo>
                    <a:lnTo>
                      <a:pt x="328" y="3925"/>
                    </a:lnTo>
                    <a:lnTo>
                      <a:pt x="335" y="3926"/>
                    </a:lnTo>
                    <a:lnTo>
                      <a:pt x="343" y="3926"/>
                    </a:lnTo>
                    <a:lnTo>
                      <a:pt x="352" y="3925"/>
                    </a:lnTo>
                    <a:lnTo>
                      <a:pt x="367" y="3925"/>
                    </a:lnTo>
                    <a:lnTo>
                      <a:pt x="382" y="3925"/>
                    </a:lnTo>
                    <a:lnTo>
                      <a:pt x="397" y="3923"/>
                    </a:lnTo>
                    <a:lnTo>
                      <a:pt x="411" y="3923"/>
                    </a:lnTo>
                    <a:lnTo>
                      <a:pt x="438" y="3921"/>
                    </a:lnTo>
                    <a:lnTo>
                      <a:pt x="463" y="3920"/>
                    </a:lnTo>
                    <a:lnTo>
                      <a:pt x="473" y="3919"/>
                    </a:lnTo>
                    <a:lnTo>
                      <a:pt x="484" y="3919"/>
                    </a:lnTo>
                    <a:lnTo>
                      <a:pt x="494" y="3919"/>
                    </a:lnTo>
                    <a:lnTo>
                      <a:pt x="503" y="3919"/>
                    </a:lnTo>
                    <a:close/>
                    <a:moveTo>
                      <a:pt x="1348" y="2036"/>
                    </a:moveTo>
                    <a:lnTo>
                      <a:pt x="1482" y="2025"/>
                    </a:lnTo>
                    <a:lnTo>
                      <a:pt x="1484" y="2049"/>
                    </a:lnTo>
                    <a:lnTo>
                      <a:pt x="1485" y="2073"/>
                    </a:lnTo>
                    <a:lnTo>
                      <a:pt x="1487" y="2096"/>
                    </a:lnTo>
                    <a:lnTo>
                      <a:pt x="1489" y="2120"/>
                    </a:lnTo>
                    <a:lnTo>
                      <a:pt x="1490" y="2144"/>
                    </a:lnTo>
                    <a:lnTo>
                      <a:pt x="1491" y="2167"/>
                    </a:lnTo>
                    <a:lnTo>
                      <a:pt x="1491" y="2191"/>
                    </a:lnTo>
                    <a:lnTo>
                      <a:pt x="1492" y="2215"/>
                    </a:lnTo>
                    <a:lnTo>
                      <a:pt x="1492" y="2239"/>
                    </a:lnTo>
                    <a:lnTo>
                      <a:pt x="1492" y="2261"/>
                    </a:lnTo>
                    <a:lnTo>
                      <a:pt x="1492" y="2285"/>
                    </a:lnTo>
                    <a:lnTo>
                      <a:pt x="1491" y="2309"/>
                    </a:lnTo>
                    <a:lnTo>
                      <a:pt x="1491" y="2332"/>
                    </a:lnTo>
                    <a:lnTo>
                      <a:pt x="1490" y="2355"/>
                    </a:lnTo>
                    <a:lnTo>
                      <a:pt x="1489" y="2379"/>
                    </a:lnTo>
                    <a:lnTo>
                      <a:pt x="1487" y="2403"/>
                    </a:lnTo>
                    <a:lnTo>
                      <a:pt x="1486" y="2425"/>
                    </a:lnTo>
                    <a:lnTo>
                      <a:pt x="1485" y="2449"/>
                    </a:lnTo>
                    <a:lnTo>
                      <a:pt x="1483" y="2472"/>
                    </a:lnTo>
                    <a:lnTo>
                      <a:pt x="1481" y="2495"/>
                    </a:lnTo>
                    <a:lnTo>
                      <a:pt x="1479" y="2518"/>
                    </a:lnTo>
                    <a:lnTo>
                      <a:pt x="1477" y="2541"/>
                    </a:lnTo>
                    <a:lnTo>
                      <a:pt x="1475" y="2564"/>
                    </a:lnTo>
                    <a:lnTo>
                      <a:pt x="1472" y="2587"/>
                    </a:lnTo>
                    <a:lnTo>
                      <a:pt x="1469" y="2610"/>
                    </a:lnTo>
                    <a:lnTo>
                      <a:pt x="1466" y="2632"/>
                    </a:lnTo>
                    <a:lnTo>
                      <a:pt x="1464" y="2655"/>
                    </a:lnTo>
                    <a:lnTo>
                      <a:pt x="1461" y="2678"/>
                    </a:lnTo>
                    <a:lnTo>
                      <a:pt x="1456" y="2700"/>
                    </a:lnTo>
                    <a:lnTo>
                      <a:pt x="1453" y="2723"/>
                    </a:lnTo>
                    <a:lnTo>
                      <a:pt x="1450" y="2746"/>
                    </a:lnTo>
                    <a:lnTo>
                      <a:pt x="1445" y="2767"/>
                    </a:lnTo>
                    <a:lnTo>
                      <a:pt x="1441" y="2790"/>
                    </a:lnTo>
                    <a:lnTo>
                      <a:pt x="1437" y="2812"/>
                    </a:lnTo>
                    <a:lnTo>
                      <a:pt x="1433" y="2834"/>
                    </a:lnTo>
                    <a:lnTo>
                      <a:pt x="1428" y="2856"/>
                    </a:lnTo>
                    <a:lnTo>
                      <a:pt x="1423" y="2877"/>
                    </a:lnTo>
                    <a:lnTo>
                      <a:pt x="1418" y="2899"/>
                    </a:lnTo>
                    <a:lnTo>
                      <a:pt x="1413" y="2920"/>
                    </a:lnTo>
                    <a:lnTo>
                      <a:pt x="1408" y="2942"/>
                    </a:lnTo>
                    <a:lnTo>
                      <a:pt x="1402" y="2963"/>
                    </a:lnTo>
                    <a:lnTo>
                      <a:pt x="1397" y="2984"/>
                    </a:lnTo>
                    <a:lnTo>
                      <a:pt x="1392" y="3006"/>
                    </a:lnTo>
                    <a:lnTo>
                      <a:pt x="1385" y="3026"/>
                    </a:lnTo>
                    <a:lnTo>
                      <a:pt x="1380" y="3048"/>
                    </a:lnTo>
                    <a:lnTo>
                      <a:pt x="1373" y="3068"/>
                    </a:lnTo>
                    <a:lnTo>
                      <a:pt x="1367" y="3089"/>
                    </a:lnTo>
                    <a:lnTo>
                      <a:pt x="1361" y="3109"/>
                    </a:lnTo>
                    <a:lnTo>
                      <a:pt x="1355" y="3130"/>
                    </a:lnTo>
                    <a:lnTo>
                      <a:pt x="1347" y="3150"/>
                    </a:lnTo>
                    <a:lnTo>
                      <a:pt x="1341" y="3169"/>
                    </a:lnTo>
                    <a:lnTo>
                      <a:pt x="1334" y="3190"/>
                    </a:lnTo>
                    <a:lnTo>
                      <a:pt x="1327" y="3209"/>
                    </a:lnTo>
                    <a:lnTo>
                      <a:pt x="1319" y="3229"/>
                    </a:lnTo>
                    <a:lnTo>
                      <a:pt x="1313" y="3248"/>
                    </a:lnTo>
                    <a:lnTo>
                      <a:pt x="1305" y="3268"/>
                    </a:lnTo>
                    <a:lnTo>
                      <a:pt x="1298" y="3287"/>
                    </a:lnTo>
                    <a:lnTo>
                      <a:pt x="1290" y="3305"/>
                    </a:lnTo>
                    <a:lnTo>
                      <a:pt x="1282" y="3324"/>
                    </a:lnTo>
                    <a:lnTo>
                      <a:pt x="1274" y="3343"/>
                    </a:lnTo>
                    <a:lnTo>
                      <a:pt x="1267" y="3361"/>
                    </a:lnTo>
                    <a:lnTo>
                      <a:pt x="1258" y="3380"/>
                    </a:lnTo>
                    <a:lnTo>
                      <a:pt x="1249" y="3398"/>
                    </a:lnTo>
                    <a:lnTo>
                      <a:pt x="1241" y="3415"/>
                    </a:lnTo>
                    <a:lnTo>
                      <a:pt x="1233" y="3434"/>
                    </a:lnTo>
                    <a:lnTo>
                      <a:pt x="1223" y="3451"/>
                    </a:lnTo>
                    <a:lnTo>
                      <a:pt x="1215" y="3468"/>
                    </a:lnTo>
                    <a:lnTo>
                      <a:pt x="1206" y="3486"/>
                    </a:lnTo>
                    <a:lnTo>
                      <a:pt x="1198" y="3503"/>
                    </a:lnTo>
                    <a:lnTo>
                      <a:pt x="1188" y="3519"/>
                    </a:lnTo>
                    <a:lnTo>
                      <a:pt x="1179" y="3535"/>
                    </a:lnTo>
                    <a:lnTo>
                      <a:pt x="1170" y="3552"/>
                    </a:lnTo>
                    <a:lnTo>
                      <a:pt x="1160" y="3569"/>
                    </a:lnTo>
                    <a:lnTo>
                      <a:pt x="1150" y="3585"/>
                    </a:lnTo>
                    <a:lnTo>
                      <a:pt x="1140" y="3600"/>
                    </a:lnTo>
                    <a:lnTo>
                      <a:pt x="1131" y="3616"/>
                    </a:lnTo>
                    <a:lnTo>
                      <a:pt x="1121" y="3631"/>
                    </a:lnTo>
                    <a:lnTo>
                      <a:pt x="1111" y="3646"/>
                    </a:lnTo>
                    <a:lnTo>
                      <a:pt x="1102" y="3661"/>
                    </a:lnTo>
                    <a:lnTo>
                      <a:pt x="1091" y="3675"/>
                    </a:lnTo>
                    <a:lnTo>
                      <a:pt x="1081" y="3690"/>
                    </a:lnTo>
                    <a:lnTo>
                      <a:pt x="1070" y="3704"/>
                    </a:lnTo>
                    <a:lnTo>
                      <a:pt x="1060" y="3719"/>
                    </a:lnTo>
                    <a:lnTo>
                      <a:pt x="1050" y="3733"/>
                    </a:lnTo>
                    <a:lnTo>
                      <a:pt x="1039" y="3745"/>
                    </a:lnTo>
                    <a:lnTo>
                      <a:pt x="1028" y="3759"/>
                    </a:lnTo>
                    <a:lnTo>
                      <a:pt x="1018" y="3772"/>
                    </a:lnTo>
                    <a:lnTo>
                      <a:pt x="1007" y="3785"/>
                    </a:lnTo>
                    <a:lnTo>
                      <a:pt x="995" y="3797"/>
                    </a:lnTo>
                    <a:lnTo>
                      <a:pt x="984" y="3810"/>
                    </a:lnTo>
                    <a:lnTo>
                      <a:pt x="973" y="3822"/>
                    </a:lnTo>
                    <a:lnTo>
                      <a:pt x="962" y="3834"/>
                    </a:lnTo>
                    <a:lnTo>
                      <a:pt x="950" y="3846"/>
                    </a:lnTo>
                    <a:lnTo>
                      <a:pt x="939" y="3857"/>
                    </a:lnTo>
                    <a:lnTo>
                      <a:pt x="927" y="3867"/>
                    </a:lnTo>
                    <a:lnTo>
                      <a:pt x="915" y="3878"/>
                    </a:lnTo>
                    <a:lnTo>
                      <a:pt x="903" y="3889"/>
                    </a:lnTo>
                    <a:lnTo>
                      <a:pt x="893" y="3899"/>
                    </a:lnTo>
                    <a:lnTo>
                      <a:pt x="880" y="3908"/>
                    </a:lnTo>
                    <a:lnTo>
                      <a:pt x="868" y="3918"/>
                    </a:lnTo>
                    <a:lnTo>
                      <a:pt x="856" y="3928"/>
                    </a:lnTo>
                    <a:lnTo>
                      <a:pt x="844" y="3937"/>
                    </a:lnTo>
                    <a:lnTo>
                      <a:pt x="831" y="3946"/>
                    </a:lnTo>
                    <a:lnTo>
                      <a:pt x="819" y="3955"/>
                    </a:lnTo>
                    <a:lnTo>
                      <a:pt x="806" y="3962"/>
                    </a:lnTo>
                    <a:lnTo>
                      <a:pt x="793" y="3970"/>
                    </a:lnTo>
                    <a:lnTo>
                      <a:pt x="782" y="3977"/>
                    </a:lnTo>
                    <a:lnTo>
                      <a:pt x="769" y="3985"/>
                    </a:lnTo>
                    <a:lnTo>
                      <a:pt x="762" y="3988"/>
                    </a:lnTo>
                    <a:lnTo>
                      <a:pt x="756" y="3991"/>
                    </a:lnTo>
                    <a:lnTo>
                      <a:pt x="749" y="3995"/>
                    </a:lnTo>
                    <a:lnTo>
                      <a:pt x="743" y="3998"/>
                    </a:lnTo>
                    <a:lnTo>
                      <a:pt x="736" y="4001"/>
                    </a:lnTo>
                    <a:lnTo>
                      <a:pt x="730" y="4004"/>
                    </a:lnTo>
                    <a:lnTo>
                      <a:pt x="723" y="4008"/>
                    </a:lnTo>
                    <a:lnTo>
                      <a:pt x="717" y="4010"/>
                    </a:lnTo>
                    <a:lnTo>
                      <a:pt x="710" y="4013"/>
                    </a:lnTo>
                    <a:lnTo>
                      <a:pt x="704" y="4016"/>
                    </a:lnTo>
                    <a:lnTo>
                      <a:pt x="696" y="4018"/>
                    </a:lnTo>
                    <a:lnTo>
                      <a:pt x="690" y="4021"/>
                    </a:lnTo>
                    <a:lnTo>
                      <a:pt x="683" y="4024"/>
                    </a:lnTo>
                    <a:lnTo>
                      <a:pt x="677" y="4026"/>
                    </a:lnTo>
                    <a:lnTo>
                      <a:pt x="671" y="4028"/>
                    </a:lnTo>
                    <a:lnTo>
                      <a:pt x="663" y="4030"/>
                    </a:lnTo>
                    <a:lnTo>
                      <a:pt x="657" y="4032"/>
                    </a:lnTo>
                    <a:lnTo>
                      <a:pt x="650" y="4035"/>
                    </a:lnTo>
                    <a:lnTo>
                      <a:pt x="644" y="4037"/>
                    </a:lnTo>
                    <a:lnTo>
                      <a:pt x="636" y="4038"/>
                    </a:lnTo>
                    <a:lnTo>
                      <a:pt x="630" y="4040"/>
                    </a:lnTo>
                    <a:lnTo>
                      <a:pt x="623" y="4041"/>
                    </a:lnTo>
                    <a:lnTo>
                      <a:pt x="616" y="4043"/>
                    </a:lnTo>
                    <a:lnTo>
                      <a:pt x="609" y="4044"/>
                    </a:lnTo>
                    <a:lnTo>
                      <a:pt x="603" y="4045"/>
                    </a:lnTo>
                    <a:lnTo>
                      <a:pt x="595" y="4046"/>
                    </a:lnTo>
                    <a:lnTo>
                      <a:pt x="589" y="4049"/>
                    </a:lnTo>
                    <a:lnTo>
                      <a:pt x="582" y="4049"/>
                    </a:lnTo>
                    <a:lnTo>
                      <a:pt x="575" y="4050"/>
                    </a:lnTo>
                    <a:lnTo>
                      <a:pt x="568" y="4051"/>
                    </a:lnTo>
                    <a:lnTo>
                      <a:pt x="561" y="4052"/>
                    </a:lnTo>
                    <a:lnTo>
                      <a:pt x="554" y="4052"/>
                    </a:lnTo>
                    <a:lnTo>
                      <a:pt x="548" y="4053"/>
                    </a:lnTo>
                    <a:lnTo>
                      <a:pt x="540" y="4053"/>
                    </a:lnTo>
                    <a:lnTo>
                      <a:pt x="533" y="4053"/>
                    </a:lnTo>
                    <a:lnTo>
                      <a:pt x="526" y="4053"/>
                    </a:lnTo>
                    <a:lnTo>
                      <a:pt x="519" y="4053"/>
                    </a:lnTo>
                    <a:lnTo>
                      <a:pt x="512" y="4053"/>
                    </a:lnTo>
                    <a:lnTo>
                      <a:pt x="505" y="4053"/>
                    </a:lnTo>
                    <a:lnTo>
                      <a:pt x="498" y="4053"/>
                    </a:lnTo>
                    <a:lnTo>
                      <a:pt x="503" y="3919"/>
                    </a:lnTo>
                    <a:lnTo>
                      <a:pt x="509" y="3919"/>
                    </a:lnTo>
                    <a:lnTo>
                      <a:pt x="514" y="3919"/>
                    </a:lnTo>
                    <a:lnTo>
                      <a:pt x="519" y="3919"/>
                    </a:lnTo>
                    <a:lnTo>
                      <a:pt x="524" y="3919"/>
                    </a:lnTo>
                    <a:lnTo>
                      <a:pt x="528" y="3919"/>
                    </a:lnTo>
                    <a:lnTo>
                      <a:pt x="534" y="3919"/>
                    </a:lnTo>
                    <a:lnTo>
                      <a:pt x="538" y="3919"/>
                    </a:lnTo>
                    <a:lnTo>
                      <a:pt x="543" y="3918"/>
                    </a:lnTo>
                    <a:lnTo>
                      <a:pt x="549" y="3918"/>
                    </a:lnTo>
                    <a:lnTo>
                      <a:pt x="553" y="3917"/>
                    </a:lnTo>
                    <a:lnTo>
                      <a:pt x="558" y="3917"/>
                    </a:lnTo>
                    <a:lnTo>
                      <a:pt x="564" y="3916"/>
                    </a:lnTo>
                    <a:lnTo>
                      <a:pt x="568" y="3915"/>
                    </a:lnTo>
                    <a:lnTo>
                      <a:pt x="574" y="3915"/>
                    </a:lnTo>
                    <a:lnTo>
                      <a:pt x="578" y="3914"/>
                    </a:lnTo>
                    <a:lnTo>
                      <a:pt x="583" y="3913"/>
                    </a:lnTo>
                    <a:lnTo>
                      <a:pt x="589" y="3912"/>
                    </a:lnTo>
                    <a:lnTo>
                      <a:pt x="593" y="3911"/>
                    </a:lnTo>
                    <a:lnTo>
                      <a:pt x="598" y="3909"/>
                    </a:lnTo>
                    <a:lnTo>
                      <a:pt x="603" y="3908"/>
                    </a:lnTo>
                    <a:lnTo>
                      <a:pt x="608" y="3907"/>
                    </a:lnTo>
                    <a:lnTo>
                      <a:pt x="613" y="3905"/>
                    </a:lnTo>
                    <a:lnTo>
                      <a:pt x="618" y="3904"/>
                    </a:lnTo>
                    <a:lnTo>
                      <a:pt x="623" y="3902"/>
                    </a:lnTo>
                    <a:lnTo>
                      <a:pt x="629" y="3901"/>
                    </a:lnTo>
                    <a:lnTo>
                      <a:pt x="633" y="3900"/>
                    </a:lnTo>
                    <a:lnTo>
                      <a:pt x="638" y="3898"/>
                    </a:lnTo>
                    <a:lnTo>
                      <a:pt x="644" y="3895"/>
                    </a:lnTo>
                    <a:lnTo>
                      <a:pt x="649" y="3893"/>
                    </a:lnTo>
                    <a:lnTo>
                      <a:pt x="653" y="3891"/>
                    </a:lnTo>
                    <a:lnTo>
                      <a:pt x="659" y="3890"/>
                    </a:lnTo>
                    <a:lnTo>
                      <a:pt x="663" y="3888"/>
                    </a:lnTo>
                    <a:lnTo>
                      <a:pt x="668" y="3885"/>
                    </a:lnTo>
                    <a:lnTo>
                      <a:pt x="674" y="3882"/>
                    </a:lnTo>
                    <a:lnTo>
                      <a:pt x="679" y="3880"/>
                    </a:lnTo>
                    <a:lnTo>
                      <a:pt x="683" y="3878"/>
                    </a:lnTo>
                    <a:lnTo>
                      <a:pt x="689" y="3875"/>
                    </a:lnTo>
                    <a:lnTo>
                      <a:pt x="694" y="3873"/>
                    </a:lnTo>
                    <a:lnTo>
                      <a:pt x="699" y="3871"/>
                    </a:lnTo>
                    <a:lnTo>
                      <a:pt x="704" y="3867"/>
                    </a:lnTo>
                    <a:lnTo>
                      <a:pt x="714" y="3862"/>
                    </a:lnTo>
                    <a:lnTo>
                      <a:pt x="724" y="3855"/>
                    </a:lnTo>
                    <a:lnTo>
                      <a:pt x="734" y="3849"/>
                    </a:lnTo>
                    <a:lnTo>
                      <a:pt x="745" y="3843"/>
                    </a:lnTo>
                    <a:lnTo>
                      <a:pt x="755" y="3836"/>
                    </a:lnTo>
                    <a:lnTo>
                      <a:pt x="765" y="3829"/>
                    </a:lnTo>
                    <a:lnTo>
                      <a:pt x="775" y="3821"/>
                    </a:lnTo>
                    <a:lnTo>
                      <a:pt x="785" y="3813"/>
                    </a:lnTo>
                    <a:lnTo>
                      <a:pt x="796" y="3805"/>
                    </a:lnTo>
                    <a:lnTo>
                      <a:pt x="805" y="3796"/>
                    </a:lnTo>
                    <a:lnTo>
                      <a:pt x="816" y="3788"/>
                    </a:lnTo>
                    <a:lnTo>
                      <a:pt x="826" y="3779"/>
                    </a:lnTo>
                    <a:lnTo>
                      <a:pt x="835" y="3770"/>
                    </a:lnTo>
                    <a:lnTo>
                      <a:pt x="846" y="3761"/>
                    </a:lnTo>
                    <a:lnTo>
                      <a:pt x="856" y="3751"/>
                    </a:lnTo>
                    <a:lnTo>
                      <a:pt x="866" y="3740"/>
                    </a:lnTo>
                    <a:lnTo>
                      <a:pt x="875" y="3730"/>
                    </a:lnTo>
                    <a:lnTo>
                      <a:pt x="885" y="3720"/>
                    </a:lnTo>
                    <a:lnTo>
                      <a:pt x="895" y="3709"/>
                    </a:lnTo>
                    <a:lnTo>
                      <a:pt x="905" y="3697"/>
                    </a:lnTo>
                    <a:lnTo>
                      <a:pt x="915" y="3686"/>
                    </a:lnTo>
                    <a:lnTo>
                      <a:pt x="925" y="3674"/>
                    </a:lnTo>
                    <a:lnTo>
                      <a:pt x="934" y="3662"/>
                    </a:lnTo>
                    <a:lnTo>
                      <a:pt x="943" y="3651"/>
                    </a:lnTo>
                    <a:lnTo>
                      <a:pt x="953" y="3638"/>
                    </a:lnTo>
                    <a:lnTo>
                      <a:pt x="963" y="3625"/>
                    </a:lnTo>
                    <a:lnTo>
                      <a:pt x="972" y="3612"/>
                    </a:lnTo>
                    <a:lnTo>
                      <a:pt x="982" y="3599"/>
                    </a:lnTo>
                    <a:lnTo>
                      <a:pt x="991" y="3586"/>
                    </a:lnTo>
                    <a:lnTo>
                      <a:pt x="999" y="3572"/>
                    </a:lnTo>
                    <a:lnTo>
                      <a:pt x="1009" y="3558"/>
                    </a:lnTo>
                    <a:lnTo>
                      <a:pt x="1018" y="3544"/>
                    </a:lnTo>
                    <a:lnTo>
                      <a:pt x="1027" y="3530"/>
                    </a:lnTo>
                    <a:lnTo>
                      <a:pt x="1036" y="3515"/>
                    </a:lnTo>
                    <a:lnTo>
                      <a:pt x="1045" y="3501"/>
                    </a:lnTo>
                    <a:lnTo>
                      <a:pt x="1053" y="3486"/>
                    </a:lnTo>
                    <a:lnTo>
                      <a:pt x="1062" y="3470"/>
                    </a:lnTo>
                    <a:lnTo>
                      <a:pt x="1070" y="3454"/>
                    </a:lnTo>
                    <a:lnTo>
                      <a:pt x="1079" y="3439"/>
                    </a:lnTo>
                    <a:lnTo>
                      <a:pt x="1088" y="3423"/>
                    </a:lnTo>
                    <a:lnTo>
                      <a:pt x="1096" y="3407"/>
                    </a:lnTo>
                    <a:lnTo>
                      <a:pt x="1104" y="3391"/>
                    </a:lnTo>
                    <a:lnTo>
                      <a:pt x="1112" y="3374"/>
                    </a:lnTo>
                    <a:lnTo>
                      <a:pt x="1120" y="3358"/>
                    </a:lnTo>
                    <a:lnTo>
                      <a:pt x="1128" y="3341"/>
                    </a:lnTo>
                    <a:lnTo>
                      <a:pt x="1136" y="3325"/>
                    </a:lnTo>
                    <a:lnTo>
                      <a:pt x="1144" y="3308"/>
                    </a:lnTo>
                    <a:lnTo>
                      <a:pt x="1151" y="3289"/>
                    </a:lnTo>
                    <a:lnTo>
                      <a:pt x="1159" y="3272"/>
                    </a:lnTo>
                    <a:lnTo>
                      <a:pt x="1166" y="3255"/>
                    </a:lnTo>
                    <a:lnTo>
                      <a:pt x="1173" y="3236"/>
                    </a:lnTo>
                    <a:lnTo>
                      <a:pt x="1180" y="3219"/>
                    </a:lnTo>
                    <a:lnTo>
                      <a:pt x="1187" y="3201"/>
                    </a:lnTo>
                    <a:lnTo>
                      <a:pt x="1194" y="3182"/>
                    </a:lnTo>
                    <a:lnTo>
                      <a:pt x="1201" y="3164"/>
                    </a:lnTo>
                    <a:lnTo>
                      <a:pt x="1207" y="3145"/>
                    </a:lnTo>
                    <a:lnTo>
                      <a:pt x="1214" y="3126"/>
                    </a:lnTo>
                    <a:lnTo>
                      <a:pt x="1221" y="3107"/>
                    </a:lnTo>
                    <a:lnTo>
                      <a:pt x="1227" y="3088"/>
                    </a:lnTo>
                    <a:lnTo>
                      <a:pt x="1233" y="3068"/>
                    </a:lnTo>
                    <a:lnTo>
                      <a:pt x="1240" y="3050"/>
                    </a:lnTo>
                    <a:lnTo>
                      <a:pt x="1245" y="3029"/>
                    </a:lnTo>
                    <a:lnTo>
                      <a:pt x="1251" y="3010"/>
                    </a:lnTo>
                    <a:lnTo>
                      <a:pt x="1257" y="2990"/>
                    </a:lnTo>
                    <a:lnTo>
                      <a:pt x="1262" y="2970"/>
                    </a:lnTo>
                    <a:lnTo>
                      <a:pt x="1268" y="2951"/>
                    </a:lnTo>
                    <a:lnTo>
                      <a:pt x="1273" y="2930"/>
                    </a:lnTo>
                    <a:lnTo>
                      <a:pt x="1278" y="2910"/>
                    </a:lnTo>
                    <a:lnTo>
                      <a:pt x="1283" y="2889"/>
                    </a:lnTo>
                    <a:lnTo>
                      <a:pt x="1288" y="2869"/>
                    </a:lnTo>
                    <a:lnTo>
                      <a:pt x="1292" y="2848"/>
                    </a:lnTo>
                    <a:lnTo>
                      <a:pt x="1297" y="2828"/>
                    </a:lnTo>
                    <a:lnTo>
                      <a:pt x="1301" y="2807"/>
                    </a:lnTo>
                    <a:lnTo>
                      <a:pt x="1305" y="2785"/>
                    </a:lnTo>
                    <a:lnTo>
                      <a:pt x="1310" y="2765"/>
                    </a:lnTo>
                    <a:lnTo>
                      <a:pt x="1314" y="2743"/>
                    </a:lnTo>
                    <a:lnTo>
                      <a:pt x="1317" y="2723"/>
                    </a:lnTo>
                    <a:lnTo>
                      <a:pt x="1320" y="2701"/>
                    </a:lnTo>
                    <a:lnTo>
                      <a:pt x="1325" y="2680"/>
                    </a:lnTo>
                    <a:lnTo>
                      <a:pt x="1328" y="2658"/>
                    </a:lnTo>
                    <a:lnTo>
                      <a:pt x="1330" y="2637"/>
                    </a:lnTo>
                    <a:lnTo>
                      <a:pt x="1333" y="2615"/>
                    </a:lnTo>
                    <a:lnTo>
                      <a:pt x="1337" y="2593"/>
                    </a:lnTo>
                    <a:lnTo>
                      <a:pt x="1339" y="2572"/>
                    </a:lnTo>
                    <a:lnTo>
                      <a:pt x="1342" y="2550"/>
                    </a:lnTo>
                    <a:lnTo>
                      <a:pt x="1344" y="2528"/>
                    </a:lnTo>
                    <a:lnTo>
                      <a:pt x="1346" y="2506"/>
                    </a:lnTo>
                    <a:lnTo>
                      <a:pt x="1347" y="2485"/>
                    </a:lnTo>
                    <a:lnTo>
                      <a:pt x="1350" y="2462"/>
                    </a:lnTo>
                    <a:lnTo>
                      <a:pt x="1352" y="2440"/>
                    </a:lnTo>
                    <a:lnTo>
                      <a:pt x="1353" y="2418"/>
                    </a:lnTo>
                    <a:lnTo>
                      <a:pt x="1354" y="2395"/>
                    </a:lnTo>
                    <a:lnTo>
                      <a:pt x="1355" y="2373"/>
                    </a:lnTo>
                    <a:lnTo>
                      <a:pt x="1356" y="2351"/>
                    </a:lnTo>
                    <a:lnTo>
                      <a:pt x="1357" y="2328"/>
                    </a:lnTo>
                    <a:lnTo>
                      <a:pt x="1357" y="2305"/>
                    </a:lnTo>
                    <a:lnTo>
                      <a:pt x="1358" y="2284"/>
                    </a:lnTo>
                    <a:lnTo>
                      <a:pt x="1358" y="2261"/>
                    </a:lnTo>
                    <a:lnTo>
                      <a:pt x="1358" y="2239"/>
                    </a:lnTo>
                    <a:lnTo>
                      <a:pt x="1358" y="2216"/>
                    </a:lnTo>
                    <a:lnTo>
                      <a:pt x="1357" y="2193"/>
                    </a:lnTo>
                    <a:lnTo>
                      <a:pt x="1357" y="2172"/>
                    </a:lnTo>
                    <a:lnTo>
                      <a:pt x="1356" y="2149"/>
                    </a:lnTo>
                    <a:lnTo>
                      <a:pt x="1355" y="2126"/>
                    </a:lnTo>
                    <a:lnTo>
                      <a:pt x="1354" y="2104"/>
                    </a:lnTo>
                    <a:lnTo>
                      <a:pt x="1352" y="2081"/>
                    </a:lnTo>
                    <a:lnTo>
                      <a:pt x="1351" y="2058"/>
                    </a:lnTo>
                    <a:lnTo>
                      <a:pt x="1348" y="2036"/>
                    </a:lnTo>
                    <a:close/>
                    <a:moveTo>
                      <a:pt x="521" y="134"/>
                    </a:moveTo>
                    <a:lnTo>
                      <a:pt x="514" y="0"/>
                    </a:lnTo>
                    <a:lnTo>
                      <a:pt x="521" y="0"/>
                    </a:lnTo>
                    <a:lnTo>
                      <a:pt x="535" y="2"/>
                    </a:lnTo>
                    <a:lnTo>
                      <a:pt x="549" y="3"/>
                    </a:lnTo>
                    <a:lnTo>
                      <a:pt x="562" y="5"/>
                    </a:lnTo>
                    <a:lnTo>
                      <a:pt x="576" y="7"/>
                    </a:lnTo>
                    <a:lnTo>
                      <a:pt x="590" y="9"/>
                    </a:lnTo>
                    <a:lnTo>
                      <a:pt x="603" y="12"/>
                    </a:lnTo>
                    <a:lnTo>
                      <a:pt x="616" y="16"/>
                    </a:lnTo>
                    <a:lnTo>
                      <a:pt x="630" y="19"/>
                    </a:lnTo>
                    <a:lnTo>
                      <a:pt x="643" y="23"/>
                    </a:lnTo>
                    <a:lnTo>
                      <a:pt x="655" y="27"/>
                    </a:lnTo>
                    <a:lnTo>
                      <a:pt x="667" y="32"/>
                    </a:lnTo>
                    <a:lnTo>
                      <a:pt x="680" y="37"/>
                    </a:lnTo>
                    <a:lnTo>
                      <a:pt x="693" y="43"/>
                    </a:lnTo>
                    <a:lnTo>
                      <a:pt x="705" y="48"/>
                    </a:lnTo>
                    <a:lnTo>
                      <a:pt x="718" y="54"/>
                    </a:lnTo>
                    <a:lnTo>
                      <a:pt x="730" y="61"/>
                    </a:lnTo>
                    <a:lnTo>
                      <a:pt x="743" y="67"/>
                    </a:lnTo>
                    <a:lnTo>
                      <a:pt x="755" y="74"/>
                    </a:lnTo>
                    <a:lnTo>
                      <a:pt x="766" y="81"/>
                    </a:lnTo>
                    <a:lnTo>
                      <a:pt x="778" y="89"/>
                    </a:lnTo>
                    <a:lnTo>
                      <a:pt x="790" y="96"/>
                    </a:lnTo>
                    <a:lnTo>
                      <a:pt x="801" y="105"/>
                    </a:lnTo>
                    <a:lnTo>
                      <a:pt x="813" y="114"/>
                    </a:lnTo>
                    <a:lnTo>
                      <a:pt x="824" y="122"/>
                    </a:lnTo>
                    <a:lnTo>
                      <a:pt x="835" y="131"/>
                    </a:lnTo>
                    <a:lnTo>
                      <a:pt x="846" y="141"/>
                    </a:lnTo>
                    <a:lnTo>
                      <a:pt x="857" y="150"/>
                    </a:lnTo>
                    <a:lnTo>
                      <a:pt x="868" y="160"/>
                    </a:lnTo>
                    <a:lnTo>
                      <a:pt x="879" y="170"/>
                    </a:lnTo>
                    <a:lnTo>
                      <a:pt x="889" y="181"/>
                    </a:lnTo>
                    <a:lnTo>
                      <a:pt x="899" y="190"/>
                    </a:lnTo>
                    <a:lnTo>
                      <a:pt x="910" y="201"/>
                    </a:lnTo>
                    <a:lnTo>
                      <a:pt x="919" y="213"/>
                    </a:lnTo>
                    <a:lnTo>
                      <a:pt x="930" y="224"/>
                    </a:lnTo>
                    <a:lnTo>
                      <a:pt x="940" y="236"/>
                    </a:lnTo>
                    <a:lnTo>
                      <a:pt x="950" y="247"/>
                    </a:lnTo>
                    <a:lnTo>
                      <a:pt x="959" y="259"/>
                    </a:lnTo>
                    <a:lnTo>
                      <a:pt x="969" y="271"/>
                    </a:lnTo>
                    <a:lnTo>
                      <a:pt x="979" y="284"/>
                    </a:lnTo>
                    <a:lnTo>
                      <a:pt x="988" y="297"/>
                    </a:lnTo>
                    <a:lnTo>
                      <a:pt x="998" y="310"/>
                    </a:lnTo>
                    <a:lnTo>
                      <a:pt x="1007" y="323"/>
                    </a:lnTo>
                    <a:lnTo>
                      <a:pt x="1016" y="337"/>
                    </a:lnTo>
                    <a:lnTo>
                      <a:pt x="1025" y="350"/>
                    </a:lnTo>
                    <a:lnTo>
                      <a:pt x="1035" y="364"/>
                    </a:lnTo>
                    <a:lnTo>
                      <a:pt x="1043" y="378"/>
                    </a:lnTo>
                    <a:lnTo>
                      <a:pt x="1052" y="392"/>
                    </a:lnTo>
                    <a:lnTo>
                      <a:pt x="1061" y="406"/>
                    </a:lnTo>
                    <a:lnTo>
                      <a:pt x="1069" y="421"/>
                    </a:lnTo>
                    <a:lnTo>
                      <a:pt x="1078" y="436"/>
                    </a:lnTo>
                    <a:lnTo>
                      <a:pt x="1087" y="451"/>
                    </a:lnTo>
                    <a:lnTo>
                      <a:pt x="1095" y="466"/>
                    </a:lnTo>
                    <a:lnTo>
                      <a:pt x="1103" y="482"/>
                    </a:lnTo>
                    <a:lnTo>
                      <a:pt x="1111" y="498"/>
                    </a:lnTo>
                    <a:lnTo>
                      <a:pt x="1119" y="513"/>
                    </a:lnTo>
                    <a:lnTo>
                      <a:pt x="1128" y="529"/>
                    </a:lnTo>
                    <a:lnTo>
                      <a:pt x="1135" y="545"/>
                    </a:lnTo>
                    <a:lnTo>
                      <a:pt x="1143" y="561"/>
                    </a:lnTo>
                    <a:lnTo>
                      <a:pt x="1151" y="579"/>
                    </a:lnTo>
                    <a:lnTo>
                      <a:pt x="1159" y="595"/>
                    </a:lnTo>
                    <a:lnTo>
                      <a:pt x="1166" y="612"/>
                    </a:lnTo>
                    <a:lnTo>
                      <a:pt x="1173" y="629"/>
                    </a:lnTo>
                    <a:lnTo>
                      <a:pt x="1180" y="647"/>
                    </a:lnTo>
                    <a:lnTo>
                      <a:pt x="1188" y="664"/>
                    </a:lnTo>
                    <a:lnTo>
                      <a:pt x="1195" y="681"/>
                    </a:lnTo>
                    <a:lnTo>
                      <a:pt x="1203" y="699"/>
                    </a:lnTo>
                    <a:lnTo>
                      <a:pt x="1209" y="717"/>
                    </a:lnTo>
                    <a:lnTo>
                      <a:pt x="1217" y="735"/>
                    </a:lnTo>
                    <a:lnTo>
                      <a:pt x="1223" y="753"/>
                    </a:lnTo>
                    <a:lnTo>
                      <a:pt x="1230" y="772"/>
                    </a:lnTo>
                    <a:lnTo>
                      <a:pt x="1236" y="790"/>
                    </a:lnTo>
                    <a:lnTo>
                      <a:pt x="1243" y="809"/>
                    </a:lnTo>
                    <a:lnTo>
                      <a:pt x="1250" y="828"/>
                    </a:lnTo>
                    <a:lnTo>
                      <a:pt x="1256" y="847"/>
                    </a:lnTo>
                    <a:lnTo>
                      <a:pt x="1262" y="867"/>
                    </a:lnTo>
                    <a:lnTo>
                      <a:pt x="1269" y="886"/>
                    </a:lnTo>
                    <a:lnTo>
                      <a:pt x="1275" y="904"/>
                    </a:lnTo>
                    <a:lnTo>
                      <a:pt x="1282" y="925"/>
                    </a:lnTo>
                    <a:lnTo>
                      <a:pt x="1287" y="944"/>
                    </a:lnTo>
                    <a:lnTo>
                      <a:pt x="1293" y="964"/>
                    </a:lnTo>
                    <a:lnTo>
                      <a:pt x="1299" y="984"/>
                    </a:lnTo>
                    <a:lnTo>
                      <a:pt x="1305" y="1004"/>
                    </a:lnTo>
                    <a:lnTo>
                      <a:pt x="1311" y="1024"/>
                    </a:lnTo>
                    <a:lnTo>
                      <a:pt x="1316" y="1045"/>
                    </a:lnTo>
                    <a:lnTo>
                      <a:pt x="1321" y="1065"/>
                    </a:lnTo>
                    <a:lnTo>
                      <a:pt x="1327" y="1086"/>
                    </a:lnTo>
                    <a:lnTo>
                      <a:pt x="1332" y="1106"/>
                    </a:lnTo>
                    <a:lnTo>
                      <a:pt x="1338" y="1127"/>
                    </a:lnTo>
                    <a:lnTo>
                      <a:pt x="1343" y="1148"/>
                    </a:lnTo>
                    <a:lnTo>
                      <a:pt x="1348" y="1169"/>
                    </a:lnTo>
                    <a:lnTo>
                      <a:pt x="1353" y="1190"/>
                    </a:lnTo>
                    <a:lnTo>
                      <a:pt x="1358" y="1212"/>
                    </a:lnTo>
                    <a:lnTo>
                      <a:pt x="1362" y="1232"/>
                    </a:lnTo>
                    <a:lnTo>
                      <a:pt x="1368" y="1254"/>
                    </a:lnTo>
                    <a:lnTo>
                      <a:pt x="1372" y="1275"/>
                    </a:lnTo>
                    <a:lnTo>
                      <a:pt x="1378" y="1297"/>
                    </a:lnTo>
                    <a:lnTo>
                      <a:pt x="1386" y="1341"/>
                    </a:lnTo>
                    <a:lnTo>
                      <a:pt x="1395" y="1384"/>
                    </a:lnTo>
                    <a:lnTo>
                      <a:pt x="1399" y="1407"/>
                    </a:lnTo>
                    <a:lnTo>
                      <a:pt x="1403" y="1429"/>
                    </a:lnTo>
                    <a:lnTo>
                      <a:pt x="1407" y="1451"/>
                    </a:lnTo>
                    <a:lnTo>
                      <a:pt x="1411" y="1474"/>
                    </a:lnTo>
                    <a:lnTo>
                      <a:pt x="1418" y="1518"/>
                    </a:lnTo>
                    <a:lnTo>
                      <a:pt x="1426" y="1563"/>
                    </a:lnTo>
                    <a:lnTo>
                      <a:pt x="1434" y="1609"/>
                    </a:lnTo>
                    <a:lnTo>
                      <a:pt x="1440" y="1654"/>
                    </a:lnTo>
                    <a:lnTo>
                      <a:pt x="1447" y="1700"/>
                    </a:lnTo>
                    <a:lnTo>
                      <a:pt x="1453" y="1746"/>
                    </a:lnTo>
                    <a:lnTo>
                      <a:pt x="1458" y="1792"/>
                    </a:lnTo>
                    <a:lnTo>
                      <a:pt x="1464" y="1838"/>
                    </a:lnTo>
                    <a:lnTo>
                      <a:pt x="1469" y="1885"/>
                    </a:lnTo>
                    <a:lnTo>
                      <a:pt x="1473" y="1931"/>
                    </a:lnTo>
                    <a:lnTo>
                      <a:pt x="1478" y="1978"/>
                    </a:lnTo>
                    <a:lnTo>
                      <a:pt x="1482" y="2025"/>
                    </a:lnTo>
                    <a:lnTo>
                      <a:pt x="1348" y="2036"/>
                    </a:lnTo>
                    <a:lnTo>
                      <a:pt x="1345" y="1991"/>
                    </a:lnTo>
                    <a:lnTo>
                      <a:pt x="1341" y="1944"/>
                    </a:lnTo>
                    <a:lnTo>
                      <a:pt x="1336" y="1899"/>
                    </a:lnTo>
                    <a:lnTo>
                      <a:pt x="1330" y="1854"/>
                    </a:lnTo>
                    <a:lnTo>
                      <a:pt x="1325" y="1808"/>
                    </a:lnTo>
                    <a:lnTo>
                      <a:pt x="1319" y="1763"/>
                    </a:lnTo>
                    <a:lnTo>
                      <a:pt x="1314" y="1718"/>
                    </a:lnTo>
                    <a:lnTo>
                      <a:pt x="1307" y="1673"/>
                    </a:lnTo>
                    <a:lnTo>
                      <a:pt x="1301" y="1629"/>
                    </a:lnTo>
                    <a:lnTo>
                      <a:pt x="1295" y="1584"/>
                    </a:lnTo>
                    <a:lnTo>
                      <a:pt x="1287" y="1541"/>
                    </a:lnTo>
                    <a:lnTo>
                      <a:pt x="1279" y="1497"/>
                    </a:lnTo>
                    <a:lnTo>
                      <a:pt x="1275" y="1475"/>
                    </a:lnTo>
                    <a:lnTo>
                      <a:pt x="1272" y="1453"/>
                    </a:lnTo>
                    <a:lnTo>
                      <a:pt x="1268" y="1432"/>
                    </a:lnTo>
                    <a:lnTo>
                      <a:pt x="1263" y="1410"/>
                    </a:lnTo>
                    <a:lnTo>
                      <a:pt x="1255" y="1367"/>
                    </a:lnTo>
                    <a:lnTo>
                      <a:pt x="1246" y="1325"/>
                    </a:lnTo>
                    <a:lnTo>
                      <a:pt x="1242" y="1305"/>
                    </a:lnTo>
                    <a:lnTo>
                      <a:pt x="1237" y="1283"/>
                    </a:lnTo>
                    <a:lnTo>
                      <a:pt x="1232" y="1262"/>
                    </a:lnTo>
                    <a:lnTo>
                      <a:pt x="1228" y="1241"/>
                    </a:lnTo>
                    <a:lnTo>
                      <a:pt x="1222" y="1221"/>
                    </a:lnTo>
                    <a:lnTo>
                      <a:pt x="1218" y="1200"/>
                    </a:lnTo>
                    <a:lnTo>
                      <a:pt x="1213" y="1180"/>
                    </a:lnTo>
                    <a:lnTo>
                      <a:pt x="1207" y="1160"/>
                    </a:lnTo>
                    <a:lnTo>
                      <a:pt x="1203" y="1139"/>
                    </a:lnTo>
                    <a:lnTo>
                      <a:pt x="1198" y="1119"/>
                    </a:lnTo>
                    <a:lnTo>
                      <a:pt x="1192" y="1100"/>
                    </a:lnTo>
                    <a:lnTo>
                      <a:pt x="1187" y="1080"/>
                    </a:lnTo>
                    <a:lnTo>
                      <a:pt x="1181" y="1060"/>
                    </a:lnTo>
                    <a:lnTo>
                      <a:pt x="1176" y="1040"/>
                    </a:lnTo>
                    <a:lnTo>
                      <a:pt x="1171" y="1021"/>
                    </a:lnTo>
                    <a:lnTo>
                      <a:pt x="1165" y="1001"/>
                    </a:lnTo>
                    <a:lnTo>
                      <a:pt x="1159" y="983"/>
                    </a:lnTo>
                    <a:lnTo>
                      <a:pt x="1153" y="964"/>
                    </a:lnTo>
                    <a:lnTo>
                      <a:pt x="1147" y="945"/>
                    </a:lnTo>
                    <a:lnTo>
                      <a:pt x="1142" y="926"/>
                    </a:lnTo>
                    <a:lnTo>
                      <a:pt x="1135" y="908"/>
                    </a:lnTo>
                    <a:lnTo>
                      <a:pt x="1130" y="889"/>
                    </a:lnTo>
                    <a:lnTo>
                      <a:pt x="1123" y="871"/>
                    </a:lnTo>
                    <a:lnTo>
                      <a:pt x="1117" y="854"/>
                    </a:lnTo>
                    <a:lnTo>
                      <a:pt x="1110" y="835"/>
                    </a:lnTo>
                    <a:lnTo>
                      <a:pt x="1104" y="818"/>
                    </a:lnTo>
                    <a:lnTo>
                      <a:pt x="1097" y="800"/>
                    </a:lnTo>
                    <a:lnTo>
                      <a:pt x="1091" y="782"/>
                    </a:lnTo>
                    <a:lnTo>
                      <a:pt x="1084" y="765"/>
                    </a:lnTo>
                    <a:lnTo>
                      <a:pt x="1078" y="749"/>
                    </a:lnTo>
                    <a:lnTo>
                      <a:pt x="1071" y="732"/>
                    </a:lnTo>
                    <a:lnTo>
                      <a:pt x="1064" y="716"/>
                    </a:lnTo>
                    <a:lnTo>
                      <a:pt x="1057" y="698"/>
                    </a:lnTo>
                    <a:lnTo>
                      <a:pt x="1051" y="682"/>
                    </a:lnTo>
                    <a:lnTo>
                      <a:pt x="1043" y="666"/>
                    </a:lnTo>
                    <a:lnTo>
                      <a:pt x="1036" y="650"/>
                    </a:lnTo>
                    <a:lnTo>
                      <a:pt x="1029" y="635"/>
                    </a:lnTo>
                    <a:lnTo>
                      <a:pt x="1022" y="619"/>
                    </a:lnTo>
                    <a:lnTo>
                      <a:pt x="1014" y="603"/>
                    </a:lnTo>
                    <a:lnTo>
                      <a:pt x="1007" y="588"/>
                    </a:lnTo>
                    <a:lnTo>
                      <a:pt x="999" y="573"/>
                    </a:lnTo>
                    <a:lnTo>
                      <a:pt x="992" y="559"/>
                    </a:lnTo>
                    <a:lnTo>
                      <a:pt x="984" y="544"/>
                    </a:lnTo>
                    <a:lnTo>
                      <a:pt x="977" y="530"/>
                    </a:lnTo>
                    <a:lnTo>
                      <a:pt x="969" y="516"/>
                    </a:lnTo>
                    <a:lnTo>
                      <a:pt x="962" y="502"/>
                    </a:lnTo>
                    <a:lnTo>
                      <a:pt x="954" y="488"/>
                    </a:lnTo>
                    <a:lnTo>
                      <a:pt x="946" y="475"/>
                    </a:lnTo>
                    <a:lnTo>
                      <a:pt x="938" y="462"/>
                    </a:lnTo>
                    <a:lnTo>
                      <a:pt x="930" y="449"/>
                    </a:lnTo>
                    <a:lnTo>
                      <a:pt x="922" y="436"/>
                    </a:lnTo>
                    <a:lnTo>
                      <a:pt x="914" y="424"/>
                    </a:lnTo>
                    <a:lnTo>
                      <a:pt x="905" y="411"/>
                    </a:lnTo>
                    <a:lnTo>
                      <a:pt x="897" y="400"/>
                    </a:lnTo>
                    <a:lnTo>
                      <a:pt x="889" y="388"/>
                    </a:lnTo>
                    <a:lnTo>
                      <a:pt x="881" y="376"/>
                    </a:lnTo>
                    <a:lnTo>
                      <a:pt x="872" y="365"/>
                    </a:lnTo>
                    <a:lnTo>
                      <a:pt x="863" y="354"/>
                    </a:lnTo>
                    <a:lnTo>
                      <a:pt x="855" y="343"/>
                    </a:lnTo>
                    <a:lnTo>
                      <a:pt x="846" y="333"/>
                    </a:lnTo>
                    <a:lnTo>
                      <a:pt x="839" y="323"/>
                    </a:lnTo>
                    <a:lnTo>
                      <a:pt x="829" y="312"/>
                    </a:lnTo>
                    <a:lnTo>
                      <a:pt x="820" y="302"/>
                    </a:lnTo>
                    <a:lnTo>
                      <a:pt x="812" y="294"/>
                    </a:lnTo>
                    <a:lnTo>
                      <a:pt x="803" y="284"/>
                    </a:lnTo>
                    <a:lnTo>
                      <a:pt x="794" y="276"/>
                    </a:lnTo>
                    <a:lnTo>
                      <a:pt x="786" y="267"/>
                    </a:lnTo>
                    <a:lnTo>
                      <a:pt x="777" y="258"/>
                    </a:lnTo>
                    <a:lnTo>
                      <a:pt x="768" y="250"/>
                    </a:lnTo>
                    <a:lnTo>
                      <a:pt x="759" y="242"/>
                    </a:lnTo>
                    <a:lnTo>
                      <a:pt x="749" y="235"/>
                    </a:lnTo>
                    <a:lnTo>
                      <a:pt x="741" y="227"/>
                    </a:lnTo>
                    <a:lnTo>
                      <a:pt x="732" y="220"/>
                    </a:lnTo>
                    <a:lnTo>
                      <a:pt x="722" y="214"/>
                    </a:lnTo>
                    <a:lnTo>
                      <a:pt x="714" y="206"/>
                    </a:lnTo>
                    <a:lnTo>
                      <a:pt x="704" y="201"/>
                    </a:lnTo>
                    <a:lnTo>
                      <a:pt x="695" y="195"/>
                    </a:lnTo>
                    <a:lnTo>
                      <a:pt x="686" y="189"/>
                    </a:lnTo>
                    <a:lnTo>
                      <a:pt x="676" y="184"/>
                    </a:lnTo>
                    <a:lnTo>
                      <a:pt x="667" y="178"/>
                    </a:lnTo>
                    <a:lnTo>
                      <a:pt x="658" y="174"/>
                    </a:lnTo>
                    <a:lnTo>
                      <a:pt x="649" y="170"/>
                    </a:lnTo>
                    <a:lnTo>
                      <a:pt x="639" y="165"/>
                    </a:lnTo>
                    <a:lnTo>
                      <a:pt x="630" y="161"/>
                    </a:lnTo>
                    <a:lnTo>
                      <a:pt x="621" y="157"/>
                    </a:lnTo>
                    <a:lnTo>
                      <a:pt x="611" y="154"/>
                    </a:lnTo>
                    <a:lnTo>
                      <a:pt x="602" y="150"/>
                    </a:lnTo>
                    <a:lnTo>
                      <a:pt x="592" y="147"/>
                    </a:lnTo>
                    <a:lnTo>
                      <a:pt x="582" y="145"/>
                    </a:lnTo>
                    <a:lnTo>
                      <a:pt x="572" y="143"/>
                    </a:lnTo>
                    <a:lnTo>
                      <a:pt x="563" y="141"/>
                    </a:lnTo>
                    <a:lnTo>
                      <a:pt x="553" y="139"/>
                    </a:lnTo>
                    <a:lnTo>
                      <a:pt x="543" y="137"/>
                    </a:lnTo>
                    <a:lnTo>
                      <a:pt x="534" y="136"/>
                    </a:lnTo>
                    <a:lnTo>
                      <a:pt x="524" y="135"/>
                    </a:lnTo>
                    <a:lnTo>
                      <a:pt x="514" y="134"/>
                    </a:lnTo>
                    <a:lnTo>
                      <a:pt x="521" y="134"/>
                    </a:lnTo>
                    <a:close/>
                    <a:moveTo>
                      <a:pt x="114" y="832"/>
                    </a:moveTo>
                    <a:lnTo>
                      <a:pt x="66" y="707"/>
                    </a:lnTo>
                    <a:lnTo>
                      <a:pt x="58" y="710"/>
                    </a:lnTo>
                    <a:lnTo>
                      <a:pt x="52" y="715"/>
                    </a:lnTo>
                    <a:lnTo>
                      <a:pt x="48" y="718"/>
                    </a:lnTo>
                    <a:lnTo>
                      <a:pt x="45" y="721"/>
                    </a:lnTo>
                    <a:lnTo>
                      <a:pt x="42" y="724"/>
                    </a:lnTo>
                    <a:lnTo>
                      <a:pt x="41" y="726"/>
                    </a:lnTo>
                    <a:lnTo>
                      <a:pt x="41" y="727"/>
                    </a:lnTo>
                    <a:lnTo>
                      <a:pt x="40" y="729"/>
                    </a:lnTo>
                    <a:lnTo>
                      <a:pt x="40" y="727"/>
                    </a:lnTo>
                    <a:lnTo>
                      <a:pt x="41" y="726"/>
                    </a:lnTo>
                    <a:lnTo>
                      <a:pt x="42" y="722"/>
                    </a:lnTo>
                    <a:lnTo>
                      <a:pt x="44" y="717"/>
                    </a:lnTo>
                    <a:lnTo>
                      <a:pt x="45" y="710"/>
                    </a:lnTo>
                    <a:lnTo>
                      <a:pt x="47" y="704"/>
                    </a:lnTo>
                    <a:lnTo>
                      <a:pt x="49" y="695"/>
                    </a:lnTo>
                    <a:lnTo>
                      <a:pt x="51" y="686"/>
                    </a:lnTo>
                    <a:lnTo>
                      <a:pt x="54" y="666"/>
                    </a:lnTo>
                    <a:lnTo>
                      <a:pt x="57" y="643"/>
                    </a:lnTo>
                    <a:lnTo>
                      <a:pt x="62" y="617"/>
                    </a:lnTo>
                    <a:lnTo>
                      <a:pt x="66" y="590"/>
                    </a:lnTo>
                    <a:lnTo>
                      <a:pt x="68" y="576"/>
                    </a:lnTo>
                    <a:lnTo>
                      <a:pt x="70" y="561"/>
                    </a:lnTo>
                    <a:lnTo>
                      <a:pt x="73" y="546"/>
                    </a:lnTo>
                    <a:lnTo>
                      <a:pt x="76" y="531"/>
                    </a:lnTo>
                    <a:lnTo>
                      <a:pt x="79" y="516"/>
                    </a:lnTo>
                    <a:lnTo>
                      <a:pt x="82" y="500"/>
                    </a:lnTo>
                    <a:lnTo>
                      <a:pt x="85" y="484"/>
                    </a:lnTo>
                    <a:lnTo>
                      <a:pt x="89" y="468"/>
                    </a:lnTo>
                    <a:lnTo>
                      <a:pt x="92" y="451"/>
                    </a:lnTo>
                    <a:lnTo>
                      <a:pt x="96" y="434"/>
                    </a:lnTo>
                    <a:lnTo>
                      <a:pt x="98" y="425"/>
                    </a:lnTo>
                    <a:lnTo>
                      <a:pt x="100" y="417"/>
                    </a:lnTo>
                    <a:lnTo>
                      <a:pt x="103" y="408"/>
                    </a:lnTo>
                    <a:lnTo>
                      <a:pt x="105" y="401"/>
                    </a:lnTo>
                    <a:lnTo>
                      <a:pt x="107" y="392"/>
                    </a:lnTo>
                    <a:lnTo>
                      <a:pt x="110" y="383"/>
                    </a:lnTo>
                    <a:lnTo>
                      <a:pt x="112" y="375"/>
                    </a:lnTo>
                    <a:lnTo>
                      <a:pt x="114" y="366"/>
                    </a:lnTo>
                    <a:lnTo>
                      <a:pt x="121" y="350"/>
                    </a:lnTo>
                    <a:lnTo>
                      <a:pt x="126" y="333"/>
                    </a:lnTo>
                    <a:lnTo>
                      <a:pt x="130" y="324"/>
                    </a:lnTo>
                    <a:lnTo>
                      <a:pt x="133" y="315"/>
                    </a:lnTo>
                    <a:lnTo>
                      <a:pt x="136" y="308"/>
                    </a:lnTo>
                    <a:lnTo>
                      <a:pt x="139" y="299"/>
                    </a:lnTo>
                    <a:lnTo>
                      <a:pt x="142" y="291"/>
                    </a:lnTo>
                    <a:lnTo>
                      <a:pt x="146" y="282"/>
                    </a:lnTo>
                    <a:lnTo>
                      <a:pt x="150" y="273"/>
                    </a:lnTo>
                    <a:lnTo>
                      <a:pt x="153" y="266"/>
                    </a:lnTo>
                    <a:lnTo>
                      <a:pt x="158" y="257"/>
                    </a:lnTo>
                    <a:lnTo>
                      <a:pt x="161" y="249"/>
                    </a:lnTo>
                    <a:lnTo>
                      <a:pt x="165" y="241"/>
                    </a:lnTo>
                    <a:lnTo>
                      <a:pt x="169" y="232"/>
                    </a:lnTo>
                    <a:lnTo>
                      <a:pt x="174" y="225"/>
                    </a:lnTo>
                    <a:lnTo>
                      <a:pt x="178" y="217"/>
                    </a:lnTo>
                    <a:lnTo>
                      <a:pt x="183" y="209"/>
                    </a:lnTo>
                    <a:lnTo>
                      <a:pt x="188" y="201"/>
                    </a:lnTo>
                    <a:lnTo>
                      <a:pt x="193" y="194"/>
                    </a:lnTo>
                    <a:lnTo>
                      <a:pt x="197" y="185"/>
                    </a:lnTo>
                    <a:lnTo>
                      <a:pt x="203" y="177"/>
                    </a:lnTo>
                    <a:lnTo>
                      <a:pt x="208" y="170"/>
                    </a:lnTo>
                    <a:lnTo>
                      <a:pt x="214" y="162"/>
                    </a:lnTo>
                    <a:lnTo>
                      <a:pt x="219" y="155"/>
                    </a:lnTo>
                    <a:lnTo>
                      <a:pt x="225" y="147"/>
                    </a:lnTo>
                    <a:lnTo>
                      <a:pt x="231" y="141"/>
                    </a:lnTo>
                    <a:lnTo>
                      <a:pt x="237" y="133"/>
                    </a:lnTo>
                    <a:lnTo>
                      <a:pt x="244" y="127"/>
                    </a:lnTo>
                    <a:lnTo>
                      <a:pt x="250" y="120"/>
                    </a:lnTo>
                    <a:lnTo>
                      <a:pt x="257" y="113"/>
                    </a:lnTo>
                    <a:lnTo>
                      <a:pt x="263" y="106"/>
                    </a:lnTo>
                    <a:lnTo>
                      <a:pt x="271" y="100"/>
                    </a:lnTo>
                    <a:lnTo>
                      <a:pt x="277" y="93"/>
                    </a:lnTo>
                    <a:lnTo>
                      <a:pt x="285" y="87"/>
                    </a:lnTo>
                    <a:lnTo>
                      <a:pt x="292" y="81"/>
                    </a:lnTo>
                    <a:lnTo>
                      <a:pt x="300" y="75"/>
                    </a:lnTo>
                    <a:lnTo>
                      <a:pt x="308" y="69"/>
                    </a:lnTo>
                    <a:lnTo>
                      <a:pt x="316" y="64"/>
                    </a:lnTo>
                    <a:lnTo>
                      <a:pt x="325" y="59"/>
                    </a:lnTo>
                    <a:lnTo>
                      <a:pt x="333" y="53"/>
                    </a:lnTo>
                    <a:lnTo>
                      <a:pt x="342" y="49"/>
                    </a:lnTo>
                    <a:lnTo>
                      <a:pt x="350" y="44"/>
                    </a:lnTo>
                    <a:lnTo>
                      <a:pt x="359" y="39"/>
                    </a:lnTo>
                    <a:lnTo>
                      <a:pt x="369" y="35"/>
                    </a:lnTo>
                    <a:lnTo>
                      <a:pt x="377" y="32"/>
                    </a:lnTo>
                    <a:lnTo>
                      <a:pt x="387" y="27"/>
                    </a:lnTo>
                    <a:lnTo>
                      <a:pt x="397" y="24"/>
                    </a:lnTo>
                    <a:lnTo>
                      <a:pt x="406" y="20"/>
                    </a:lnTo>
                    <a:lnTo>
                      <a:pt x="416" y="17"/>
                    </a:lnTo>
                    <a:lnTo>
                      <a:pt x="427" y="14"/>
                    </a:lnTo>
                    <a:lnTo>
                      <a:pt x="437" y="11"/>
                    </a:lnTo>
                    <a:lnTo>
                      <a:pt x="449" y="9"/>
                    </a:lnTo>
                    <a:lnTo>
                      <a:pt x="458" y="7"/>
                    </a:lnTo>
                    <a:lnTo>
                      <a:pt x="469" y="6"/>
                    </a:lnTo>
                    <a:lnTo>
                      <a:pt x="480" y="4"/>
                    </a:lnTo>
                    <a:lnTo>
                      <a:pt x="491" y="3"/>
                    </a:lnTo>
                    <a:lnTo>
                      <a:pt x="502" y="2"/>
                    </a:lnTo>
                    <a:lnTo>
                      <a:pt x="514" y="0"/>
                    </a:lnTo>
                    <a:lnTo>
                      <a:pt x="521" y="134"/>
                    </a:lnTo>
                    <a:lnTo>
                      <a:pt x="513" y="135"/>
                    </a:lnTo>
                    <a:lnTo>
                      <a:pt x="505" y="135"/>
                    </a:lnTo>
                    <a:lnTo>
                      <a:pt x="497" y="136"/>
                    </a:lnTo>
                    <a:lnTo>
                      <a:pt x="489" y="137"/>
                    </a:lnTo>
                    <a:lnTo>
                      <a:pt x="482" y="139"/>
                    </a:lnTo>
                    <a:lnTo>
                      <a:pt x="474" y="141"/>
                    </a:lnTo>
                    <a:lnTo>
                      <a:pt x="468" y="142"/>
                    </a:lnTo>
                    <a:lnTo>
                      <a:pt x="461" y="144"/>
                    </a:lnTo>
                    <a:lnTo>
                      <a:pt x="455" y="146"/>
                    </a:lnTo>
                    <a:lnTo>
                      <a:pt x="449" y="147"/>
                    </a:lnTo>
                    <a:lnTo>
                      <a:pt x="442" y="149"/>
                    </a:lnTo>
                    <a:lnTo>
                      <a:pt x="436" y="153"/>
                    </a:lnTo>
                    <a:lnTo>
                      <a:pt x="429" y="155"/>
                    </a:lnTo>
                    <a:lnTo>
                      <a:pt x="424" y="157"/>
                    </a:lnTo>
                    <a:lnTo>
                      <a:pt x="417" y="160"/>
                    </a:lnTo>
                    <a:lnTo>
                      <a:pt x="412" y="163"/>
                    </a:lnTo>
                    <a:lnTo>
                      <a:pt x="406" y="165"/>
                    </a:lnTo>
                    <a:lnTo>
                      <a:pt x="401" y="169"/>
                    </a:lnTo>
                    <a:lnTo>
                      <a:pt x="396" y="172"/>
                    </a:lnTo>
                    <a:lnTo>
                      <a:pt x="390" y="176"/>
                    </a:lnTo>
                    <a:lnTo>
                      <a:pt x="385" y="180"/>
                    </a:lnTo>
                    <a:lnTo>
                      <a:pt x="380" y="183"/>
                    </a:lnTo>
                    <a:lnTo>
                      <a:pt x="375" y="187"/>
                    </a:lnTo>
                    <a:lnTo>
                      <a:pt x="370" y="190"/>
                    </a:lnTo>
                    <a:lnTo>
                      <a:pt x="366" y="195"/>
                    </a:lnTo>
                    <a:lnTo>
                      <a:pt x="360" y="199"/>
                    </a:lnTo>
                    <a:lnTo>
                      <a:pt x="356" y="203"/>
                    </a:lnTo>
                    <a:lnTo>
                      <a:pt x="352" y="208"/>
                    </a:lnTo>
                    <a:lnTo>
                      <a:pt x="346" y="212"/>
                    </a:lnTo>
                    <a:lnTo>
                      <a:pt x="342" y="217"/>
                    </a:lnTo>
                    <a:lnTo>
                      <a:pt x="338" y="222"/>
                    </a:lnTo>
                    <a:lnTo>
                      <a:pt x="333" y="227"/>
                    </a:lnTo>
                    <a:lnTo>
                      <a:pt x="329" y="232"/>
                    </a:lnTo>
                    <a:lnTo>
                      <a:pt x="326" y="237"/>
                    </a:lnTo>
                    <a:lnTo>
                      <a:pt x="321" y="243"/>
                    </a:lnTo>
                    <a:lnTo>
                      <a:pt x="317" y="249"/>
                    </a:lnTo>
                    <a:lnTo>
                      <a:pt x="313" y="254"/>
                    </a:lnTo>
                    <a:lnTo>
                      <a:pt x="309" y="259"/>
                    </a:lnTo>
                    <a:lnTo>
                      <a:pt x="305" y="265"/>
                    </a:lnTo>
                    <a:lnTo>
                      <a:pt x="302" y="271"/>
                    </a:lnTo>
                    <a:lnTo>
                      <a:pt x="298" y="277"/>
                    </a:lnTo>
                    <a:lnTo>
                      <a:pt x="294" y="283"/>
                    </a:lnTo>
                    <a:lnTo>
                      <a:pt x="291" y="290"/>
                    </a:lnTo>
                    <a:lnTo>
                      <a:pt x="288" y="295"/>
                    </a:lnTo>
                    <a:lnTo>
                      <a:pt x="285" y="301"/>
                    </a:lnTo>
                    <a:lnTo>
                      <a:pt x="281" y="308"/>
                    </a:lnTo>
                    <a:lnTo>
                      <a:pt x="278" y="314"/>
                    </a:lnTo>
                    <a:lnTo>
                      <a:pt x="275" y="322"/>
                    </a:lnTo>
                    <a:lnTo>
                      <a:pt x="272" y="328"/>
                    </a:lnTo>
                    <a:lnTo>
                      <a:pt x="269" y="335"/>
                    </a:lnTo>
                    <a:lnTo>
                      <a:pt x="266" y="342"/>
                    </a:lnTo>
                    <a:lnTo>
                      <a:pt x="263" y="349"/>
                    </a:lnTo>
                    <a:lnTo>
                      <a:pt x="260" y="356"/>
                    </a:lnTo>
                    <a:lnTo>
                      <a:pt x="258" y="363"/>
                    </a:lnTo>
                    <a:lnTo>
                      <a:pt x="256" y="370"/>
                    </a:lnTo>
                    <a:lnTo>
                      <a:pt x="252" y="377"/>
                    </a:lnTo>
                    <a:lnTo>
                      <a:pt x="247" y="392"/>
                    </a:lnTo>
                    <a:lnTo>
                      <a:pt x="243" y="407"/>
                    </a:lnTo>
                    <a:lnTo>
                      <a:pt x="241" y="414"/>
                    </a:lnTo>
                    <a:lnTo>
                      <a:pt x="238" y="421"/>
                    </a:lnTo>
                    <a:lnTo>
                      <a:pt x="236" y="429"/>
                    </a:lnTo>
                    <a:lnTo>
                      <a:pt x="234" y="436"/>
                    </a:lnTo>
                    <a:lnTo>
                      <a:pt x="232" y="444"/>
                    </a:lnTo>
                    <a:lnTo>
                      <a:pt x="230" y="451"/>
                    </a:lnTo>
                    <a:lnTo>
                      <a:pt x="229" y="459"/>
                    </a:lnTo>
                    <a:lnTo>
                      <a:pt x="227" y="465"/>
                    </a:lnTo>
                    <a:lnTo>
                      <a:pt x="223" y="480"/>
                    </a:lnTo>
                    <a:lnTo>
                      <a:pt x="219" y="496"/>
                    </a:lnTo>
                    <a:lnTo>
                      <a:pt x="216" y="511"/>
                    </a:lnTo>
                    <a:lnTo>
                      <a:pt x="214" y="526"/>
                    </a:lnTo>
                    <a:lnTo>
                      <a:pt x="210" y="541"/>
                    </a:lnTo>
                    <a:lnTo>
                      <a:pt x="207" y="555"/>
                    </a:lnTo>
                    <a:lnTo>
                      <a:pt x="205" y="570"/>
                    </a:lnTo>
                    <a:lnTo>
                      <a:pt x="203" y="584"/>
                    </a:lnTo>
                    <a:lnTo>
                      <a:pt x="201" y="598"/>
                    </a:lnTo>
                    <a:lnTo>
                      <a:pt x="198" y="611"/>
                    </a:lnTo>
                    <a:lnTo>
                      <a:pt x="194" y="638"/>
                    </a:lnTo>
                    <a:lnTo>
                      <a:pt x="190" y="664"/>
                    </a:lnTo>
                    <a:lnTo>
                      <a:pt x="186" y="688"/>
                    </a:lnTo>
                    <a:lnTo>
                      <a:pt x="182" y="710"/>
                    </a:lnTo>
                    <a:lnTo>
                      <a:pt x="180" y="721"/>
                    </a:lnTo>
                    <a:lnTo>
                      <a:pt x="178" y="731"/>
                    </a:lnTo>
                    <a:lnTo>
                      <a:pt x="176" y="740"/>
                    </a:lnTo>
                    <a:lnTo>
                      <a:pt x="174" y="750"/>
                    </a:lnTo>
                    <a:lnTo>
                      <a:pt x="170" y="760"/>
                    </a:lnTo>
                    <a:lnTo>
                      <a:pt x="168" y="768"/>
                    </a:lnTo>
                    <a:lnTo>
                      <a:pt x="166" y="774"/>
                    </a:lnTo>
                    <a:lnTo>
                      <a:pt x="164" y="778"/>
                    </a:lnTo>
                    <a:lnTo>
                      <a:pt x="162" y="784"/>
                    </a:lnTo>
                    <a:lnTo>
                      <a:pt x="160" y="789"/>
                    </a:lnTo>
                    <a:lnTo>
                      <a:pt x="156" y="794"/>
                    </a:lnTo>
                    <a:lnTo>
                      <a:pt x="154" y="799"/>
                    </a:lnTo>
                    <a:lnTo>
                      <a:pt x="150" y="804"/>
                    </a:lnTo>
                    <a:lnTo>
                      <a:pt x="145" y="811"/>
                    </a:lnTo>
                    <a:lnTo>
                      <a:pt x="140" y="816"/>
                    </a:lnTo>
                    <a:lnTo>
                      <a:pt x="133" y="821"/>
                    </a:lnTo>
                    <a:lnTo>
                      <a:pt x="123" y="828"/>
                    </a:lnTo>
                    <a:lnTo>
                      <a:pt x="114" y="832"/>
                    </a:lnTo>
                    <a:close/>
                  </a:path>
                </a:pathLst>
              </a:custGeom>
              <a:solidFill>
                <a:srgbClr val="1F1A1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49" name="Freeform 91"/>
              <p:cNvSpPr>
                <a:spLocks noEditPoints="1"/>
              </p:cNvSpPr>
              <p:nvPr/>
            </p:nvSpPr>
            <p:spPr bwMode="auto">
              <a:xfrm>
                <a:off x="3597" y="2062"/>
                <a:ext cx="164" cy="451"/>
              </a:xfrm>
              <a:custGeom>
                <a:avLst/>
                <a:gdLst>
                  <a:gd name="T0" fmla="*/ 30 w 1479"/>
                  <a:gd name="T1" fmla="*/ 449 h 4053"/>
                  <a:gd name="T2" fmla="*/ 15 w 1479"/>
                  <a:gd name="T3" fmla="*/ 446 h 4053"/>
                  <a:gd name="T4" fmla="*/ 4 w 1479"/>
                  <a:gd name="T5" fmla="*/ 440 h 4053"/>
                  <a:gd name="T6" fmla="*/ 14 w 1479"/>
                  <a:gd name="T7" fmla="*/ 429 h 4053"/>
                  <a:gd name="T8" fmla="*/ 14 w 1479"/>
                  <a:gd name="T9" fmla="*/ 429 h 4053"/>
                  <a:gd name="T10" fmla="*/ 20 w 1479"/>
                  <a:gd name="T11" fmla="*/ 432 h 4053"/>
                  <a:gd name="T12" fmla="*/ 34 w 1479"/>
                  <a:gd name="T13" fmla="*/ 435 h 4053"/>
                  <a:gd name="T14" fmla="*/ 163 w 1479"/>
                  <a:gd name="T15" fmla="*/ 228 h 4053"/>
                  <a:gd name="T16" fmla="*/ 164 w 1479"/>
                  <a:gd name="T17" fmla="*/ 265 h 4053"/>
                  <a:gd name="T18" fmla="*/ 160 w 1479"/>
                  <a:gd name="T19" fmla="*/ 300 h 4053"/>
                  <a:gd name="T20" fmla="*/ 153 w 1479"/>
                  <a:gd name="T21" fmla="*/ 334 h 4053"/>
                  <a:gd name="T22" fmla="*/ 142 w 1479"/>
                  <a:gd name="T23" fmla="*/ 366 h 4053"/>
                  <a:gd name="T24" fmla="*/ 129 w 1479"/>
                  <a:gd name="T25" fmla="*/ 393 h 4053"/>
                  <a:gd name="T26" fmla="*/ 114 w 1479"/>
                  <a:gd name="T27" fmla="*/ 417 h 4053"/>
                  <a:gd name="T28" fmla="*/ 96 w 1479"/>
                  <a:gd name="T29" fmla="*/ 435 h 4053"/>
                  <a:gd name="T30" fmla="*/ 80 w 1479"/>
                  <a:gd name="T31" fmla="*/ 445 h 4053"/>
                  <a:gd name="T32" fmla="*/ 70 w 1479"/>
                  <a:gd name="T33" fmla="*/ 449 h 4053"/>
                  <a:gd name="T34" fmla="*/ 59 w 1479"/>
                  <a:gd name="T35" fmla="*/ 451 h 4053"/>
                  <a:gd name="T36" fmla="*/ 58 w 1479"/>
                  <a:gd name="T37" fmla="*/ 436 h 4053"/>
                  <a:gd name="T38" fmla="*/ 66 w 1479"/>
                  <a:gd name="T39" fmla="*/ 435 h 4053"/>
                  <a:gd name="T40" fmla="*/ 73 w 1479"/>
                  <a:gd name="T41" fmla="*/ 432 h 4053"/>
                  <a:gd name="T42" fmla="*/ 86 w 1479"/>
                  <a:gd name="T43" fmla="*/ 424 h 4053"/>
                  <a:gd name="T44" fmla="*/ 101 w 1479"/>
                  <a:gd name="T45" fmla="*/ 409 h 4053"/>
                  <a:gd name="T46" fmla="*/ 115 w 1479"/>
                  <a:gd name="T47" fmla="*/ 388 h 4053"/>
                  <a:gd name="T48" fmla="*/ 128 w 1479"/>
                  <a:gd name="T49" fmla="*/ 362 h 4053"/>
                  <a:gd name="T50" fmla="*/ 138 w 1479"/>
                  <a:gd name="T51" fmla="*/ 333 h 4053"/>
                  <a:gd name="T52" fmla="*/ 145 w 1479"/>
                  <a:gd name="T53" fmla="*/ 300 h 4053"/>
                  <a:gd name="T54" fmla="*/ 149 w 1479"/>
                  <a:gd name="T55" fmla="*/ 267 h 4053"/>
                  <a:gd name="T56" fmla="*/ 149 w 1479"/>
                  <a:gd name="T57" fmla="*/ 231 h 4053"/>
                  <a:gd name="T58" fmla="*/ 70 w 1479"/>
                  <a:gd name="T59" fmla="*/ 3 h 4053"/>
                  <a:gd name="T60" fmla="*/ 89 w 1479"/>
                  <a:gd name="T61" fmla="*/ 13 h 4053"/>
                  <a:gd name="T62" fmla="*/ 105 w 1479"/>
                  <a:gd name="T63" fmla="*/ 29 h 4053"/>
                  <a:gd name="T64" fmla="*/ 119 w 1479"/>
                  <a:gd name="T65" fmla="*/ 50 h 4053"/>
                  <a:gd name="T66" fmla="*/ 131 w 1479"/>
                  <a:gd name="T67" fmla="*/ 76 h 4053"/>
                  <a:gd name="T68" fmla="*/ 141 w 1479"/>
                  <a:gd name="T69" fmla="*/ 105 h 4053"/>
                  <a:gd name="T70" fmla="*/ 150 w 1479"/>
                  <a:gd name="T71" fmla="*/ 137 h 4053"/>
                  <a:gd name="T72" fmla="*/ 159 w 1479"/>
                  <a:gd name="T73" fmla="*/ 189 h 4053"/>
                  <a:gd name="T74" fmla="*/ 145 w 1479"/>
                  <a:gd name="T75" fmla="*/ 196 h 4053"/>
                  <a:gd name="T76" fmla="*/ 136 w 1479"/>
                  <a:gd name="T77" fmla="*/ 143 h 4053"/>
                  <a:gd name="T78" fmla="*/ 128 w 1479"/>
                  <a:gd name="T79" fmla="*/ 111 h 4053"/>
                  <a:gd name="T80" fmla="*/ 118 w 1479"/>
                  <a:gd name="T81" fmla="*/ 83 h 4053"/>
                  <a:gd name="T82" fmla="*/ 107 w 1479"/>
                  <a:gd name="T83" fmla="*/ 59 h 4053"/>
                  <a:gd name="T84" fmla="*/ 94 w 1479"/>
                  <a:gd name="T85" fmla="*/ 39 h 4053"/>
                  <a:gd name="T86" fmla="*/ 81 w 1479"/>
                  <a:gd name="T87" fmla="*/ 25 h 4053"/>
                  <a:gd name="T88" fmla="*/ 66 w 1479"/>
                  <a:gd name="T89" fmla="*/ 17 h 4053"/>
                  <a:gd name="T90" fmla="*/ 7 w 1479"/>
                  <a:gd name="T91" fmla="*/ 78 h 4053"/>
                  <a:gd name="T92" fmla="*/ 5 w 1479"/>
                  <a:gd name="T93" fmla="*/ 79 h 4053"/>
                  <a:gd name="T94" fmla="*/ 9 w 1479"/>
                  <a:gd name="T95" fmla="*/ 53 h 4053"/>
                  <a:gd name="T96" fmla="*/ 14 w 1479"/>
                  <a:gd name="T97" fmla="*/ 36 h 4053"/>
                  <a:gd name="T98" fmla="*/ 19 w 1479"/>
                  <a:gd name="T99" fmla="*/ 23 h 4053"/>
                  <a:gd name="T100" fmla="*/ 28 w 1479"/>
                  <a:gd name="T101" fmla="*/ 12 h 4053"/>
                  <a:gd name="T102" fmla="*/ 40 w 1479"/>
                  <a:gd name="T103" fmla="*/ 3 h 4053"/>
                  <a:gd name="T104" fmla="*/ 56 w 1479"/>
                  <a:gd name="T105" fmla="*/ 15 h 4053"/>
                  <a:gd name="T106" fmla="*/ 46 w 1479"/>
                  <a:gd name="T107" fmla="*/ 17 h 4053"/>
                  <a:gd name="T108" fmla="*/ 38 w 1479"/>
                  <a:gd name="T109" fmla="*/ 23 h 4053"/>
                  <a:gd name="T110" fmla="*/ 32 w 1479"/>
                  <a:gd name="T111" fmla="*/ 31 h 4053"/>
                  <a:gd name="T112" fmla="*/ 27 w 1479"/>
                  <a:gd name="T113" fmla="*/ 41 h 4053"/>
                  <a:gd name="T114" fmla="*/ 24 w 1479"/>
                  <a:gd name="T115" fmla="*/ 58 h 4053"/>
                  <a:gd name="T116" fmla="*/ 20 w 1479"/>
                  <a:gd name="T117" fmla="*/ 83 h 4053"/>
                  <a:gd name="T118" fmla="*/ 13 w 1479"/>
                  <a:gd name="T119" fmla="*/ 92 h 405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479" h="4053">
                    <a:moveTo>
                      <a:pt x="491" y="3918"/>
                    </a:moveTo>
                    <a:lnTo>
                      <a:pt x="485" y="4052"/>
                    </a:lnTo>
                    <a:lnTo>
                      <a:pt x="486" y="4052"/>
                    </a:lnTo>
                    <a:lnTo>
                      <a:pt x="470" y="4052"/>
                    </a:lnTo>
                    <a:lnTo>
                      <a:pt x="449" y="4051"/>
                    </a:lnTo>
                    <a:lnTo>
                      <a:pt x="423" y="4050"/>
                    </a:lnTo>
                    <a:lnTo>
                      <a:pt x="394" y="4048"/>
                    </a:lnTo>
                    <a:lnTo>
                      <a:pt x="378" y="4047"/>
                    </a:lnTo>
                    <a:lnTo>
                      <a:pt x="362" y="4046"/>
                    </a:lnTo>
                    <a:lnTo>
                      <a:pt x="345" y="4045"/>
                    </a:lnTo>
                    <a:lnTo>
                      <a:pt x="328" y="4043"/>
                    </a:lnTo>
                    <a:lnTo>
                      <a:pt x="309" y="4042"/>
                    </a:lnTo>
                    <a:lnTo>
                      <a:pt x="291" y="4040"/>
                    </a:lnTo>
                    <a:lnTo>
                      <a:pt x="273" y="4038"/>
                    </a:lnTo>
                    <a:lnTo>
                      <a:pt x="254" y="4034"/>
                    </a:lnTo>
                    <a:lnTo>
                      <a:pt x="245" y="4033"/>
                    </a:lnTo>
                    <a:lnTo>
                      <a:pt x="235" y="4032"/>
                    </a:lnTo>
                    <a:lnTo>
                      <a:pt x="226" y="4030"/>
                    </a:lnTo>
                    <a:lnTo>
                      <a:pt x="217" y="4029"/>
                    </a:lnTo>
                    <a:lnTo>
                      <a:pt x="207" y="4027"/>
                    </a:lnTo>
                    <a:lnTo>
                      <a:pt x="198" y="4025"/>
                    </a:lnTo>
                    <a:lnTo>
                      <a:pt x="189" y="4024"/>
                    </a:lnTo>
                    <a:lnTo>
                      <a:pt x="180" y="4021"/>
                    </a:lnTo>
                    <a:lnTo>
                      <a:pt x="171" y="4019"/>
                    </a:lnTo>
                    <a:lnTo>
                      <a:pt x="162" y="4017"/>
                    </a:lnTo>
                    <a:lnTo>
                      <a:pt x="153" y="4015"/>
                    </a:lnTo>
                    <a:lnTo>
                      <a:pt x="144" y="4012"/>
                    </a:lnTo>
                    <a:lnTo>
                      <a:pt x="136" y="4010"/>
                    </a:lnTo>
                    <a:lnTo>
                      <a:pt x="127" y="4006"/>
                    </a:lnTo>
                    <a:lnTo>
                      <a:pt x="118" y="4003"/>
                    </a:lnTo>
                    <a:lnTo>
                      <a:pt x="110" y="4000"/>
                    </a:lnTo>
                    <a:lnTo>
                      <a:pt x="102" y="3997"/>
                    </a:lnTo>
                    <a:lnTo>
                      <a:pt x="94" y="3993"/>
                    </a:lnTo>
                    <a:lnTo>
                      <a:pt x="86" y="3989"/>
                    </a:lnTo>
                    <a:lnTo>
                      <a:pt x="78" y="3986"/>
                    </a:lnTo>
                    <a:lnTo>
                      <a:pt x="70" y="3982"/>
                    </a:lnTo>
                    <a:lnTo>
                      <a:pt x="62" y="3976"/>
                    </a:lnTo>
                    <a:lnTo>
                      <a:pt x="55" y="3972"/>
                    </a:lnTo>
                    <a:lnTo>
                      <a:pt x="48" y="3966"/>
                    </a:lnTo>
                    <a:lnTo>
                      <a:pt x="44" y="3964"/>
                    </a:lnTo>
                    <a:lnTo>
                      <a:pt x="41" y="3961"/>
                    </a:lnTo>
                    <a:lnTo>
                      <a:pt x="37" y="3958"/>
                    </a:lnTo>
                    <a:lnTo>
                      <a:pt x="33" y="3955"/>
                    </a:lnTo>
                    <a:lnTo>
                      <a:pt x="30" y="3951"/>
                    </a:lnTo>
                    <a:lnTo>
                      <a:pt x="26" y="3947"/>
                    </a:lnTo>
                    <a:lnTo>
                      <a:pt x="23" y="3943"/>
                    </a:lnTo>
                    <a:lnTo>
                      <a:pt x="20" y="3940"/>
                    </a:lnTo>
                    <a:lnTo>
                      <a:pt x="17" y="3936"/>
                    </a:lnTo>
                    <a:lnTo>
                      <a:pt x="14" y="3932"/>
                    </a:lnTo>
                    <a:lnTo>
                      <a:pt x="11" y="3927"/>
                    </a:lnTo>
                    <a:lnTo>
                      <a:pt x="9" y="3922"/>
                    </a:lnTo>
                    <a:lnTo>
                      <a:pt x="6" y="3918"/>
                    </a:lnTo>
                    <a:lnTo>
                      <a:pt x="3" y="3913"/>
                    </a:lnTo>
                    <a:lnTo>
                      <a:pt x="1" y="3907"/>
                    </a:lnTo>
                    <a:lnTo>
                      <a:pt x="0" y="3903"/>
                    </a:lnTo>
                    <a:lnTo>
                      <a:pt x="126" y="3859"/>
                    </a:lnTo>
                    <a:lnTo>
                      <a:pt x="126" y="3858"/>
                    </a:lnTo>
                    <a:lnTo>
                      <a:pt x="125" y="3856"/>
                    </a:lnTo>
                    <a:lnTo>
                      <a:pt x="124" y="3856"/>
                    </a:lnTo>
                    <a:lnTo>
                      <a:pt x="124" y="3855"/>
                    </a:lnTo>
                    <a:lnTo>
                      <a:pt x="125" y="3856"/>
                    </a:lnTo>
                    <a:lnTo>
                      <a:pt x="125" y="3858"/>
                    </a:lnTo>
                    <a:lnTo>
                      <a:pt x="125" y="3856"/>
                    </a:lnTo>
                    <a:lnTo>
                      <a:pt x="125" y="3858"/>
                    </a:lnTo>
                    <a:lnTo>
                      <a:pt x="126" y="3858"/>
                    </a:lnTo>
                    <a:lnTo>
                      <a:pt x="127" y="3859"/>
                    </a:lnTo>
                    <a:lnTo>
                      <a:pt x="128" y="3860"/>
                    </a:lnTo>
                    <a:lnTo>
                      <a:pt x="131" y="3862"/>
                    </a:lnTo>
                    <a:lnTo>
                      <a:pt x="134" y="3863"/>
                    </a:lnTo>
                    <a:lnTo>
                      <a:pt x="137" y="3865"/>
                    </a:lnTo>
                    <a:lnTo>
                      <a:pt x="140" y="3867"/>
                    </a:lnTo>
                    <a:lnTo>
                      <a:pt x="144" y="3869"/>
                    </a:lnTo>
                    <a:lnTo>
                      <a:pt x="149" y="3872"/>
                    </a:lnTo>
                    <a:lnTo>
                      <a:pt x="153" y="3874"/>
                    </a:lnTo>
                    <a:lnTo>
                      <a:pt x="158" y="3876"/>
                    </a:lnTo>
                    <a:lnTo>
                      <a:pt x="165" y="3878"/>
                    </a:lnTo>
                    <a:lnTo>
                      <a:pt x="170" y="3879"/>
                    </a:lnTo>
                    <a:lnTo>
                      <a:pt x="176" y="3881"/>
                    </a:lnTo>
                    <a:lnTo>
                      <a:pt x="182" y="3883"/>
                    </a:lnTo>
                    <a:lnTo>
                      <a:pt x="189" y="3886"/>
                    </a:lnTo>
                    <a:lnTo>
                      <a:pt x="195" y="3888"/>
                    </a:lnTo>
                    <a:lnTo>
                      <a:pt x="203" y="3889"/>
                    </a:lnTo>
                    <a:lnTo>
                      <a:pt x="210" y="3891"/>
                    </a:lnTo>
                    <a:lnTo>
                      <a:pt x="218" y="3892"/>
                    </a:lnTo>
                    <a:lnTo>
                      <a:pt x="225" y="3894"/>
                    </a:lnTo>
                    <a:lnTo>
                      <a:pt x="233" y="3895"/>
                    </a:lnTo>
                    <a:lnTo>
                      <a:pt x="240" y="3897"/>
                    </a:lnTo>
                    <a:lnTo>
                      <a:pt x="248" y="3899"/>
                    </a:lnTo>
                    <a:lnTo>
                      <a:pt x="256" y="3900"/>
                    </a:lnTo>
                    <a:lnTo>
                      <a:pt x="264" y="3901"/>
                    </a:lnTo>
                    <a:lnTo>
                      <a:pt x="273" y="3902"/>
                    </a:lnTo>
                    <a:lnTo>
                      <a:pt x="290" y="3905"/>
                    </a:lnTo>
                    <a:lnTo>
                      <a:pt x="306" y="3906"/>
                    </a:lnTo>
                    <a:lnTo>
                      <a:pt x="322" y="3908"/>
                    </a:lnTo>
                    <a:lnTo>
                      <a:pt x="339" y="3910"/>
                    </a:lnTo>
                    <a:lnTo>
                      <a:pt x="356" y="3911"/>
                    </a:lnTo>
                    <a:lnTo>
                      <a:pt x="372" y="3913"/>
                    </a:lnTo>
                    <a:lnTo>
                      <a:pt x="387" y="3914"/>
                    </a:lnTo>
                    <a:lnTo>
                      <a:pt x="402" y="3915"/>
                    </a:lnTo>
                    <a:lnTo>
                      <a:pt x="430" y="3916"/>
                    </a:lnTo>
                    <a:lnTo>
                      <a:pt x="455" y="3917"/>
                    </a:lnTo>
                    <a:lnTo>
                      <a:pt x="475" y="3918"/>
                    </a:lnTo>
                    <a:lnTo>
                      <a:pt x="490" y="3918"/>
                    </a:lnTo>
                    <a:lnTo>
                      <a:pt x="491" y="3918"/>
                    </a:lnTo>
                    <a:close/>
                    <a:moveTo>
                      <a:pt x="1335" y="2036"/>
                    </a:moveTo>
                    <a:lnTo>
                      <a:pt x="1469" y="2024"/>
                    </a:lnTo>
                    <a:lnTo>
                      <a:pt x="1471" y="2049"/>
                    </a:lnTo>
                    <a:lnTo>
                      <a:pt x="1473" y="2072"/>
                    </a:lnTo>
                    <a:lnTo>
                      <a:pt x="1474" y="2096"/>
                    </a:lnTo>
                    <a:lnTo>
                      <a:pt x="1475" y="2119"/>
                    </a:lnTo>
                    <a:lnTo>
                      <a:pt x="1476" y="2143"/>
                    </a:lnTo>
                    <a:lnTo>
                      <a:pt x="1478" y="2166"/>
                    </a:lnTo>
                    <a:lnTo>
                      <a:pt x="1478" y="2190"/>
                    </a:lnTo>
                    <a:lnTo>
                      <a:pt x="1479" y="2214"/>
                    </a:lnTo>
                    <a:lnTo>
                      <a:pt x="1479" y="2237"/>
                    </a:lnTo>
                    <a:lnTo>
                      <a:pt x="1479" y="2261"/>
                    </a:lnTo>
                    <a:lnTo>
                      <a:pt x="1479" y="2284"/>
                    </a:lnTo>
                    <a:lnTo>
                      <a:pt x="1479" y="2308"/>
                    </a:lnTo>
                    <a:lnTo>
                      <a:pt x="1478" y="2331"/>
                    </a:lnTo>
                    <a:lnTo>
                      <a:pt x="1476" y="2355"/>
                    </a:lnTo>
                    <a:lnTo>
                      <a:pt x="1476" y="2379"/>
                    </a:lnTo>
                    <a:lnTo>
                      <a:pt x="1475" y="2401"/>
                    </a:lnTo>
                    <a:lnTo>
                      <a:pt x="1473" y="2425"/>
                    </a:lnTo>
                    <a:lnTo>
                      <a:pt x="1472" y="2448"/>
                    </a:lnTo>
                    <a:lnTo>
                      <a:pt x="1470" y="2471"/>
                    </a:lnTo>
                    <a:lnTo>
                      <a:pt x="1469" y="2494"/>
                    </a:lnTo>
                    <a:lnTo>
                      <a:pt x="1467" y="2518"/>
                    </a:lnTo>
                    <a:lnTo>
                      <a:pt x="1465" y="2541"/>
                    </a:lnTo>
                    <a:lnTo>
                      <a:pt x="1461" y="2563"/>
                    </a:lnTo>
                    <a:lnTo>
                      <a:pt x="1459" y="2587"/>
                    </a:lnTo>
                    <a:lnTo>
                      <a:pt x="1457" y="2610"/>
                    </a:lnTo>
                    <a:lnTo>
                      <a:pt x="1454" y="2632"/>
                    </a:lnTo>
                    <a:lnTo>
                      <a:pt x="1451" y="2655"/>
                    </a:lnTo>
                    <a:lnTo>
                      <a:pt x="1447" y="2678"/>
                    </a:lnTo>
                    <a:lnTo>
                      <a:pt x="1443" y="2700"/>
                    </a:lnTo>
                    <a:lnTo>
                      <a:pt x="1440" y="2722"/>
                    </a:lnTo>
                    <a:lnTo>
                      <a:pt x="1437" y="2744"/>
                    </a:lnTo>
                    <a:lnTo>
                      <a:pt x="1432" y="2767"/>
                    </a:lnTo>
                    <a:lnTo>
                      <a:pt x="1428" y="2789"/>
                    </a:lnTo>
                    <a:lnTo>
                      <a:pt x="1424" y="2811"/>
                    </a:lnTo>
                    <a:lnTo>
                      <a:pt x="1419" y="2833"/>
                    </a:lnTo>
                    <a:lnTo>
                      <a:pt x="1415" y="2854"/>
                    </a:lnTo>
                    <a:lnTo>
                      <a:pt x="1410" y="2877"/>
                    </a:lnTo>
                    <a:lnTo>
                      <a:pt x="1405" y="2899"/>
                    </a:lnTo>
                    <a:lnTo>
                      <a:pt x="1400" y="2920"/>
                    </a:lnTo>
                    <a:lnTo>
                      <a:pt x="1395" y="2942"/>
                    </a:lnTo>
                    <a:lnTo>
                      <a:pt x="1389" y="2962"/>
                    </a:lnTo>
                    <a:lnTo>
                      <a:pt x="1384" y="2984"/>
                    </a:lnTo>
                    <a:lnTo>
                      <a:pt x="1378" y="3005"/>
                    </a:lnTo>
                    <a:lnTo>
                      <a:pt x="1373" y="3026"/>
                    </a:lnTo>
                    <a:lnTo>
                      <a:pt x="1366" y="3046"/>
                    </a:lnTo>
                    <a:lnTo>
                      <a:pt x="1361" y="3068"/>
                    </a:lnTo>
                    <a:lnTo>
                      <a:pt x="1355" y="3088"/>
                    </a:lnTo>
                    <a:lnTo>
                      <a:pt x="1348" y="3109"/>
                    </a:lnTo>
                    <a:lnTo>
                      <a:pt x="1342" y="3128"/>
                    </a:lnTo>
                    <a:lnTo>
                      <a:pt x="1335" y="3149"/>
                    </a:lnTo>
                    <a:lnTo>
                      <a:pt x="1328" y="3169"/>
                    </a:lnTo>
                    <a:lnTo>
                      <a:pt x="1321" y="3189"/>
                    </a:lnTo>
                    <a:lnTo>
                      <a:pt x="1314" y="3208"/>
                    </a:lnTo>
                    <a:lnTo>
                      <a:pt x="1307" y="3228"/>
                    </a:lnTo>
                    <a:lnTo>
                      <a:pt x="1300" y="3248"/>
                    </a:lnTo>
                    <a:lnTo>
                      <a:pt x="1292" y="3266"/>
                    </a:lnTo>
                    <a:lnTo>
                      <a:pt x="1285" y="3286"/>
                    </a:lnTo>
                    <a:lnTo>
                      <a:pt x="1277" y="3305"/>
                    </a:lnTo>
                    <a:lnTo>
                      <a:pt x="1268" y="3324"/>
                    </a:lnTo>
                    <a:lnTo>
                      <a:pt x="1261" y="3342"/>
                    </a:lnTo>
                    <a:lnTo>
                      <a:pt x="1253" y="3360"/>
                    </a:lnTo>
                    <a:lnTo>
                      <a:pt x="1245" y="3379"/>
                    </a:lnTo>
                    <a:lnTo>
                      <a:pt x="1237" y="3397"/>
                    </a:lnTo>
                    <a:lnTo>
                      <a:pt x="1229" y="3415"/>
                    </a:lnTo>
                    <a:lnTo>
                      <a:pt x="1220" y="3433"/>
                    </a:lnTo>
                    <a:lnTo>
                      <a:pt x="1211" y="3450"/>
                    </a:lnTo>
                    <a:lnTo>
                      <a:pt x="1202" y="3467"/>
                    </a:lnTo>
                    <a:lnTo>
                      <a:pt x="1193" y="3484"/>
                    </a:lnTo>
                    <a:lnTo>
                      <a:pt x="1184" y="3502"/>
                    </a:lnTo>
                    <a:lnTo>
                      <a:pt x="1175" y="3519"/>
                    </a:lnTo>
                    <a:lnTo>
                      <a:pt x="1166" y="3535"/>
                    </a:lnTo>
                    <a:lnTo>
                      <a:pt x="1156" y="3551"/>
                    </a:lnTo>
                    <a:lnTo>
                      <a:pt x="1147" y="3567"/>
                    </a:lnTo>
                    <a:lnTo>
                      <a:pt x="1138" y="3584"/>
                    </a:lnTo>
                    <a:lnTo>
                      <a:pt x="1128" y="3600"/>
                    </a:lnTo>
                    <a:lnTo>
                      <a:pt x="1119" y="3615"/>
                    </a:lnTo>
                    <a:lnTo>
                      <a:pt x="1108" y="3630"/>
                    </a:lnTo>
                    <a:lnTo>
                      <a:pt x="1098" y="3646"/>
                    </a:lnTo>
                    <a:lnTo>
                      <a:pt x="1088" y="3660"/>
                    </a:lnTo>
                    <a:lnTo>
                      <a:pt x="1078" y="3675"/>
                    </a:lnTo>
                    <a:lnTo>
                      <a:pt x="1068" y="3689"/>
                    </a:lnTo>
                    <a:lnTo>
                      <a:pt x="1057" y="3703"/>
                    </a:lnTo>
                    <a:lnTo>
                      <a:pt x="1047" y="3717"/>
                    </a:lnTo>
                    <a:lnTo>
                      <a:pt x="1037" y="3731"/>
                    </a:lnTo>
                    <a:lnTo>
                      <a:pt x="1026" y="3745"/>
                    </a:lnTo>
                    <a:lnTo>
                      <a:pt x="1015" y="3758"/>
                    </a:lnTo>
                    <a:lnTo>
                      <a:pt x="1004" y="3771"/>
                    </a:lnTo>
                    <a:lnTo>
                      <a:pt x="994" y="3784"/>
                    </a:lnTo>
                    <a:lnTo>
                      <a:pt x="983" y="3797"/>
                    </a:lnTo>
                    <a:lnTo>
                      <a:pt x="971" y="3809"/>
                    </a:lnTo>
                    <a:lnTo>
                      <a:pt x="960" y="3821"/>
                    </a:lnTo>
                    <a:lnTo>
                      <a:pt x="948" y="3833"/>
                    </a:lnTo>
                    <a:lnTo>
                      <a:pt x="938" y="3845"/>
                    </a:lnTo>
                    <a:lnTo>
                      <a:pt x="926" y="3856"/>
                    </a:lnTo>
                    <a:lnTo>
                      <a:pt x="914" y="3867"/>
                    </a:lnTo>
                    <a:lnTo>
                      <a:pt x="903" y="3878"/>
                    </a:lnTo>
                    <a:lnTo>
                      <a:pt x="891" y="3888"/>
                    </a:lnTo>
                    <a:lnTo>
                      <a:pt x="879" y="3899"/>
                    </a:lnTo>
                    <a:lnTo>
                      <a:pt x="866" y="3908"/>
                    </a:lnTo>
                    <a:lnTo>
                      <a:pt x="855" y="3918"/>
                    </a:lnTo>
                    <a:lnTo>
                      <a:pt x="843" y="3928"/>
                    </a:lnTo>
                    <a:lnTo>
                      <a:pt x="831" y="3936"/>
                    </a:lnTo>
                    <a:lnTo>
                      <a:pt x="818" y="3945"/>
                    </a:lnTo>
                    <a:lnTo>
                      <a:pt x="806" y="3954"/>
                    </a:lnTo>
                    <a:lnTo>
                      <a:pt x="793" y="3961"/>
                    </a:lnTo>
                    <a:lnTo>
                      <a:pt x="781" y="3970"/>
                    </a:lnTo>
                    <a:lnTo>
                      <a:pt x="768" y="3977"/>
                    </a:lnTo>
                    <a:lnTo>
                      <a:pt x="755" y="3984"/>
                    </a:lnTo>
                    <a:lnTo>
                      <a:pt x="749" y="3988"/>
                    </a:lnTo>
                    <a:lnTo>
                      <a:pt x="742" y="3991"/>
                    </a:lnTo>
                    <a:lnTo>
                      <a:pt x="736" y="3995"/>
                    </a:lnTo>
                    <a:lnTo>
                      <a:pt x="730" y="3998"/>
                    </a:lnTo>
                    <a:lnTo>
                      <a:pt x="723" y="4001"/>
                    </a:lnTo>
                    <a:lnTo>
                      <a:pt x="717" y="4004"/>
                    </a:lnTo>
                    <a:lnTo>
                      <a:pt x="710" y="4006"/>
                    </a:lnTo>
                    <a:lnTo>
                      <a:pt x="704" y="4010"/>
                    </a:lnTo>
                    <a:lnTo>
                      <a:pt x="697" y="4013"/>
                    </a:lnTo>
                    <a:lnTo>
                      <a:pt x="691" y="4015"/>
                    </a:lnTo>
                    <a:lnTo>
                      <a:pt x="684" y="4018"/>
                    </a:lnTo>
                    <a:lnTo>
                      <a:pt x="677" y="4020"/>
                    </a:lnTo>
                    <a:lnTo>
                      <a:pt x="670" y="4023"/>
                    </a:lnTo>
                    <a:lnTo>
                      <a:pt x="664" y="4025"/>
                    </a:lnTo>
                    <a:lnTo>
                      <a:pt x="657" y="4028"/>
                    </a:lnTo>
                    <a:lnTo>
                      <a:pt x="651" y="4030"/>
                    </a:lnTo>
                    <a:lnTo>
                      <a:pt x="643" y="4031"/>
                    </a:lnTo>
                    <a:lnTo>
                      <a:pt x="637" y="4033"/>
                    </a:lnTo>
                    <a:lnTo>
                      <a:pt x="630" y="4036"/>
                    </a:lnTo>
                    <a:lnTo>
                      <a:pt x="624" y="4038"/>
                    </a:lnTo>
                    <a:lnTo>
                      <a:pt x="616" y="4039"/>
                    </a:lnTo>
                    <a:lnTo>
                      <a:pt x="610" y="4041"/>
                    </a:lnTo>
                    <a:lnTo>
                      <a:pt x="602" y="4042"/>
                    </a:lnTo>
                    <a:lnTo>
                      <a:pt x="596" y="4043"/>
                    </a:lnTo>
                    <a:lnTo>
                      <a:pt x="589" y="4045"/>
                    </a:lnTo>
                    <a:lnTo>
                      <a:pt x="582" y="4046"/>
                    </a:lnTo>
                    <a:lnTo>
                      <a:pt x="575" y="4047"/>
                    </a:lnTo>
                    <a:lnTo>
                      <a:pt x="569" y="4048"/>
                    </a:lnTo>
                    <a:lnTo>
                      <a:pt x="562" y="4050"/>
                    </a:lnTo>
                    <a:lnTo>
                      <a:pt x="555" y="4051"/>
                    </a:lnTo>
                    <a:lnTo>
                      <a:pt x="547" y="4051"/>
                    </a:lnTo>
                    <a:lnTo>
                      <a:pt x="541" y="4052"/>
                    </a:lnTo>
                    <a:lnTo>
                      <a:pt x="534" y="4052"/>
                    </a:lnTo>
                    <a:lnTo>
                      <a:pt x="527" y="4052"/>
                    </a:lnTo>
                    <a:lnTo>
                      <a:pt x="520" y="4053"/>
                    </a:lnTo>
                    <a:lnTo>
                      <a:pt x="513" y="4053"/>
                    </a:lnTo>
                    <a:lnTo>
                      <a:pt x="506" y="4053"/>
                    </a:lnTo>
                    <a:lnTo>
                      <a:pt x="499" y="4053"/>
                    </a:lnTo>
                    <a:lnTo>
                      <a:pt x="491" y="4053"/>
                    </a:lnTo>
                    <a:lnTo>
                      <a:pt x="485" y="4052"/>
                    </a:lnTo>
                    <a:lnTo>
                      <a:pt x="491" y="3918"/>
                    </a:lnTo>
                    <a:lnTo>
                      <a:pt x="497" y="3919"/>
                    </a:lnTo>
                    <a:lnTo>
                      <a:pt x="501" y="3919"/>
                    </a:lnTo>
                    <a:lnTo>
                      <a:pt x="506" y="3919"/>
                    </a:lnTo>
                    <a:lnTo>
                      <a:pt x="511" y="3919"/>
                    </a:lnTo>
                    <a:lnTo>
                      <a:pt x="516" y="3919"/>
                    </a:lnTo>
                    <a:lnTo>
                      <a:pt x="520" y="3918"/>
                    </a:lnTo>
                    <a:lnTo>
                      <a:pt x="526" y="3918"/>
                    </a:lnTo>
                    <a:lnTo>
                      <a:pt x="530" y="3918"/>
                    </a:lnTo>
                    <a:lnTo>
                      <a:pt x="536" y="3918"/>
                    </a:lnTo>
                    <a:lnTo>
                      <a:pt x="541" y="3917"/>
                    </a:lnTo>
                    <a:lnTo>
                      <a:pt x="545" y="3917"/>
                    </a:lnTo>
                    <a:lnTo>
                      <a:pt x="551" y="3916"/>
                    </a:lnTo>
                    <a:lnTo>
                      <a:pt x="556" y="3915"/>
                    </a:lnTo>
                    <a:lnTo>
                      <a:pt x="560" y="3914"/>
                    </a:lnTo>
                    <a:lnTo>
                      <a:pt x="565" y="3914"/>
                    </a:lnTo>
                    <a:lnTo>
                      <a:pt x="570" y="3913"/>
                    </a:lnTo>
                    <a:lnTo>
                      <a:pt x="575" y="3911"/>
                    </a:lnTo>
                    <a:lnTo>
                      <a:pt x="581" y="3910"/>
                    </a:lnTo>
                    <a:lnTo>
                      <a:pt x="585" y="3909"/>
                    </a:lnTo>
                    <a:lnTo>
                      <a:pt x="591" y="3908"/>
                    </a:lnTo>
                    <a:lnTo>
                      <a:pt x="595" y="3906"/>
                    </a:lnTo>
                    <a:lnTo>
                      <a:pt x="600" y="3905"/>
                    </a:lnTo>
                    <a:lnTo>
                      <a:pt x="605" y="3904"/>
                    </a:lnTo>
                    <a:lnTo>
                      <a:pt x="610" y="3902"/>
                    </a:lnTo>
                    <a:lnTo>
                      <a:pt x="615" y="3900"/>
                    </a:lnTo>
                    <a:lnTo>
                      <a:pt x="621" y="3899"/>
                    </a:lnTo>
                    <a:lnTo>
                      <a:pt x="625" y="3896"/>
                    </a:lnTo>
                    <a:lnTo>
                      <a:pt x="630" y="3895"/>
                    </a:lnTo>
                    <a:lnTo>
                      <a:pt x="636" y="3893"/>
                    </a:lnTo>
                    <a:lnTo>
                      <a:pt x="640" y="3891"/>
                    </a:lnTo>
                    <a:lnTo>
                      <a:pt x="645" y="3889"/>
                    </a:lnTo>
                    <a:lnTo>
                      <a:pt x="651" y="3887"/>
                    </a:lnTo>
                    <a:lnTo>
                      <a:pt x="655" y="3884"/>
                    </a:lnTo>
                    <a:lnTo>
                      <a:pt x="661" y="3882"/>
                    </a:lnTo>
                    <a:lnTo>
                      <a:pt x="666" y="3880"/>
                    </a:lnTo>
                    <a:lnTo>
                      <a:pt x="671" y="3877"/>
                    </a:lnTo>
                    <a:lnTo>
                      <a:pt x="676" y="3875"/>
                    </a:lnTo>
                    <a:lnTo>
                      <a:pt x="681" y="3873"/>
                    </a:lnTo>
                    <a:lnTo>
                      <a:pt x="685" y="3869"/>
                    </a:lnTo>
                    <a:lnTo>
                      <a:pt x="691" y="3867"/>
                    </a:lnTo>
                    <a:lnTo>
                      <a:pt x="702" y="3861"/>
                    </a:lnTo>
                    <a:lnTo>
                      <a:pt x="711" y="3855"/>
                    </a:lnTo>
                    <a:lnTo>
                      <a:pt x="722" y="3849"/>
                    </a:lnTo>
                    <a:lnTo>
                      <a:pt x="732" y="3841"/>
                    </a:lnTo>
                    <a:lnTo>
                      <a:pt x="741" y="3835"/>
                    </a:lnTo>
                    <a:lnTo>
                      <a:pt x="752" y="3827"/>
                    </a:lnTo>
                    <a:lnTo>
                      <a:pt x="762" y="3820"/>
                    </a:lnTo>
                    <a:lnTo>
                      <a:pt x="773" y="3812"/>
                    </a:lnTo>
                    <a:lnTo>
                      <a:pt x="782" y="3805"/>
                    </a:lnTo>
                    <a:lnTo>
                      <a:pt x="792" y="3796"/>
                    </a:lnTo>
                    <a:lnTo>
                      <a:pt x="803" y="3787"/>
                    </a:lnTo>
                    <a:lnTo>
                      <a:pt x="813" y="3779"/>
                    </a:lnTo>
                    <a:lnTo>
                      <a:pt x="823" y="3769"/>
                    </a:lnTo>
                    <a:lnTo>
                      <a:pt x="833" y="3759"/>
                    </a:lnTo>
                    <a:lnTo>
                      <a:pt x="843" y="3750"/>
                    </a:lnTo>
                    <a:lnTo>
                      <a:pt x="852" y="3740"/>
                    </a:lnTo>
                    <a:lnTo>
                      <a:pt x="862" y="3729"/>
                    </a:lnTo>
                    <a:lnTo>
                      <a:pt x="873" y="3718"/>
                    </a:lnTo>
                    <a:lnTo>
                      <a:pt x="883" y="3708"/>
                    </a:lnTo>
                    <a:lnTo>
                      <a:pt x="892" y="3697"/>
                    </a:lnTo>
                    <a:lnTo>
                      <a:pt x="902" y="3685"/>
                    </a:lnTo>
                    <a:lnTo>
                      <a:pt x="912" y="3673"/>
                    </a:lnTo>
                    <a:lnTo>
                      <a:pt x="921" y="3661"/>
                    </a:lnTo>
                    <a:lnTo>
                      <a:pt x="931" y="3649"/>
                    </a:lnTo>
                    <a:lnTo>
                      <a:pt x="940" y="3637"/>
                    </a:lnTo>
                    <a:lnTo>
                      <a:pt x="949" y="3625"/>
                    </a:lnTo>
                    <a:lnTo>
                      <a:pt x="959" y="3612"/>
                    </a:lnTo>
                    <a:lnTo>
                      <a:pt x="969" y="3598"/>
                    </a:lnTo>
                    <a:lnTo>
                      <a:pt x="977" y="3585"/>
                    </a:lnTo>
                    <a:lnTo>
                      <a:pt x="987" y="3571"/>
                    </a:lnTo>
                    <a:lnTo>
                      <a:pt x="996" y="3558"/>
                    </a:lnTo>
                    <a:lnTo>
                      <a:pt x="1005" y="3544"/>
                    </a:lnTo>
                    <a:lnTo>
                      <a:pt x="1014" y="3530"/>
                    </a:lnTo>
                    <a:lnTo>
                      <a:pt x="1023" y="3515"/>
                    </a:lnTo>
                    <a:lnTo>
                      <a:pt x="1031" y="3499"/>
                    </a:lnTo>
                    <a:lnTo>
                      <a:pt x="1041" y="3484"/>
                    </a:lnTo>
                    <a:lnTo>
                      <a:pt x="1049" y="3469"/>
                    </a:lnTo>
                    <a:lnTo>
                      <a:pt x="1057" y="3454"/>
                    </a:lnTo>
                    <a:lnTo>
                      <a:pt x="1066" y="3438"/>
                    </a:lnTo>
                    <a:lnTo>
                      <a:pt x="1074" y="3423"/>
                    </a:lnTo>
                    <a:lnTo>
                      <a:pt x="1083" y="3407"/>
                    </a:lnTo>
                    <a:lnTo>
                      <a:pt x="1092" y="3390"/>
                    </a:lnTo>
                    <a:lnTo>
                      <a:pt x="1099" y="3374"/>
                    </a:lnTo>
                    <a:lnTo>
                      <a:pt x="1107" y="3357"/>
                    </a:lnTo>
                    <a:lnTo>
                      <a:pt x="1115" y="3341"/>
                    </a:lnTo>
                    <a:lnTo>
                      <a:pt x="1123" y="3324"/>
                    </a:lnTo>
                    <a:lnTo>
                      <a:pt x="1130" y="3306"/>
                    </a:lnTo>
                    <a:lnTo>
                      <a:pt x="1138" y="3289"/>
                    </a:lnTo>
                    <a:lnTo>
                      <a:pt x="1146" y="3272"/>
                    </a:lnTo>
                    <a:lnTo>
                      <a:pt x="1153" y="3253"/>
                    </a:lnTo>
                    <a:lnTo>
                      <a:pt x="1161" y="3236"/>
                    </a:lnTo>
                    <a:lnTo>
                      <a:pt x="1167" y="3218"/>
                    </a:lnTo>
                    <a:lnTo>
                      <a:pt x="1175" y="3200"/>
                    </a:lnTo>
                    <a:lnTo>
                      <a:pt x="1181" y="3181"/>
                    </a:lnTo>
                    <a:lnTo>
                      <a:pt x="1189" y="3163"/>
                    </a:lnTo>
                    <a:lnTo>
                      <a:pt x="1195" y="3145"/>
                    </a:lnTo>
                    <a:lnTo>
                      <a:pt x="1202" y="3125"/>
                    </a:lnTo>
                    <a:lnTo>
                      <a:pt x="1208" y="3107"/>
                    </a:lnTo>
                    <a:lnTo>
                      <a:pt x="1215" y="3087"/>
                    </a:lnTo>
                    <a:lnTo>
                      <a:pt x="1220" y="3068"/>
                    </a:lnTo>
                    <a:lnTo>
                      <a:pt x="1226" y="3049"/>
                    </a:lnTo>
                    <a:lnTo>
                      <a:pt x="1232" y="3029"/>
                    </a:lnTo>
                    <a:lnTo>
                      <a:pt x="1238" y="3010"/>
                    </a:lnTo>
                    <a:lnTo>
                      <a:pt x="1244" y="2989"/>
                    </a:lnTo>
                    <a:lnTo>
                      <a:pt x="1249" y="2970"/>
                    </a:lnTo>
                    <a:lnTo>
                      <a:pt x="1254" y="2949"/>
                    </a:lnTo>
                    <a:lnTo>
                      <a:pt x="1260" y="2930"/>
                    </a:lnTo>
                    <a:lnTo>
                      <a:pt x="1265" y="2909"/>
                    </a:lnTo>
                    <a:lnTo>
                      <a:pt x="1269" y="2889"/>
                    </a:lnTo>
                    <a:lnTo>
                      <a:pt x="1275" y="2868"/>
                    </a:lnTo>
                    <a:lnTo>
                      <a:pt x="1279" y="2848"/>
                    </a:lnTo>
                    <a:lnTo>
                      <a:pt x="1284" y="2827"/>
                    </a:lnTo>
                    <a:lnTo>
                      <a:pt x="1288" y="2806"/>
                    </a:lnTo>
                    <a:lnTo>
                      <a:pt x="1292" y="2785"/>
                    </a:lnTo>
                    <a:lnTo>
                      <a:pt x="1296" y="2764"/>
                    </a:lnTo>
                    <a:lnTo>
                      <a:pt x="1301" y="2743"/>
                    </a:lnTo>
                    <a:lnTo>
                      <a:pt x="1304" y="2722"/>
                    </a:lnTo>
                    <a:lnTo>
                      <a:pt x="1308" y="2700"/>
                    </a:lnTo>
                    <a:lnTo>
                      <a:pt x="1312" y="2680"/>
                    </a:lnTo>
                    <a:lnTo>
                      <a:pt x="1315" y="2658"/>
                    </a:lnTo>
                    <a:lnTo>
                      <a:pt x="1318" y="2637"/>
                    </a:lnTo>
                    <a:lnTo>
                      <a:pt x="1321" y="2615"/>
                    </a:lnTo>
                    <a:lnTo>
                      <a:pt x="1323" y="2593"/>
                    </a:lnTo>
                    <a:lnTo>
                      <a:pt x="1327" y="2571"/>
                    </a:lnTo>
                    <a:lnTo>
                      <a:pt x="1329" y="2549"/>
                    </a:lnTo>
                    <a:lnTo>
                      <a:pt x="1331" y="2528"/>
                    </a:lnTo>
                    <a:lnTo>
                      <a:pt x="1333" y="2506"/>
                    </a:lnTo>
                    <a:lnTo>
                      <a:pt x="1335" y="2483"/>
                    </a:lnTo>
                    <a:lnTo>
                      <a:pt x="1336" y="2462"/>
                    </a:lnTo>
                    <a:lnTo>
                      <a:pt x="1338" y="2439"/>
                    </a:lnTo>
                    <a:lnTo>
                      <a:pt x="1340" y="2418"/>
                    </a:lnTo>
                    <a:lnTo>
                      <a:pt x="1341" y="2395"/>
                    </a:lnTo>
                    <a:lnTo>
                      <a:pt x="1342" y="2372"/>
                    </a:lnTo>
                    <a:lnTo>
                      <a:pt x="1343" y="2351"/>
                    </a:lnTo>
                    <a:lnTo>
                      <a:pt x="1344" y="2328"/>
                    </a:lnTo>
                    <a:lnTo>
                      <a:pt x="1345" y="2305"/>
                    </a:lnTo>
                    <a:lnTo>
                      <a:pt x="1345" y="2283"/>
                    </a:lnTo>
                    <a:lnTo>
                      <a:pt x="1345" y="2261"/>
                    </a:lnTo>
                    <a:lnTo>
                      <a:pt x="1345" y="2238"/>
                    </a:lnTo>
                    <a:lnTo>
                      <a:pt x="1345" y="2216"/>
                    </a:lnTo>
                    <a:lnTo>
                      <a:pt x="1344" y="2193"/>
                    </a:lnTo>
                    <a:lnTo>
                      <a:pt x="1344" y="2171"/>
                    </a:lnTo>
                    <a:lnTo>
                      <a:pt x="1343" y="2148"/>
                    </a:lnTo>
                    <a:lnTo>
                      <a:pt x="1342" y="2125"/>
                    </a:lnTo>
                    <a:lnTo>
                      <a:pt x="1341" y="2103"/>
                    </a:lnTo>
                    <a:lnTo>
                      <a:pt x="1340" y="2080"/>
                    </a:lnTo>
                    <a:lnTo>
                      <a:pt x="1337" y="2057"/>
                    </a:lnTo>
                    <a:lnTo>
                      <a:pt x="1335" y="2036"/>
                    </a:lnTo>
                    <a:close/>
                    <a:moveTo>
                      <a:pt x="509" y="134"/>
                    </a:moveTo>
                    <a:lnTo>
                      <a:pt x="501" y="0"/>
                    </a:lnTo>
                    <a:lnTo>
                      <a:pt x="509" y="0"/>
                    </a:lnTo>
                    <a:lnTo>
                      <a:pt x="522" y="0"/>
                    </a:lnTo>
                    <a:lnTo>
                      <a:pt x="536" y="2"/>
                    </a:lnTo>
                    <a:lnTo>
                      <a:pt x="548" y="4"/>
                    </a:lnTo>
                    <a:lnTo>
                      <a:pt x="562" y="6"/>
                    </a:lnTo>
                    <a:lnTo>
                      <a:pt x="577" y="9"/>
                    </a:lnTo>
                    <a:lnTo>
                      <a:pt x="589" y="11"/>
                    </a:lnTo>
                    <a:lnTo>
                      <a:pt x="602" y="14"/>
                    </a:lnTo>
                    <a:lnTo>
                      <a:pt x="616" y="19"/>
                    </a:lnTo>
                    <a:lnTo>
                      <a:pt x="629" y="23"/>
                    </a:lnTo>
                    <a:lnTo>
                      <a:pt x="642" y="26"/>
                    </a:lnTo>
                    <a:lnTo>
                      <a:pt x="655" y="32"/>
                    </a:lnTo>
                    <a:lnTo>
                      <a:pt x="668" y="37"/>
                    </a:lnTo>
                    <a:lnTo>
                      <a:pt x="680" y="41"/>
                    </a:lnTo>
                    <a:lnTo>
                      <a:pt x="693" y="48"/>
                    </a:lnTo>
                    <a:lnTo>
                      <a:pt x="705" y="53"/>
                    </a:lnTo>
                    <a:lnTo>
                      <a:pt x="718" y="60"/>
                    </a:lnTo>
                    <a:lnTo>
                      <a:pt x="730" y="66"/>
                    </a:lnTo>
                    <a:lnTo>
                      <a:pt x="741" y="74"/>
                    </a:lnTo>
                    <a:lnTo>
                      <a:pt x="753" y="81"/>
                    </a:lnTo>
                    <a:lnTo>
                      <a:pt x="765" y="89"/>
                    </a:lnTo>
                    <a:lnTo>
                      <a:pt x="777" y="96"/>
                    </a:lnTo>
                    <a:lnTo>
                      <a:pt x="788" y="104"/>
                    </a:lnTo>
                    <a:lnTo>
                      <a:pt x="800" y="113"/>
                    </a:lnTo>
                    <a:lnTo>
                      <a:pt x="810" y="121"/>
                    </a:lnTo>
                    <a:lnTo>
                      <a:pt x="822" y="131"/>
                    </a:lnTo>
                    <a:lnTo>
                      <a:pt x="833" y="139"/>
                    </a:lnTo>
                    <a:lnTo>
                      <a:pt x="844" y="149"/>
                    </a:lnTo>
                    <a:lnTo>
                      <a:pt x="855" y="159"/>
                    </a:lnTo>
                    <a:lnTo>
                      <a:pt x="865" y="170"/>
                    </a:lnTo>
                    <a:lnTo>
                      <a:pt x="876" y="179"/>
                    </a:lnTo>
                    <a:lnTo>
                      <a:pt x="886" y="190"/>
                    </a:lnTo>
                    <a:lnTo>
                      <a:pt x="897" y="201"/>
                    </a:lnTo>
                    <a:lnTo>
                      <a:pt x="907" y="213"/>
                    </a:lnTo>
                    <a:lnTo>
                      <a:pt x="917" y="224"/>
                    </a:lnTo>
                    <a:lnTo>
                      <a:pt x="927" y="234"/>
                    </a:lnTo>
                    <a:lnTo>
                      <a:pt x="936" y="246"/>
                    </a:lnTo>
                    <a:lnTo>
                      <a:pt x="946" y="259"/>
                    </a:lnTo>
                    <a:lnTo>
                      <a:pt x="956" y="271"/>
                    </a:lnTo>
                    <a:lnTo>
                      <a:pt x="966" y="284"/>
                    </a:lnTo>
                    <a:lnTo>
                      <a:pt x="975" y="296"/>
                    </a:lnTo>
                    <a:lnTo>
                      <a:pt x="985" y="310"/>
                    </a:lnTo>
                    <a:lnTo>
                      <a:pt x="995" y="323"/>
                    </a:lnTo>
                    <a:lnTo>
                      <a:pt x="1003" y="336"/>
                    </a:lnTo>
                    <a:lnTo>
                      <a:pt x="1013" y="350"/>
                    </a:lnTo>
                    <a:lnTo>
                      <a:pt x="1022" y="363"/>
                    </a:lnTo>
                    <a:lnTo>
                      <a:pt x="1030" y="377"/>
                    </a:lnTo>
                    <a:lnTo>
                      <a:pt x="1039" y="392"/>
                    </a:lnTo>
                    <a:lnTo>
                      <a:pt x="1047" y="406"/>
                    </a:lnTo>
                    <a:lnTo>
                      <a:pt x="1056" y="421"/>
                    </a:lnTo>
                    <a:lnTo>
                      <a:pt x="1065" y="435"/>
                    </a:lnTo>
                    <a:lnTo>
                      <a:pt x="1073" y="450"/>
                    </a:lnTo>
                    <a:lnTo>
                      <a:pt x="1082" y="465"/>
                    </a:lnTo>
                    <a:lnTo>
                      <a:pt x="1091" y="481"/>
                    </a:lnTo>
                    <a:lnTo>
                      <a:pt x="1098" y="497"/>
                    </a:lnTo>
                    <a:lnTo>
                      <a:pt x="1107" y="513"/>
                    </a:lnTo>
                    <a:lnTo>
                      <a:pt x="1114" y="529"/>
                    </a:lnTo>
                    <a:lnTo>
                      <a:pt x="1122" y="545"/>
                    </a:lnTo>
                    <a:lnTo>
                      <a:pt x="1130" y="561"/>
                    </a:lnTo>
                    <a:lnTo>
                      <a:pt x="1138" y="577"/>
                    </a:lnTo>
                    <a:lnTo>
                      <a:pt x="1146" y="595"/>
                    </a:lnTo>
                    <a:lnTo>
                      <a:pt x="1153" y="612"/>
                    </a:lnTo>
                    <a:lnTo>
                      <a:pt x="1161" y="628"/>
                    </a:lnTo>
                    <a:lnTo>
                      <a:pt x="1168" y="645"/>
                    </a:lnTo>
                    <a:lnTo>
                      <a:pt x="1175" y="663"/>
                    </a:lnTo>
                    <a:lnTo>
                      <a:pt x="1182" y="681"/>
                    </a:lnTo>
                    <a:lnTo>
                      <a:pt x="1190" y="698"/>
                    </a:lnTo>
                    <a:lnTo>
                      <a:pt x="1196" y="717"/>
                    </a:lnTo>
                    <a:lnTo>
                      <a:pt x="1204" y="735"/>
                    </a:lnTo>
                    <a:lnTo>
                      <a:pt x="1210" y="753"/>
                    </a:lnTo>
                    <a:lnTo>
                      <a:pt x="1217" y="772"/>
                    </a:lnTo>
                    <a:lnTo>
                      <a:pt x="1223" y="790"/>
                    </a:lnTo>
                    <a:lnTo>
                      <a:pt x="1231" y="808"/>
                    </a:lnTo>
                    <a:lnTo>
                      <a:pt x="1237" y="828"/>
                    </a:lnTo>
                    <a:lnTo>
                      <a:pt x="1244" y="846"/>
                    </a:lnTo>
                    <a:lnTo>
                      <a:pt x="1250" y="865"/>
                    </a:lnTo>
                    <a:lnTo>
                      <a:pt x="1255" y="885"/>
                    </a:lnTo>
                    <a:lnTo>
                      <a:pt x="1262" y="904"/>
                    </a:lnTo>
                    <a:lnTo>
                      <a:pt x="1268" y="924"/>
                    </a:lnTo>
                    <a:lnTo>
                      <a:pt x="1274" y="943"/>
                    </a:lnTo>
                    <a:lnTo>
                      <a:pt x="1280" y="964"/>
                    </a:lnTo>
                    <a:lnTo>
                      <a:pt x="1286" y="983"/>
                    </a:lnTo>
                    <a:lnTo>
                      <a:pt x="1292" y="1003"/>
                    </a:lnTo>
                    <a:lnTo>
                      <a:pt x="1298" y="1024"/>
                    </a:lnTo>
                    <a:lnTo>
                      <a:pt x="1303" y="1044"/>
                    </a:lnTo>
                    <a:lnTo>
                      <a:pt x="1308" y="1065"/>
                    </a:lnTo>
                    <a:lnTo>
                      <a:pt x="1314" y="1085"/>
                    </a:lnTo>
                    <a:lnTo>
                      <a:pt x="1319" y="1106"/>
                    </a:lnTo>
                    <a:lnTo>
                      <a:pt x="1324" y="1126"/>
                    </a:lnTo>
                    <a:lnTo>
                      <a:pt x="1330" y="1147"/>
                    </a:lnTo>
                    <a:lnTo>
                      <a:pt x="1335" y="1168"/>
                    </a:lnTo>
                    <a:lnTo>
                      <a:pt x="1341" y="1189"/>
                    </a:lnTo>
                    <a:lnTo>
                      <a:pt x="1345" y="1211"/>
                    </a:lnTo>
                    <a:lnTo>
                      <a:pt x="1350" y="1232"/>
                    </a:lnTo>
                    <a:lnTo>
                      <a:pt x="1355" y="1254"/>
                    </a:lnTo>
                    <a:lnTo>
                      <a:pt x="1360" y="1275"/>
                    </a:lnTo>
                    <a:lnTo>
                      <a:pt x="1364" y="1297"/>
                    </a:lnTo>
                    <a:lnTo>
                      <a:pt x="1373" y="1340"/>
                    </a:lnTo>
                    <a:lnTo>
                      <a:pt x="1382" y="1384"/>
                    </a:lnTo>
                    <a:lnTo>
                      <a:pt x="1386" y="1406"/>
                    </a:lnTo>
                    <a:lnTo>
                      <a:pt x="1390" y="1428"/>
                    </a:lnTo>
                    <a:lnTo>
                      <a:pt x="1395" y="1451"/>
                    </a:lnTo>
                    <a:lnTo>
                      <a:pt x="1399" y="1473"/>
                    </a:lnTo>
                    <a:lnTo>
                      <a:pt x="1406" y="1518"/>
                    </a:lnTo>
                    <a:lnTo>
                      <a:pt x="1413" y="1563"/>
                    </a:lnTo>
                    <a:lnTo>
                      <a:pt x="1420" y="1609"/>
                    </a:lnTo>
                    <a:lnTo>
                      <a:pt x="1427" y="1654"/>
                    </a:lnTo>
                    <a:lnTo>
                      <a:pt x="1433" y="1699"/>
                    </a:lnTo>
                    <a:lnTo>
                      <a:pt x="1440" y="1746"/>
                    </a:lnTo>
                    <a:lnTo>
                      <a:pt x="1445" y="1792"/>
                    </a:lnTo>
                    <a:lnTo>
                      <a:pt x="1451" y="1838"/>
                    </a:lnTo>
                    <a:lnTo>
                      <a:pt x="1456" y="1885"/>
                    </a:lnTo>
                    <a:lnTo>
                      <a:pt x="1460" y="1931"/>
                    </a:lnTo>
                    <a:lnTo>
                      <a:pt x="1465" y="1977"/>
                    </a:lnTo>
                    <a:lnTo>
                      <a:pt x="1469" y="2024"/>
                    </a:lnTo>
                    <a:lnTo>
                      <a:pt x="1335" y="2036"/>
                    </a:lnTo>
                    <a:lnTo>
                      <a:pt x="1332" y="1989"/>
                    </a:lnTo>
                    <a:lnTo>
                      <a:pt x="1328" y="1944"/>
                    </a:lnTo>
                    <a:lnTo>
                      <a:pt x="1322" y="1899"/>
                    </a:lnTo>
                    <a:lnTo>
                      <a:pt x="1318" y="1852"/>
                    </a:lnTo>
                    <a:lnTo>
                      <a:pt x="1313" y="1807"/>
                    </a:lnTo>
                    <a:lnTo>
                      <a:pt x="1307" y="1763"/>
                    </a:lnTo>
                    <a:lnTo>
                      <a:pt x="1301" y="1718"/>
                    </a:lnTo>
                    <a:lnTo>
                      <a:pt x="1294" y="1672"/>
                    </a:lnTo>
                    <a:lnTo>
                      <a:pt x="1288" y="1628"/>
                    </a:lnTo>
                    <a:lnTo>
                      <a:pt x="1281" y="1584"/>
                    </a:lnTo>
                    <a:lnTo>
                      <a:pt x="1274" y="1540"/>
                    </a:lnTo>
                    <a:lnTo>
                      <a:pt x="1266" y="1495"/>
                    </a:lnTo>
                    <a:lnTo>
                      <a:pt x="1263" y="1474"/>
                    </a:lnTo>
                    <a:lnTo>
                      <a:pt x="1259" y="1452"/>
                    </a:lnTo>
                    <a:lnTo>
                      <a:pt x="1254" y="1431"/>
                    </a:lnTo>
                    <a:lnTo>
                      <a:pt x="1250" y="1410"/>
                    </a:lnTo>
                    <a:lnTo>
                      <a:pt x="1241" y="1367"/>
                    </a:lnTo>
                    <a:lnTo>
                      <a:pt x="1233" y="1324"/>
                    </a:lnTo>
                    <a:lnTo>
                      <a:pt x="1229" y="1303"/>
                    </a:lnTo>
                    <a:lnTo>
                      <a:pt x="1224" y="1283"/>
                    </a:lnTo>
                    <a:lnTo>
                      <a:pt x="1219" y="1261"/>
                    </a:lnTo>
                    <a:lnTo>
                      <a:pt x="1215" y="1241"/>
                    </a:lnTo>
                    <a:lnTo>
                      <a:pt x="1209" y="1220"/>
                    </a:lnTo>
                    <a:lnTo>
                      <a:pt x="1205" y="1200"/>
                    </a:lnTo>
                    <a:lnTo>
                      <a:pt x="1199" y="1179"/>
                    </a:lnTo>
                    <a:lnTo>
                      <a:pt x="1195" y="1159"/>
                    </a:lnTo>
                    <a:lnTo>
                      <a:pt x="1190" y="1139"/>
                    </a:lnTo>
                    <a:lnTo>
                      <a:pt x="1184" y="1119"/>
                    </a:lnTo>
                    <a:lnTo>
                      <a:pt x="1179" y="1098"/>
                    </a:lnTo>
                    <a:lnTo>
                      <a:pt x="1174" y="1079"/>
                    </a:lnTo>
                    <a:lnTo>
                      <a:pt x="1168" y="1060"/>
                    </a:lnTo>
                    <a:lnTo>
                      <a:pt x="1163" y="1040"/>
                    </a:lnTo>
                    <a:lnTo>
                      <a:pt x="1157" y="1021"/>
                    </a:lnTo>
                    <a:lnTo>
                      <a:pt x="1152" y="1001"/>
                    </a:lnTo>
                    <a:lnTo>
                      <a:pt x="1147" y="982"/>
                    </a:lnTo>
                    <a:lnTo>
                      <a:pt x="1140" y="964"/>
                    </a:lnTo>
                    <a:lnTo>
                      <a:pt x="1135" y="944"/>
                    </a:lnTo>
                    <a:lnTo>
                      <a:pt x="1128" y="926"/>
                    </a:lnTo>
                    <a:lnTo>
                      <a:pt x="1122" y="907"/>
                    </a:lnTo>
                    <a:lnTo>
                      <a:pt x="1116" y="889"/>
                    </a:lnTo>
                    <a:lnTo>
                      <a:pt x="1110" y="871"/>
                    </a:lnTo>
                    <a:lnTo>
                      <a:pt x="1104" y="852"/>
                    </a:lnTo>
                    <a:lnTo>
                      <a:pt x="1098" y="835"/>
                    </a:lnTo>
                    <a:lnTo>
                      <a:pt x="1092" y="817"/>
                    </a:lnTo>
                    <a:lnTo>
                      <a:pt x="1084" y="800"/>
                    </a:lnTo>
                    <a:lnTo>
                      <a:pt x="1078" y="782"/>
                    </a:lnTo>
                    <a:lnTo>
                      <a:pt x="1071" y="765"/>
                    </a:lnTo>
                    <a:lnTo>
                      <a:pt x="1065" y="748"/>
                    </a:lnTo>
                    <a:lnTo>
                      <a:pt x="1058" y="731"/>
                    </a:lnTo>
                    <a:lnTo>
                      <a:pt x="1052" y="714"/>
                    </a:lnTo>
                    <a:lnTo>
                      <a:pt x="1044" y="698"/>
                    </a:lnTo>
                    <a:lnTo>
                      <a:pt x="1038" y="682"/>
                    </a:lnTo>
                    <a:lnTo>
                      <a:pt x="1030" y="666"/>
                    </a:lnTo>
                    <a:lnTo>
                      <a:pt x="1024" y="650"/>
                    </a:lnTo>
                    <a:lnTo>
                      <a:pt x="1016" y="633"/>
                    </a:lnTo>
                    <a:lnTo>
                      <a:pt x="1009" y="618"/>
                    </a:lnTo>
                    <a:lnTo>
                      <a:pt x="1001" y="603"/>
                    </a:lnTo>
                    <a:lnTo>
                      <a:pt x="995" y="588"/>
                    </a:lnTo>
                    <a:lnTo>
                      <a:pt x="987" y="573"/>
                    </a:lnTo>
                    <a:lnTo>
                      <a:pt x="980" y="558"/>
                    </a:lnTo>
                    <a:lnTo>
                      <a:pt x="972" y="544"/>
                    </a:lnTo>
                    <a:lnTo>
                      <a:pt x="964" y="530"/>
                    </a:lnTo>
                    <a:lnTo>
                      <a:pt x="957" y="516"/>
                    </a:lnTo>
                    <a:lnTo>
                      <a:pt x="948" y="502"/>
                    </a:lnTo>
                    <a:lnTo>
                      <a:pt x="941" y="488"/>
                    </a:lnTo>
                    <a:lnTo>
                      <a:pt x="933" y="475"/>
                    </a:lnTo>
                    <a:lnTo>
                      <a:pt x="925" y="461"/>
                    </a:lnTo>
                    <a:lnTo>
                      <a:pt x="917" y="448"/>
                    </a:lnTo>
                    <a:lnTo>
                      <a:pt x="908" y="436"/>
                    </a:lnTo>
                    <a:lnTo>
                      <a:pt x="901" y="423"/>
                    </a:lnTo>
                    <a:lnTo>
                      <a:pt x="892" y="411"/>
                    </a:lnTo>
                    <a:lnTo>
                      <a:pt x="885" y="399"/>
                    </a:lnTo>
                    <a:lnTo>
                      <a:pt x="876" y="388"/>
                    </a:lnTo>
                    <a:lnTo>
                      <a:pt x="867" y="376"/>
                    </a:lnTo>
                    <a:lnTo>
                      <a:pt x="860" y="365"/>
                    </a:lnTo>
                    <a:lnTo>
                      <a:pt x="851" y="353"/>
                    </a:lnTo>
                    <a:lnTo>
                      <a:pt x="843" y="342"/>
                    </a:lnTo>
                    <a:lnTo>
                      <a:pt x="834" y="333"/>
                    </a:lnTo>
                    <a:lnTo>
                      <a:pt x="825" y="322"/>
                    </a:lnTo>
                    <a:lnTo>
                      <a:pt x="817" y="312"/>
                    </a:lnTo>
                    <a:lnTo>
                      <a:pt x="808" y="302"/>
                    </a:lnTo>
                    <a:lnTo>
                      <a:pt x="800" y="293"/>
                    </a:lnTo>
                    <a:lnTo>
                      <a:pt x="790" y="284"/>
                    </a:lnTo>
                    <a:lnTo>
                      <a:pt x="781" y="274"/>
                    </a:lnTo>
                    <a:lnTo>
                      <a:pt x="773" y="266"/>
                    </a:lnTo>
                    <a:lnTo>
                      <a:pt x="764" y="257"/>
                    </a:lnTo>
                    <a:lnTo>
                      <a:pt x="754" y="250"/>
                    </a:lnTo>
                    <a:lnTo>
                      <a:pt x="746" y="242"/>
                    </a:lnTo>
                    <a:lnTo>
                      <a:pt x="737" y="234"/>
                    </a:lnTo>
                    <a:lnTo>
                      <a:pt x="727" y="227"/>
                    </a:lnTo>
                    <a:lnTo>
                      <a:pt x="719" y="219"/>
                    </a:lnTo>
                    <a:lnTo>
                      <a:pt x="709" y="213"/>
                    </a:lnTo>
                    <a:lnTo>
                      <a:pt x="700" y="206"/>
                    </a:lnTo>
                    <a:lnTo>
                      <a:pt x="691" y="200"/>
                    </a:lnTo>
                    <a:lnTo>
                      <a:pt x="682" y="194"/>
                    </a:lnTo>
                    <a:lnTo>
                      <a:pt x="672" y="188"/>
                    </a:lnTo>
                    <a:lnTo>
                      <a:pt x="664" y="183"/>
                    </a:lnTo>
                    <a:lnTo>
                      <a:pt x="654" y="178"/>
                    </a:lnTo>
                    <a:lnTo>
                      <a:pt x="645" y="174"/>
                    </a:lnTo>
                    <a:lnTo>
                      <a:pt x="636" y="169"/>
                    </a:lnTo>
                    <a:lnTo>
                      <a:pt x="626" y="164"/>
                    </a:lnTo>
                    <a:lnTo>
                      <a:pt x="616" y="160"/>
                    </a:lnTo>
                    <a:lnTo>
                      <a:pt x="608" y="157"/>
                    </a:lnTo>
                    <a:lnTo>
                      <a:pt x="598" y="154"/>
                    </a:lnTo>
                    <a:lnTo>
                      <a:pt x="588" y="150"/>
                    </a:lnTo>
                    <a:lnTo>
                      <a:pt x="579" y="147"/>
                    </a:lnTo>
                    <a:lnTo>
                      <a:pt x="570" y="145"/>
                    </a:lnTo>
                    <a:lnTo>
                      <a:pt x="559" y="143"/>
                    </a:lnTo>
                    <a:lnTo>
                      <a:pt x="550" y="139"/>
                    </a:lnTo>
                    <a:lnTo>
                      <a:pt x="540" y="138"/>
                    </a:lnTo>
                    <a:lnTo>
                      <a:pt x="530" y="136"/>
                    </a:lnTo>
                    <a:lnTo>
                      <a:pt x="520" y="135"/>
                    </a:lnTo>
                    <a:lnTo>
                      <a:pt x="511" y="134"/>
                    </a:lnTo>
                    <a:lnTo>
                      <a:pt x="501" y="134"/>
                    </a:lnTo>
                    <a:lnTo>
                      <a:pt x="509" y="134"/>
                    </a:lnTo>
                    <a:close/>
                    <a:moveTo>
                      <a:pt x="118" y="825"/>
                    </a:moveTo>
                    <a:lnTo>
                      <a:pt x="70" y="700"/>
                    </a:lnTo>
                    <a:lnTo>
                      <a:pt x="65" y="704"/>
                    </a:lnTo>
                    <a:lnTo>
                      <a:pt x="57" y="708"/>
                    </a:lnTo>
                    <a:lnTo>
                      <a:pt x="53" y="711"/>
                    </a:lnTo>
                    <a:lnTo>
                      <a:pt x="51" y="714"/>
                    </a:lnTo>
                    <a:lnTo>
                      <a:pt x="47" y="718"/>
                    </a:lnTo>
                    <a:lnTo>
                      <a:pt x="46" y="720"/>
                    </a:lnTo>
                    <a:lnTo>
                      <a:pt x="45" y="721"/>
                    </a:lnTo>
                    <a:lnTo>
                      <a:pt x="44" y="722"/>
                    </a:lnTo>
                    <a:lnTo>
                      <a:pt x="44" y="723"/>
                    </a:lnTo>
                    <a:lnTo>
                      <a:pt x="44" y="722"/>
                    </a:lnTo>
                    <a:lnTo>
                      <a:pt x="45" y="721"/>
                    </a:lnTo>
                    <a:lnTo>
                      <a:pt x="46" y="717"/>
                    </a:lnTo>
                    <a:lnTo>
                      <a:pt x="47" y="711"/>
                    </a:lnTo>
                    <a:lnTo>
                      <a:pt x="48" y="706"/>
                    </a:lnTo>
                    <a:lnTo>
                      <a:pt x="51" y="698"/>
                    </a:lnTo>
                    <a:lnTo>
                      <a:pt x="52" y="691"/>
                    </a:lnTo>
                    <a:lnTo>
                      <a:pt x="54" y="681"/>
                    </a:lnTo>
                    <a:lnTo>
                      <a:pt x="56" y="662"/>
                    </a:lnTo>
                    <a:lnTo>
                      <a:pt x="59" y="638"/>
                    </a:lnTo>
                    <a:lnTo>
                      <a:pt x="62" y="613"/>
                    </a:lnTo>
                    <a:lnTo>
                      <a:pt x="67" y="586"/>
                    </a:lnTo>
                    <a:lnTo>
                      <a:pt x="68" y="572"/>
                    </a:lnTo>
                    <a:lnTo>
                      <a:pt x="70" y="558"/>
                    </a:lnTo>
                    <a:lnTo>
                      <a:pt x="72" y="543"/>
                    </a:lnTo>
                    <a:lnTo>
                      <a:pt x="75" y="528"/>
                    </a:lnTo>
                    <a:lnTo>
                      <a:pt x="78" y="513"/>
                    </a:lnTo>
                    <a:lnTo>
                      <a:pt x="80" y="497"/>
                    </a:lnTo>
                    <a:lnTo>
                      <a:pt x="83" y="480"/>
                    </a:lnTo>
                    <a:lnTo>
                      <a:pt x="86" y="464"/>
                    </a:lnTo>
                    <a:lnTo>
                      <a:pt x="87" y="457"/>
                    </a:lnTo>
                    <a:lnTo>
                      <a:pt x="89" y="448"/>
                    </a:lnTo>
                    <a:lnTo>
                      <a:pt x="90" y="439"/>
                    </a:lnTo>
                    <a:lnTo>
                      <a:pt x="93" y="432"/>
                    </a:lnTo>
                    <a:lnTo>
                      <a:pt x="97" y="415"/>
                    </a:lnTo>
                    <a:lnTo>
                      <a:pt x="100" y="398"/>
                    </a:lnTo>
                    <a:lnTo>
                      <a:pt x="104" y="381"/>
                    </a:lnTo>
                    <a:lnTo>
                      <a:pt x="110" y="365"/>
                    </a:lnTo>
                    <a:lnTo>
                      <a:pt x="112" y="356"/>
                    </a:lnTo>
                    <a:lnTo>
                      <a:pt x="114" y="348"/>
                    </a:lnTo>
                    <a:lnTo>
                      <a:pt x="117" y="339"/>
                    </a:lnTo>
                    <a:lnTo>
                      <a:pt x="120" y="330"/>
                    </a:lnTo>
                    <a:lnTo>
                      <a:pt x="123" y="323"/>
                    </a:lnTo>
                    <a:lnTo>
                      <a:pt x="126" y="314"/>
                    </a:lnTo>
                    <a:lnTo>
                      <a:pt x="129" y="306"/>
                    </a:lnTo>
                    <a:lnTo>
                      <a:pt x="131" y="297"/>
                    </a:lnTo>
                    <a:lnTo>
                      <a:pt x="135" y="289"/>
                    </a:lnTo>
                    <a:lnTo>
                      <a:pt x="139" y="281"/>
                    </a:lnTo>
                    <a:lnTo>
                      <a:pt x="142" y="272"/>
                    </a:lnTo>
                    <a:lnTo>
                      <a:pt x="145" y="264"/>
                    </a:lnTo>
                    <a:lnTo>
                      <a:pt x="150" y="256"/>
                    </a:lnTo>
                    <a:lnTo>
                      <a:pt x="153" y="247"/>
                    </a:lnTo>
                    <a:lnTo>
                      <a:pt x="157" y="240"/>
                    </a:lnTo>
                    <a:lnTo>
                      <a:pt x="160" y="232"/>
                    </a:lnTo>
                    <a:lnTo>
                      <a:pt x="165" y="224"/>
                    </a:lnTo>
                    <a:lnTo>
                      <a:pt x="169" y="215"/>
                    </a:lnTo>
                    <a:lnTo>
                      <a:pt x="175" y="207"/>
                    </a:lnTo>
                    <a:lnTo>
                      <a:pt x="179" y="200"/>
                    </a:lnTo>
                    <a:lnTo>
                      <a:pt x="183" y="192"/>
                    </a:lnTo>
                    <a:lnTo>
                      <a:pt x="189" y="184"/>
                    </a:lnTo>
                    <a:lnTo>
                      <a:pt x="193" y="176"/>
                    </a:lnTo>
                    <a:lnTo>
                      <a:pt x="198" y="169"/>
                    </a:lnTo>
                    <a:lnTo>
                      <a:pt x="204" y="161"/>
                    </a:lnTo>
                    <a:lnTo>
                      <a:pt x="209" y="154"/>
                    </a:lnTo>
                    <a:lnTo>
                      <a:pt x="214" y="146"/>
                    </a:lnTo>
                    <a:lnTo>
                      <a:pt x="221" y="139"/>
                    </a:lnTo>
                    <a:lnTo>
                      <a:pt x="226" y="132"/>
                    </a:lnTo>
                    <a:lnTo>
                      <a:pt x="233" y="125"/>
                    </a:lnTo>
                    <a:lnTo>
                      <a:pt x="239" y="119"/>
                    </a:lnTo>
                    <a:lnTo>
                      <a:pt x="246" y="111"/>
                    </a:lnTo>
                    <a:lnTo>
                      <a:pt x="252" y="105"/>
                    </a:lnTo>
                    <a:lnTo>
                      <a:pt x="259" y="98"/>
                    </a:lnTo>
                    <a:lnTo>
                      <a:pt x="266" y="92"/>
                    </a:lnTo>
                    <a:lnTo>
                      <a:pt x="274" y="86"/>
                    </a:lnTo>
                    <a:lnTo>
                      <a:pt x="281" y="80"/>
                    </a:lnTo>
                    <a:lnTo>
                      <a:pt x="289" y="75"/>
                    </a:lnTo>
                    <a:lnTo>
                      <a:pt x="296" y="68"/>
                    </a:lnTo>
                    <a:lnTo>
                      <a:pt x="305" y="63"/>
                    </a:lnTo>
                    <a:lnTo>
                      <a:pt x="312" y="58"/>
                    </a:lnTo>
                    <a:lnTo>
                      <a:pt x="320" y="53"/>
                    </a:lnTo>
                    <a:lnTo>
                      <a:pt x="330" y="48"/>
                    </a:lnTo>
                    <a:lnTo>
                      <a:pt x="338" y="43"/>
                    </a:lnTo>
                    <a:lnTo>
                      <a:pt x="347" y="38"/>
                    </a:lnTo>
                    <a:lnTo>
                      <a:pt x="356" y="34"/>
                    </a:lnTo>
                    <a:lnTo>
                      <a:pt x="365" y="31"/>
                    </a:lnTo>
                    <a:lnTo>
                      <a:pt x="375" y="26"/>
                    </a:lnTo>
                    <a:lnTo>
                      <a:pt x="385" y="23"/>
                    </a:lnTo>
                    <a:lnTo>
                      <a:pt x="394" y="20"/>
                    </a:lnTo>
                    <a:lnTo>
                      <a:pt x="404" y="17"/>
                    </a:lnTo>
                    <a:lnTo>
                      <a:pt x="414" y="13"/>
                    </a:lnTo>
                    <a:lnTo>
                      <a:pt x="425" y="11"/>
                    </a:lnTo>
                    <a:lnTo>
                      <a:pt x="435" y="9"/>
                    </a:lnTo>
                    <a:lnTo>
                      <a:pt x="445" y="7"/>
                    </a:lnTo>
                    <a:lnTo>
                      <a:pt x="456" y="5"/>
                    </a:lnTo>
                    <a:lnTo>
                      <a:pt x="467" y="4"/>
                    </a:lnTo>
                    <a:lnTo>
                      <a:pt x="478" y="1"/>
                    </a:lnTo>
                    <a:lnTo>
                      <a:pt x="489" y="0"/>
                    </a:lnTo>
                    <a:lnTo>
                      <a:pt x="501" y="0"/>
                    </a:lnTo>
                    <a:lnTo>
                      <a:pt x="509" y="134"/>
                    </a:lnTo>
                    <a:lnTo>
                      <a:pt x="500" y="134"/>
                    </a:lnTo>
                    <a:lnTo>
                      <a:pt x="492" y="135"/>
                    </a:lnTo>
                    <a:lnTo>
                      <a:pt x="484" y="136"/>
                    </a:lnTo>
                    <a:lnTo>
                      <a:pt x="477" y="137"/>
                    </a:lnTo>
                    <a:lnTo>
                      <a:pt x="470" y="138"/>
                    </a:lnTo>
                    <a:lnTo>
                      <a:pt x="462" y="139"/>
                    </a:lnTo>
                    <a:lnTo>
                      <a:pt x="456" y="142"/>
                    </a:lnTo>
                    <a:lnTo>
                      <a:pt x="448" y="143"/>
                    </a:lnTo>
                    <a:lnTo>
                      <a:pt x="442" y="145"/>
                    </a:lnTo>
                    <a:lnTo>
                      <a:pt x="435" y="147"/>
                    </a:lnTo>
                    <a:lnTo>
                      <a:pt x="429" y="149"/>
                    </a:lnTo>
                    <a:lnTo>
                      <a:pt x="423" y="151"/>
                    </a:lnTo>
                    <a:lnTo>
                      <a:pt x="417" y="154"/>
                    </a:lnTo>
                    <a:lnTo>
                      <a:pt x="412" y="157"/>
                    </a:lnTo>
                    <a:lnTo>
                      <a:pt x="405" y="159"/>
                    </a:lnTo>
                    <a:lnTo>
                      <a:pt x="400" y="162"/>
                    </a:lnTo>
                    <a:lnTo>
                      <a:pt x="394" y="165"/>
                    </a:lnTo>
                    <a:lnTo>
                      <a:pt x="389" y="168"/>
                    </a:lnTo>
                    <a:lnTo>
                      <a:pt x="384" y="171"/>
                    </a:lnTo>
                    <a:lnTo>
                      <a:pt x="378" y="175"/>
                    </a:lnTo>
                    <a:lnTo>
                      <a:pt x="374" y="178"/>
                    </a:lnTo>
                    <a:lnTo>
                      <a:pt x="368" y="182"/>
                    </a:lnTo>
                    <a:lnTo>
                      <a:pt x="364" y="186"/>
                    </a:lnTo>
                    <a:lnTo>
                      <a:pt x="359" y="189"/>
                    </a:lnTo>
                    <a:lnTo>
                      <a:pt x="354" y="193"/>
                    </a:lnTo>
                    <a:lnTo>
                      <a:pt x="350" y="198"/>
                    </a:lnTo>
                    <a:lnTo>
                      <a:pt x="345" y="202"/>
                    </a:lnTo>
                    <a:lnTo>
                      <a:pt x="340" y="206"/>
                    </a:lnTo>
                    <a:lnTo>
                      <a:pt x="336" y="211"/>
                    </a:lnTo>
                    <a:lnTo>
                      <a:pt x="332" y="215"/>
                    </a:lnTo>
                    <a:lnTo>
                      <a:pt x="328" y="220"/>
                    </a:lnTo>
                    <a:lnTo>
                      <a:pt x="324" y="225"/>
                    </a:lnTo>
                    <a:lnTo>
                      <a:pt x="320" y="230"/>
                    </a:lnTo>
                    <a:lnTo>
                      <a:pt x="316" y="234"/>
                    </a:lnTo>
                    <a:lnTo>
                      <a:pt x="312" y="240"/>
                    </a:lnTo>
                    <a:lnTo>
                      <a:pt x="308" y="245"/>
                    </a:lnTo>
                    <a:lnTo>
                      <a:pt x="304" y="251"/>
                    </a:lnTo>
                    <a:lnTo>
                      <a:pt x="301" y="256"/>
                    </a:lnTo>
                    <a:lnTo>
                      <a:pt x="297" y="262"/>
                    </a:lnTo>
                    <a:lnTo>
                      <a:pt x="294" y="268"/>
                    </a:lnTo>
                    <a:lnTo>
                      <a:pt x="290" y="274"/>
                    </a:lnTo>
                    <a:lnTo>
                      <a:pt x="287" y="280"/>
                    </a:lnTo>
                    <a:lnTo>
                      <a:pt x="283" y="286"/>
                    </a:lnTo>
                    <a:lnTo>
                      <a:pt x="280" y="292"/>
                    </a:lnTo>
                    <a:lnTo>
                      <a:pt x="277" y="299"/>
                    </a:lnTo>
                    <a:lnTo>
                      <a:pt x="274" y="305"/>
                    </a:lnTo>
                    <a:lnTo>
                      <a:pt x="272" y="311"/>
                    </a:lnTo>
                    <a:lnTo>
                      <a:pt x="268" y="319"/>
                    </a:lnTo>
                    <a:lnTo>
                      <a:pt x="265" y="325"/>
                    </a:lnTo>
                    <a:lnTo>
                      <a:pt x="263" y="331"/>
                    </a:lnTo>
                    <a:lnTo>
                      <a:pt x="260" y="338"/>
                    </a:lnTo>
                    <a:lnTo>
                      <a:pt x="257" y="345"/>
                    </a:lnTo>
                    <a:lnTo>
                      <a:pt x="254" y="352"/>
                    </a:lnTo>
                    <a:lnTo>
                      <a:pt x="252" y="358"/>
                    </a:lnTo>
                    <a:lnTo>
                      <a:pt x="250" y="366"/>
                    </a:lnTo>
                    <a:lnTo>
                      <a:pt x="248" y="372"/>
                    </a:lnTo>
                    <a:lnTo>
                      <a:pt x="245" y="380"/>
                    </a:lnTo>
                    <a:lnTo>
                      <a:pt x="242" y="388"/>
                    </a:lnTo>
                    <a:lnTo>
                      <a:pt x="240" y="394"/>
                    </a:lnTo>
                    <a:lnTo>
                      <a:pt x="238" y="402"/>
                    </a:lnTo>
                    <a:lnTo>
                      <a:pt x="235" y="417"/>
                    </a:lnTo>
                    <a:lnTo>
                      <a:pt x="231" y="431"/>
                    </a:lnTo>
                    <a:lnTo>
                      <a:pt x="227" y="446"/>
                    </a:lnTo>
                    <a:lnTo>
                      <a:pt x="223" y="461"/>
                    </a:lnTo>
                    <a:lnTo>
                      <a:pt x="222" y="468"/>
                    </a:lnTo>
                    <a:lnTo>
                      <a:pt x="220" y="475"/>
                    </a:lnTo>
                    <a:lnTo>
                      <a:pt x="219" y="482"/>
                    </a:lnTo>
                    <a:lnTo>
                      <a:pt x="218" y="490"/>
                    </a:lnTo>
                    <a:lnTo>
                      <a:pt x="214" y="505"/>
                    </a:lnTo>
                    <a:lnTo>
                      <a:pt x="212" y="519"/>
                    </a:lnTo>
                    <a:lnTo>
                      <a:pt x="209" y="534"/>
                    </a:lnTo>
                    <a:lnTo>
                      <a:pt x="207" y="548"/>
                    </a:lnTo>
                    <a:lnTo>
                      <a:pt x="205" y="563"/>
                    </a:lnTo>
                    <a:lnTo>
                      <a:pt x="203" y="576"/>
                    </a:lnTo>
                    <a:lnTo>
                      <a:pt x="200" y="590"/>
                    </a:lnTo>
                    <a:lnTo>
                      <a:pt x="199" y="604"/>
                    </a:lnTo>
                    <a:lnTo>
                      <a:pt x="195" y="631"/>
                    </a:lnTo>
                    <a:lnTo>
                      <a:pt x="192" y="656"/>
                    </a:lnTo>
                    <a:lnTo>
                      <a:pt x="189" y="680"/>
                    </a:lnTo>
                    <a:lnTo>
                      <a:pt x="185" y="701"/>
                    </a:lnTo>
                    <a:lnTo>
                      <a:pt x="184" y="712"/>
                    </a:lnTo>
                    <a:lnTo>
                      <a:pt x="182" y="723"/>
                    </a:lnTo>
                    <a:lnTo>
                      <a:pt x="180" y="733"/>
                    </a:lnTo>
                    <a:lnTo>
                      <a:pt x="178" y="742"/>
                    </a:lnTo>
                    <a:lnTo>
                      <a:pt x="176" y="752"/>
                    </a:lnTo>
                    <a:lnTo>
                      <a:pt x="172" y="761"/>
                    </a:lnTo>
                    <a:lnTo>
                      <a:pt x="170" y="766"/>
                    </a:lnTo>
                    <a:lnTo>
                      <a:pt x="169" y="772"/>
                    </a:lnTo>
                    <a:lnTo>
                      <a:pt x="167" y="776"/>
                    </a:lnTo>
                    <a:lnTo>
                      <a:pt x="165" y="780"/>
                    </a:lnTo>
                    <a:lnTo>
                      <a:pt x="162" y="786"/>
                    </a:lnTo>
                    <a:lnTo>
                      <a:pt x="158" y="791"/>
                    </a:lnTo>
                    <a:lnTo>
                      <a:pt x="155" y="797"/>
                    </a:lnTo>
                    <a:lnTo>
                      <a:pt x="150" y="804"/>
                    </a:lnTo>
                    <a:lnTo>
                      <a:pt x="144" y="809"/>
                    </a:lnTo>
                    <a:lnTo>
                      <a:pt x="138" y="815"/>
                    </a:lnTo>
                    <a:lnTo>
                      <a:pt x="127" y="821"/>
                    </a:lnTo>
                    <a:lnTo>
                      <a:pt x="118" y="825"/>
                    </a:lnTo>
                    <a:close/>
                  </a:path>
                </a:pathLst>
              </a:custGeom>
              <a:solidFill>
                <a:srgbClr val="1F1A1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50" name="Freeform 92"/>
              <p:cNvSpPr>
                <a:spLocks noEditPoints="1"/>
              </p:cNvSpPr>
              <p:nvPr/>
            </p:nvSpPr>
            <p:spPr bwMode="auto">
              <a:xfrm>
                <a:off x="3501" y="2106"/>
                <a:ext cx="165" cy="450"/>
              </a:xfrm>
              <a:custGeom>
                <a:avLst/>
                <a:gdLst>
                  <a:gd name="T0" fmla="*/ 38 w 1492"/>
                  <a:gd name="T1" fmla="*/ 450 h 4052"/>
                  <a:gd name="T2" fmla="*/ 24 w 1492"/>
                  <a:gd name="T3" fmla="*/ 448 h 4052"/>
                  <a:gd name="T4" fmla="*/ 12 w 1492"/>
                  <a:gd name="T5" fmla="*/ 443 h 4052"/>
                  <a:gd name="T6" fmla="*/ 6 w 1492"/>
                  <a:gd name="T7" fmla="*/ 438 h 4052"/>
                  <a:gd name="T8" fmla="*/ 17 w 1492"/>
                  <a:gd name="T9" fmla="*/ 429 h 4052"/>
                  <a:gd name="T10" fmla="*/ 21 w 1492"/>
                  <a:gd name="T11" fmla="*/ 431 h 4052"/>
                  <a:gd name="T12" fmla="*/ 30 w 1492"/>
                  <a:gd name="T13" fmla="*/ 434 h 4052"/>
                  <a:gd name="T14" fmla="*/ 44 w 1492"/>
                  <a:gd name="T15" fmla="*/ 435 h 4052"/>
                  <a:gd name="T16" fmla="*/ 165 w 1492"/>
                  <a:gd name="T17" fmla="*/ 233 h 4052"/>
                  <a:gd name="T18" fmla="*/ 165 w 1492"/>
                  <a:gd name="T19" fmla="*/ 269 h 4052"/>
                  <a:gd name="T20" fmla="*/ 160 w 1492"/>
                  <a:gd name="T21" fmla="*/ 305 h 4052"/>
                  <a:gd name="T22" fmla="*/ 153 w 1492"/>
                  <a:gd name="T23" fmla="*/ 338 h 4052"/>
                  <a:gd name="T24" fmla="*/ 142 w 1492"/>
                  <a:gd name="T25" fmla="*/ 369 h 4052"/>
                  <a:gd name="T26" fmla="*/ 128 w 1492"/>
                  <a:gd name="T27" fmla="*/ 396 h 4052"/>
                  <a:gd name="T28" fmla="*/ 113 w 1492"/>
                  <a:gd name="T29" fmla="*/ 419 h 4052"/>
                  <a:gd name="T30" fmla="*/ 95 w 1492"/>
                  <a:gd name="T31" fmla="*/ 436 h 4052"/>
                  <a:gd name="T32" fmla="*/ 80 w 1492"/>
                  <a:gd name="T33" fmla="*/ 445 h 4052"/>
                  <a:gd name="T34" fmla="*/ 70 w 1492"/>
                  <a:gd name="T35" fmla="*/ 448 h 4052"/>
                  <a:gd name="T36" fmla="*/ 59 w 1492"/>
                  <a:gd name="T37" fmla="*/ 450 h 4052"/>
                  <a:gd name="T38" fmla="*/ 60 w 1492"/>
                  <a:gd name="T39" fmla="*/ 435 h 4052"/>
                  <a:gd name="T40" fmla="*/ 68 w 1492"/>
                  <a:gd name="T41" fmla="*/ 434 h 4052"/>
                  <a:gd name="T42" fmla="*/ 76 w 1492"/>
                  <a:gd name="T43" fmla="*/ 430 h 4052"/>
                  <a:gd name="T44" fmla="*/ 89 w 1492"/>
                  <a:gd name="T45" fmla="*/ 422 h 4052"/>
                  <a:gd name="T46" fmla="*/ 105 w 1492"/>
                  <a:gd name="T47" fmla="*/ 405 h 4052"/>
                  <a:gd name="T48" fmla="*/ 119 w 1492"/>
                  <a:gd name="T49" fmla="*/ 384 h 4052"/>
                  <a:gd name="T50" fmla="*/ 131 w 1492"/>
                  <a:gd name="T51" fmla="*/ 357 h 4052"/>
                  <a:gd name="T52" fmla="*/ 140 w 1492"/>
                  <a:gd name="T53" fmla="*/ 328 h 4052"/>
                  <a:gd name="T54" fmla="*/ 147 w 1492"/>
                  <a:gd name="T55" fmla="*/ 295 h 4052"/>
                  <a:gd name="T56" fmla="*/ 150 w 1492"/>
                  <a:gd name="T57" fmla="*/ 261 h 4052"/>
                  <a:gd name="T58" fmla="*/ 149 w 1492"/>
                  <a:gd name="T59" fmla="*/ 226 h 4052"/>
                  <a:gd name="T60" fmla="*/ 74 w 1492"/>
                  <a:gd name="T61" fmla="*/ 3 h 4052"/>
                  <a:gd name="T62" fmla="*/ 92 w 1492"/>
                  <a:gd name="T63" fmla="*/ 14 h 4052"/>
                  <a:gd name="T64" fmla="*/ 108 w 1492"/>
                  <a:gd name="T65" fmla="*/ 32 h 4052"/>
                  <a:gd name="T66" fmla="*/ 122 w 1492"/>
                  <a:gd name="T67" fmla="*/ 53 h 4052"/>
                  <a:gd name="T68" fmla="*/ 134 w 1492"/>
                  <a:gd name="T69" fmla="*/ 80 h 4052"/>
                  <a:gd name="T70" fmla="*/ 144 w 1492"/>
                  <a:gd name="T71" fmla="*/ 109 h 4052"/>
                  <a:gd name="T72" fmla="*/ 152 w 1492"/>
                  <a:gd name="T73" fmla="*/ 142 h 4052"/>
                  <a:gd name="T74" fmla="*/ 161 w 1492"/>
                  <a:gd name="T75" fmla="*/ 199 h 4052"/>
                  <a:gd name="T76" fmla="*/ 145 w 1492"/>
                  <a:gd name="T77" fmla="*/ 186 h 4052"/>
                  <a:gd name="T78" fmla="*/ 136 w 1492"/>
                  <a:gd name="T79" fmla="*/ 138 h 4052"/>
                  <a:gd name="T80" fmla="*/ 128 w 1492"/>
                  <a:gd name="T81" fmla="*/ 107 h 4052"/>
                  <a:gd name="T82" fmla="*/ 118 w 1492"/>
                  <a:gd name="T83" fmla="*/ 79 h 4052"/>
                  <a:gd name="T84" fmla="*/ 106 w 1492"/>
                  <a:gd name="T85" fmla="*/ 56 h 4052"/>
                  <a:gd name="T86" fmla="*/ 94 w 1492"/>
                  <a:gd name="T87" fmla="*/ 37 h 4052"/>
                  <a:gd name="T88" fmla="*/ 80 w 1492"/>
                  <a:gd name="T89" fmla="*/ 24 h 4052"/>
                  <a:gd name="T90" fmla="*/ 65 w 1492"/>
                  <a:gd name="T91" fmla="*/ 16 h 4052"/>
                  <a:gd name="T92" fmla="*/ 0 w 1492"/>
                  <a:gd name="T93" fmla="*/ 83 h 4052"/>
                  <a:gd name="T94" fmla="*/ 4 w 1492"/>
                  <a:gd name="T95" fmla="*/ 61 h 4052"/>
                  <a:gd name="T96" fmla="*/ 10 w 1492"/>
                  <a:gd name="T97" fmla="*/ 44 h 4052"/>
                  <a:gd name="T98" fmla="*/ 16 w 1492"/>
                  <a:gd name="T99" fmla="*/ 30 h 4052"/>
                  <a:gd name="T100" fmla="*/ 25 w 1492"/>
                  <a:gd name="T101" fmla="*/ 18 h 4052"/>
                  <a:gd name="T102" fmla="*/ 37 w 1492"/>
                  <a:gd name="T103" fmla="*/ 7 h 4052"/>
                  <a:gd name="T104" fmla="*/ 52 w 1492"/>
                  <a:gd name="T105" fmla="*/ 1 h 4052"/>
                  <a:gd name="T106" fmla="*/ 50 w 1492"/>
                  <a:gd name="T107" fmla="*/ 17 h 4052"/>
                  <a:gd name="T108" fmla="*/ 40 w 1492"/>
                  <a:gd name="T109" fmla="*/ 23 h 4052"/>
                  <a:gd name="T110" fmla="*/ 32 w 1492"/>
                  <a:gd name="T111" fmla="*/ 32 h 4052"/>
                  <a:gd name="T112" fmla="*/ 26 w 1492"/>
                  <a:gd name="T113" fmla="*/ 43 h 4052"/>
                  <a:gd name="T114" fmla="*/ 21 w 1492"/>
                  <a:gd name="T115" fmla="*/ 55 h 4052"/>
                  <a:gd name="T116" fmla="*/ 16 w 1492"/>
                  <a:gd name="T117" fmla="*/ 75 h 40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492" h="4052">
                    <a:moveTo>
                      <a:pt x="505" y="3917"/>
                    </a:moveTo>
                    <a:lnTo>
                      <a:pt x="499" y="4052"/>
                    </a:lnTo>
                    <a:lnTo>
                      <a:pt x="494" y="4051"/>
                    </a:lnTo>
                    <a:lnTo>
                      <a:pt x="488" y="4052"/>
                    </a:lnTo>
                    <a:lnTo>
                      <a:pt x="479" y="4051"/>
                    </a:lnTo>
                    <a:lnTo>
                      <a:pt x="469" y="4051"/>
                    </a:lnTo>
                    <a:lnTo>
                      <a:pt x="447" y="4052"/>
                    </a:lnTo>
                    <a:lnTo>
                      <a:pt x="422" y="4052"/>
                    </a:lnTo>
                    <a:lnTo>
                      <a:pt x="409" y="4052"/>
                    </a:lnTo>
                    <a:lnTo>
                      <a:pt x="394" y="4052"/>
                    </a:lnTo>
                    <a:lnTo>
                      <a:pt x="379" y="4052"/>
                    </a:lnTo>
                    <a:lnTo>
                      <a:pt x="364" y="4051"/>
                    </a:lnTo>
                    <a:lnTo>
                      <a:pt x="348" y="4051"/>
                    </a:lnTo>
                    <a:lnTo>
                      <a:pt x="331" y="4050"/>
                    </a:lnTo>
                    <a:lnTo>
                      <a:pt x="323" y="4049"/>
                    </a:lnTo>
                    <a:lnTo>
                      <a:pt x="314" y="4048"/>
                    </a:lnTo>
                    <a:lnTo>
                      <a:pt x="307" y="4048"/>
                    </a:lnTo>
                    <a:lnTo>
                      <a:pt x="298" y="4047"/>
                    </a:lnTo>
                    <a:lnTo>
                      <a:pt x="289" y="4046"/>
                    </a:lnTo>
                    <a:lnTo>
                      <a:pt x="281" y="4045"/>
                    </a:lnTo>
                    <a:lnTo>
                      <a:pt x="272" y="4044"/>
                    </a:lnTo>
                    <a:lnTo>
                      <a:pt x="263" y="4043"/>
                    </a:lnTo>
                    <a:lnTo>
                      <a:pt x="256" y="4040"/>
                    </a:lnTo>
                    <a:lnTo>
                      <a:pt x="246" y="4039"/>
                    </a:lnTo>
                    <a:lnTo>
                      <a:pt x="238" y="4038"/>
                    </a:lnTo>
                    <a:lnTo>
                      <a:pt x="229" y="4036"/>
                    </a:lnTo>
                    <a:lnTo>
                      <a:pt x="220" y="4034"/>
                    </a:lnTo>
                    <a:lnTo>
                      <a:pt x="212" y="4032"/>
                    </a:lnTo>
                    <a:lnTo>
                      <a:pt x="203" y="4030"/>
                    </a:lnTo>
                    <a:lnTo>
                      <a:pt x="194" y="4027"/>
                    </a:lnTo>
                    <a:lnTo>
                      <a:pt x="186" y="4024"/>
                    </a:lnTo>
                    <a:lnTo>
                      <a:pt x="177" y="4022"/>
                    </a:lnTo>
                    <a:lnTo>
                      <a:pt x="169" y="4019"/>
                    </a:lnTo>
                    <a:lnTo>
                      <a:pt x="160" y="4016"/>
                    </a:lnTo>
                    <a:lnTo>
                      <a:pt x="151" y="4012"/>
                    </a:lnTo>
                    <a:lnTo>
                      <a:pt x="143" y="4009"/>
                    </a:lnTo>
                    <a:lnTo>
                      <a:pt x="134" y="4005"/>
                    </a:lnTo>
                    <a:lnTo>
                      <a:pt x="127" y="4002"/>
                    </a:lnTo>
                    <a:lnTo>
                      <a:pt x="118" y="3997"/>
                    </a:lnTo>
                    <a:lnTo>
                      <a:pt x="110" y="3993"/>
                    </a:lnTo>
                    <a:lnTo>
                      <a:pt x="106" y="3990"/>
                    </a:lnTo>
                    <a:lnTo>
                      <a:pt x="102" y="3988"/>
                    </a:lnTo>
                    <a:lnTo>
                      <a:pt x="97" y="3984"/>
                    </a:lnTo>
                    <a:lnTo>
                      <a:pt x="94" y="3982"/>
                    </a:lnTo>
                    <a:lnTo>
                      <a:pt x="91" y="3980"/>
                    </a:lnTo>
                    <a:lnTo>
                      <a:pt x="87" y="3977"/>
                    </a:lnTo>
                    <a:lnTo>
                      <a:pt x="82" y="3974"/>
                    </a:lnTo>
                    <a:lnTo>
                      <a:pt x="79" y="3971"/>
                    </a:lnTo>
                    <a:lnTo>
                      <a:pt x="76" y="3968"/>
                    </a:lnTo>
                    <a:lnTo>
                      <a:pt x="72" y="3965"/>
                    </a:lnTo>
                    <a:lnTo>
                      <a:pt x="67" y="3962"/>
                    </a:lnTo>
                    <a:lnTo>
                      <a:pt x="64" y="3958"/>
                    </a:lnTo>
                    <a:lnTo>
                      <a:pt x="61" y="3956"/>
                    </a:lnTo>
                    <a:lnTo>
                      <a:pt x="57" y="3952"/>
                    </a:lnTo>
                    <a:lnTo>
                      <a:pt x="53" y="3948"/>
                    </a:lnTo>
                    <a:lnTo>
                      <a:pt x="50" y="3944"/>
                    </a:lnTo>
                    <a:lnTo>
                      <a:pt x="47" y="3941"/>
                    </a:lnTo>
                    <a:lnTo>
                      <a:pt x="44" y="3937"/>
                    </a:lnTo>
                    <a:lnTo>
                      <a:pt x="40" y="3933"/>
                    </a:lnTo>
                    <a:lnTo>
                      <a:pt x="38" y="3929"/>
                    </a:lnTo>
                    <a:lnTo>
                      <a:pt x="144" y="3847"/>
                    </a:lnTo>
                    <a:lnTo>
                      <a:pt x="145" y="3850"/>
                    </a:lnTo>
                    <a:lnTo>
                      <a:pt x="147" y="3852"/>
                    </a:lnTo>
                    <a:lnTo>
                      <a:pt x="148" y="3853"/>
                    </a:lnTo>
                    <a:lnTo>
                      <a:pt x="149" y="3854"/>
                    </a:lnTo>
                    <a:lnTo>
                      <a:pt x="150" y="3856"/>
                    </a:lnTo>
                    <a:lnTo>
                      <a:pt x="152" y="3857"/>
                    </a:lnTo>
                    <a:lnTo>
                      <a:pt x="152" y="3858"/>
                    </a:lnTo>
                    <a:lnTo>
                      <a:pt x="155" y="3860"/>
                    </a:lnTo>
                    <a:lnTo>
                      <a:pt x="157" y="3862"/>
                    </a:lnTo>
                    <a:lnTo>
                      <a:pt x="158" y="3862"/>
                    </a:lnTo>
                    <a:lnTo>
                      <a:pt x="159" y="3864"/>
                    </a:lnTo>
                    <a:lnTo>
                      <a:pt x="162" y="3866"/>
                    </a:lnTo>
                    <a:lnTo>
                      <a:pt x="164" y="3868"/>
                    </a:lnTo>
                    <a:lnTo>
                      <a:pt x="165" y="3869"/>
                    </a:lnTo>
                    <a:lnTo>
                      <a:pt x="166" y="3869"/>
                    </a:lnTo>
                    <a:lnTo>
                      <a:pt x="170" y="3871"/>
                    </a:lnTo>
                    <a:lnTo>
                      <a:pt x="172" y="3873"/>
                    </a:lnTo>
                    <a:lnTo>
                      <a:pt x="173" y="3874"/>
                    </a:lnTo>
                    <a:lnTo>
                      <a:pt x="175" y="3875"/>
                    </a:lnTo>
                    <a:lnTo>
                      <a:pt x="177" y="3876"/>
                    </a:lnTo>
                    <a:lnTo>
                      <a:pt x="182" y="3879"/>
                    </a:lnTo>
                    <a:lnTo>
                      <a:pt x="187" y="3882"/>
                    </a:lnTo>
                    <a:lnTo>
                      <a:pt x="191" y="3884"/>
                    </a:lnTo>
                    <a:lnTo>
                      <a:pt x="197" y="3886"/>
                    </a:lnTo>
                    <a:lnTo>
                      <a:pt x="202" y="3888"/>
                    </a:lnTo>
                    <a:lnTo>
                      <a:pt x="207" y="3891"/>
                    </a:lnTo>
                    <a:lnTo>
                      <a:pt x="214" y="3893"/>
                    </a:lnTo>
                    <a:lnTo>
                      <a:pt x="219" y="3895"/>
                    </a:lnTo>
                    <a:lnTo>
                      <a:pt x="225" y="3897"/>
                    </a:lnTo>
                    <a:lnTo>
                      <a:pt x="231" y="3899"/>
                    </a:lnTo>
                    <a:lnTo>
                      <a:pt x="238" y="3900"/>
                    </a:lnTo>
                    <a:lnTo>
                      <a:pt x="244" y="3902"/>
                    </a:lnTo>
                    <a:lnTo>
                      <a:pt x="251" y="3903"/>
                    </a:lnTo>
                    <a:lnTo>
                      <a:pt x="257" y="3905"/>
                    </a:lnTo>
                    <a:lnTo>
                      <a:pt x="263" y="3907"/>
                    </a:lnTo>
                    <a:lnTo>
                      <a:pt x="270" y="3908"/>
                    </a:lnTo>
                    <a:lnTo>
                      <a:pt x="276" y="3909"/>
                    </a:lnTo>
                    <a:lnTo>
                      <a:pt x="284" y="3910"/>
                    </a:lnTo>
                    <a:lnTo>
                      <a:pt x="291" y="3911"/>
                    </a:lnTo>
                    <a:lnTo>
                      <a:pt x="298" y="3912"/>
                    </a:lnTo>
                    <a:lnTo>
                      <a:pt x="304" y="3913"/>
                    </a:lnTo>
                    <a:lnTo>
                      <a:pt x="312" y="3913"/>
                    </a:lnTo>
                    <a:lnTo>
                      <a:pt x="319" y="3914"/>
                    </a:lnTo>
                    <a:lnTo>
                      <a:pt x="327" y="3915"/>
                    </a:lnTo>
                    <a:lnTo>
                      <a:pt x="333" y="3915"/>
                    </a:lnTo>
                    <a:lnTo>
                      <a:pt x="340" y="3916"/>
                    </a:lnTo>
                    <a:lnTo>
                      <a:pt x="355" y="3916"/>
                    </a:lnTo>
                    <a:lnTo>
                      <a:pt x="368" y="3917"/>
                    </a:lnTo>
                    <a:lnTo>
                      <a:pt x="382" y="3919"/>
                    </a:lnTo>
                    <a:lnTo>
                      <a:pt x="396" y="3919"/>
                    </a:lnTo>
                    <a:lnTo>
                      <a:pt x="409" y="3919"/>
                    </a:lnTo>
                    <a:lnTo>
                      <a:pt x="422" y="3919"/>
                    </a:lnTo>
                    <a:lnTo>
                      <a:pt x="446" y="3919"/>
                    </a:lnTo>
                    <a:lnTo>
                      <a:pt x="468" y="3917"/>
                    </a:lnTo>
                    <a:lnTo>
                      <a:pt x="478" y="3917"/>
                    </a:lnTo>
                    <a:lnTo>
                      <a:pt x="488" y="3917"/>
                    </a:lnTo>
                    <a:lnTo>
                      <a:pt x="496" y="3917"/>
                    </a:lnTo>
                    <a:lnTo>
                      <a:pt x="505" y="3917"/>
                    </a:lnTo>
                    <a:close/>
                    <a:moveTo>
                      <a:pt x="1350" y="2035"/>
                    </a:moveTo>
                    <a:lnTo>
                      <a:pt x="1483" y="2023"/>
                    </a:lnTo>
                    <a:lnTo>
                      <a:pt x="1485" y="2048"/>
                    </a:lnTo>
                    <a:lnTo>
                      <a:pt x="1487" y="2072"/>
                    </a:lnTo>
                    <a:lnTo>
                      <a:pt x="1488" y="2096"/>
                    </a:lnTo>
                    <a:lnTo>
                      <a:pt x="1489" y="2118"/>
                    </a:lnTo>
                    <a:lnTo>
                      <a:pt x="1490" y="2142"/>
                    </a:lnTo>
                    <a:lnTo>
                      <a:pt x="1491" y="2166"/>
                    </a:lnTo>
                    <a:lnTo>
                      <a:pt x="1492" y="2190"/>
                    </a:lnTo>
                    <a:lnTo>
                      <a:pt x="1492" y="2213"/>
                    </a:lnTo>
                    <a:lnTo>
                      <a:pt x="1492" y="2237"/>
                    </a:lnTo>
                    <a:lnTo>
                      <a:pt x="1492" y="2261"/>
                    </a:lnTo>
                    <a:lnTo>
                      <a:pt x="1492" y="2284"/>
                    </a:lnTo>
                    <a:lnTo>
                      <a:pt x="1492" y="2307"/>
                    </a:lnTo>
                    <a:lnTo>
                      <a:pt x="1491" y="2331"/>
                    </a:lnTo>
                    <a:lnTo>
                      <a:pt x="1491" y="2355"/>
                    </a:lnTo>
                    <a:lnTo>
                      <a:pt x="1490" y="2378"/>
                    </a:lnTo>
                    <a:lnTo>
                      <a:pt x="1489" y="2401"/>
                    </a:lnTo>
                    <a:lnTo>
                      <a:pt x="1488" y="2425"/>
                    </a:lnTo>
                    <a:lnTo>
                      <a:pt x="1486" y="2447"/>
                    </a:lnTo>
                    <a:lnTo>
                      <a:pt x="1485" y="2471"/>
                    </a:lnTo>
                    <a:lnTo>
                      <a:pt x="1482" y="2494"/>
                    </a:lnTo>
                    <a:lnTo>
                      <a:pt x="1480" y="2517"/>
                    </a:lnTo>
                    <a:lnTo>
                      <a:pt x="1478" y="2540"/>
                    </a:lnTo>
                    <a:lnTo>
                      <a:pt x="1476" y="2563"/>
                    </a:lnTo>
                    <a:lnTo>
                      <a:pt x="1473" y="2586"/>
                    </a:lnTo>
                    <a:lnTo>
                      <a:pt x="1471" y="2609"/>
                    </a:lnTo>
                    <a:lnTo>
                      <a:pt x="1467" y="2632"/>
                    </a:lnTo>
                    <a:lnTo>
                      <a:pt x="1464" y="2654"/>
                    </a:lnTo>
                    <a:lnTo>
                      <a:pt x="1461" y="2677"/>
                    </a:lnTo>
                    <a:lnTo>
                      <a:pt x="1458" y="2700"/>
                    </a:lnTo>
                    <a:lnTo>
                      <a:pt x="1453" y="2721"/>
                    </a:lnTo>
                    <a:lnTo>
                      <a:pt x="1450" y="2744"/>
                    </a:lnTo>
                    <a:lnTo>
                      <a:pt x="1446" y="2767"/>
                    </a:lnTo>
                    <a:lnTo>
                      <a:pt x="1441" y="2788"/>
                    </a:lnTo>
                    <a:lnTo>
                      <a:pt x="1438" y="2811"/>
                    </a:lnTo>
                    <a:lnTo>
                      <a:pt x="1433" y="2832"/>
                    </a:lnTo>
                    <a:lnTo>
                      <a:pt x="1428" y="2854"/>
                    </a:lnTo>
                    <a:lnTo>
                      <a:pt x="1424" y="2877"/>
                    </a:lnTo>
                    <a:lnTo>
                      <a:pt x="1419" y="2898"/>
                    </a:lnTo>
                    <a:lnTo>
                      <a:pt x="1413" y="2920"/>
                    </a:lnTo>
                    <a:lnTo>
                      <a:pt x="1409" y="2941"/>
                    </a:lnTo>
                    <a:lnTo>
                      <a:pt x="1403" y="2962"/>
                    </a:lnTo>
                    <a:lnTo>
                      <a:pt x="1397" y="2983"/>
                    </a:lnTo>
                    <a:lnTo>
                      <a:pt x="1392" y="3005"/>
                    </a:lnTo>
                    <a:lnTo>
                      <a:pt x="1386" y="3025"/>
                    </a:lnTo>
                    <a:lnTo>
                      <a:pt x="1380" y="3046"/>
                    </a:lnTo>
                    <a:lnTo>
                      <a:pt x="1375" y="3068"/>
                    </a:lnTo>
                    <a:lnTo>
                      <a:pt x="1368" y="3088"/>
                    </a:lnTo>
                    <a:lnTo>
                      <a:pt x="1362" y="3109"/>
                    </a:lnTo>
                    <a:lnTo>
                      <a:pt x="1355" y="3128"/>
                    </a:lnTo>
                    <a:lnTo>
                      <a:pt x="1349" y="3148"/>
                    </a:lnTo>
                    <a:lnTo>
                      <a:pt x="1342" y="3169"/>
                    </a:lnTo>
                    <a:lnTo>
                      <a:pt x="1335" y="3188"/>
                    </a:lnTo>
                    <a:lnTo>
                      <a:pt x="1327" y="3208"/>
                    </a:lnTo>
                    <a:lnTo>
                      <a:pt x="1321" y="3228"/>
                    </a:lnTo>
                    <a:lnTo>
                      <a:pt x="1313" y="3248"/>
                    </a:lnTo>
                    <a:lnTo>
                      <a:pt x="1306" y="3266"/>
                    </a:lnTo>
                    <a:lnTo>
                      <a:pt x="1298" y="3285"/>
                    </a:lnTo>
                    <a:lnTo>
                      <a:pt x="1291" y="3305"/>
                    </a:lnTo>
                    <a:lnTo>
                      <a:pt x="1283" y="3323"/>
                    </a:lnTo>
                    <a:lnTo>
                      <a:pt x="1274" y="3341"/>
                    </a:lnTo>
                    <a:lnTo>
                      <a:pt x="1267" y="3360"/>
                    </a:lnTo>
                    <a:lnTo>
                      <a:pt x="1258" y="3378"/>
                    </a:lnTo>
                    <a:lnTo>
                      <a:pt x="1251" y="3396"/>
                    </a:lnTo>
                    <a:lnTo>
                      <a:pt x="1242" y="3415"/>
                    </a:lnTo>
                    <a:lnTo>
                      <a:pt x="1233" y="3432"/>
                    </a:lnTo>
                    <a:lnTo>
                      <a:pt x="1225" y="3449"/>
                    </a:lnTo>
                    <a:lnTo>
                      <a:pt x="1216" y="3467"/>
                    </a:lnTo>
                    <a:lnTo>
                      <a:pt x="1206" y="3484"/>
                    </a:lnTo>
                    <a:lnTo>
                      <a:pt x="1198" y="3501"/>
                    </a:lnTo>
                    <a:lnTo>
                      <a:pt x="1189" y="3518"/>
                    </a:lnTo>
                    <a:lnTo>
                      <a:pt x="1180" y="3535"/>
                    </a:lnTo>
                    <a:lnTo>
                      <a:pt x="1170" y="3551"/>
                    </a:lnTo>
                    <a:lnTo>
                      <a:pt x="1161" y="3567"/>
                    </a:lnTo>
                    <a:lnTo>
                      <a:pt x="1152" y="3583"/>
                    </a:lnTo>
                    <a:lnTo>
                      <a:pt x="1142" y="3599"/>
                    </a:lnTo>
                    <a:lnTo>
                      <a:pt x="1132" y="3614"/>
                    </a:lnTo>
                    <a:lnTo>
                      <a:pt x="1122" y="3629"/>
                    </a:lnTo>
                    <a:lnTo>
                      <a:pt x="1113" y="3646"/>
                    </a:lnTo>
                    <a:lnTo>
                      <a:pt x="1102" y="3660"/>
                    </a:lnTo>
                    <a:lnTo>
                      <a:pt x="1092" y="3675"/>
                    </a:lnTo>
                    <a:lnTo>
                      <a:pt x="1081" y="3689"/>
                    </a:lnTo>
                    <a:lnTo>
                      <a:pt x="1072" y="3703"/>
                    </a:lnTo>
                    <a:lnTo>
                      <a:pt x="1061" y="3718"/>
                    </a:lnTo>
                    <a:lnTo>
                      <a:pt x="1050" y="3731"/>
                    </a:lnTo>
                    <a:lnTo>
                      <a:pt x="1039" y="3745"/>
                    </a:lnTo>
                    <a:lnTo>
                      <a:pt x="1029" y="3758"/>
                    </a:lnTo>
                    <a:lnTo>
                      <a:pt x="1018" y="3771"/>
                    </a:lnTo>
                    <a:lnTo>
                      <a:pt x="1007" y="3784"/>
                    </a:lnTo>
                    <a:lnTo>
                      <a:pt x="996" y="3797"/>
                    </a:lnTo>
                    <a:lnTo>
                      <a:pt x="984" y="3809"/>
                    </a:lnTo>
                    <a:lnTo>
                      <a:pt x="974" y="3820"/>
                    </a:lnTo>
                    <a:lnTo>
                      <a:pt x="963" y="3832"/>
                    </a:lnTo>
                    <a:lnTo>
                      <a:pt x="951" y="3844"/>
                    </a:lnTo>
                    <a:lnTo>
                      <a:pt x="939" y="3856"/>
                    </a:lnTo>
                    <a:lnTo>
                      <a:pt x="927" y="3867"/>
                    </a:lnTo>
                    <a:lnTo>
                      <a:pt x="917" y="3878"/>
                    </a:lnTo>
                    <a:lnTo>
                      <a:pt x="905" y="3887"/>
                    </a:lnTo>
                    <a:lnTo>
                      <a:pt x="893" y="3898"/>
                    </a:lnTo>
                    <a:lnTo>
                      <a:pt x="881" y="3908"/>
                    </a:lnTo>
                    <a:lnTo>
                      <a:pt x="869" y="3917"/>
                    </a:lnTo>
                    <a:lnTo>
                      <a:pt x="856" y="3927"/>
                    </a:lnTo>
                    <a:lnTo>
                      <a:pt x="844" y="3936"/>
                    </a:lnTo>
                    <a:lnTo>
                      <a:pt x="832" y="3944"/>
                    </a:lnTo>
                    <a:lnTo>
                      <a:pt x="820" y="3953"/>
                    </a:lnTo>
                    <a:lnTo>
                      <a:pt x="807" y="3961"/>
                    </a:lnTo>
                    <a:lnTo>
                      <a:pt x="795" y="3969"/>
                    </a:lnTo>
                    <a:lnTo>
                      <a:pt x="782" y="3977"/>
                    </a:lnTo>
                    <a:lnTo>
                      <a:pt x="770" y="3983"/>
                    </a:lnTo>
                    <a:lnTo>
                      <a:pt x="762" y="3988"/>
                    </a:lnTo>
                    <a:lnTo>
                      <a:pt x="756" y="3991"/>
                    </a:lnTo>
                    <a:lnTo>
                      <a:pt x="750" y="3994"/>
                    </a:lnTo>
                    <a:lnTo>
                      <a:pt x="743" y="3997"/>
                    </a:lnTo>
                    <a:lnTo>
                      <a:pt x="737" y="4001"/>
                    </a:lnTo>
                    <a:lnTo>
                      <a:pt x="730" y="4004"/>
                    </a:lnTo>
                    <a:lnTo>
                      <a:pt x="724" y="4006"/>
                    </a:lnTo>
                    <a:lnTo>
                      <a:pt x="717" y="4009"/>
                    </a:lnTo>
                    <a:lnTo>
                      <a:pt x="711" y="4012"/>
                    </a:lnTo>
                    <a:lnTo>
                      <a:pt x="704" y="4015"/>
                    </a:lnTo>
                    <a:lnTo>
                      <a:pt x="698" y="4018"/>
                    </a:lnTo>
                    <a:lnTo>
                      <a:pt x="691" y="4020"/>
                    </a:lnTo>
                    <a:lnTo>
                      <a:pt x="684" y="4022"/>
                    </a:lnTo>
                    <a:lnTo>
                      <a:pt x="677" y="4024"/>
                    </a:lnTo>
                    <a:lnTo>
                      <a:pt x="671" y="4027"/>
                    </a:lnTo>
                    <a:lnTo>
                      <a:pt x="664" y="4030"/>
                    </a:lnTo>
                    <a:lnTo>
                      <a:pt x="658" y="4031"/>
                    </a:lnTo>
                    <a:lnTo>
                      <a:pt x="650" y="4033"/>
                    </a:lnTo>
                    <a:lnTo>
                      <a:pt x="644" y="4035"/>
                    </a:lnTo>
                    <a:lnTo>
                      <a:pt x="637" y="4037"/>
                    </a:lnTo>
                    <a:lnTo>
                      <a:pt x="630" y="4038"/>
                    </a:lnTo>
                    <a:lnTo>
                      <a:pt x="623" y="4040"/>
                    </a:lnTo>
                    <a:lnTo>
                      <a:pt x="617" y="4042"/>
                    </a:lnTo>
                    <a:lnTo>
                      <a:pt x="610" y="4043"/>
                    </a:lnTo>
                    <a:lnTo>
                      <a:pt x="603" y="4045"/>
                    </a:lnTo>
                    <a:lnTo>
                      <a:pt x="596" y="4046"/>
                    </a:lnTo>
                    <a:lnTo>
                      <a:pt x="589" y="4047"/>
                    </a:lnTo>
                    <a:lnTo>
                      <a:pt x="582" y="4048"/>
                    </a:lnTo>
                    <a:lnTo>
                      <a:pt x="576" y="4049"/>
                    </a:lnTo>
                    <a:lnTo>
                      <a:pt x="568" y="4050"/>
                    </a:lnTo>
                    <a:lnTo>
                      <a:pt x="561" y="4050"/>
                    </a:lnTo>
                    <a:lnTo>
                      <a:pt x="554" y="4051"/>
                    </a:lnTo>
                    <a:lnTo>
                      <a:pt x="548" y="4051"/>
                    </a:lnTo>
                    <a:lnTo>
                      <a:pt x="540" y="4052"/>
                    </a:lnTo>
                    <a:lnTo>
                      <a:pt x="534" y="4052"/>
                    </a:lnTo>
                    <a:lnTo>
                      <a:pt x="526" y="4052"/>
                    </a:lnTo>
                    <a:lnTo>
                      <a:pt x="520" y="4052"/>
                    </a:lnTo>
                    <a:lnTo>
                      <a:pt x="512" y="4052"/>
                    </a:lnTo>
                    <a:lnTo>
                      <a:pt x="506" y="4052"/>
                    </a:lnTo>
                    <a:lnTo>
                      <a:pt x="499" y="4052"/>
                    </a:lnTo>
                    <a:lnTo>
                      <a:pt x="505" y="3917"/>
                    </a:lnTo>
                    <a:lnTo>
                      <a:pt x="510" y="3919"/>
                    </a:lnTo>
                    <a:lnTo>
                      <a:pt x="515" y="3919"/>
                    </a:lnTo>
                    <a:lnTo>
                      <a:pt x="520" y="3919"/>
                    </a:lnTo>
                    <a:lnTo>
                      <a:pt x="524" y="3919"/>
                    </a:lnTo>
                    <a:lnTo>
                      <a:pt x="530" y="3919"/>
                    </a:lnTo>
                    <a:lnTo>
                      <a:pt x="534" y="3917"/>
                    </a:lnTo>
                    <a:lnTo>
                      <a:pt x="539" y="3917"/>
                    </a:lnTo>
                    <a:lnTo>
                      <a:pt x="545" y="3917"/>
                    </a:lnTo>
                    <a:lnTo>
                      <a:pt x="550" y="3917"/>
                    </a:lnTo>
                    <a:lnTo>
                      <a:pt x="554" y="3916"/>
                    </a:lnTo>
                    <a:lnTo>
                      <a:pt x="559" y="3916"/>
                    </a:lnTo>
                    <a:lnTo>
                      <a:pt x="564" y="3915"/>
                    </a:lnTo>
                    <a:lnTo>
                      <a:pt x="570" y="3914"/>
                    </a:lnTo>
                    <a:lnTo>
                      <a:pt x="574" y="3913"/>
                    </a:lnTo>
                    <a:lnTo>
                      <a:pt x="579" y="3913"/>
                    </a:lnTo>
                    <a:lnTo>
                      <a:pt x="584" y="3912"/>
                    </a:lnTo>
                    <a:lnTo>
                      <a:pt x="589" y="3911"/>
                    </a:lnTo>
                    <a:lnTo>
                      <a:pt x="594" y="3910"/>
                    </a:lnTo>
                    <a:lnTo>
                      <a:pt x="599" y="3909"/>
                    </a:lnTo>
                    <a:lnTo>
                      <a:pt x="604" y="3908"/>
                    </a:lnTo>
                    <a:lnTo>
                      <a:pt x="608" y="3906"/>
                    </a:lnTo>
                    <a:lnTo>
                      <a:pt x="614" y="3905"/>
                    </a:lnTo>
                    <a:lnTo>
                      <a:pt x="619" y="3903"/>
                    </a:lnTo>
                    <a:lnTo>
                      <a:pt x="623" y="3901"/>
                    </a:lnTo>
                    <a:lnTo>
                      <a:pt x="629" y="3900"/>
                    </a:lnTo>
                    <a:lnTo>
                      <a:pt x="634" y="3898"/>
                    </a:lnTo>
                    <a:lnTo>
                      <a:pt x="639" y="3896"/>
                    </a:lnTo>
                    <a:lnTo>
                      <a:pt x="644" y="3895"/>
                    </a:lnTo>
                    <a:lnTo>
                      <a:pt x="649" y="3893"/>
                    </a:lnTo>
                    <a:lnTo>
                      <a:pt x="654" y="3891"/>
                    </a:lnTo>
                    <a:lnTo>
                      <a:pt x="659" y="3888"/>
                    </a:lnTo>
                    <a:lnTo>
                      <a:pt x="664" y="3886"/>
                    </a:lnTo>
                    <a:lnTo>
                      <a:pt x="670" y="3884"/>
                    </a:lnTo>
                    <a:lnTo>
                      <a:pt x="674" y="3882"/>
                    </a:lnTo>
                    <a:lnTo>
                      <a:pt x="679" y="3880"/>
                    </a:lnTo>
                    <a:lnTo>
                      <a:pt x="685" y="3876"/>
                    </a:lnTo>
                    <a:lnTo>
                      <a:pt x="689" y="3874"/>
                    </a:lnTo>
                    <a:lnTo>
                      <a:pt x="695" y="3872"/>
                    </a:lnTo>
                    <a:lnTo>
                      <a:pt x="700" y="3869"/>
                    </a:lnTo>
                    <a:lnTo>
                      <a:pt x="704" y="3867"/>
                    </a:lnTo>
                    <a:lnTo>
                      <a:pt x="715" y="3860"/>
                    </a:lnTo>
                    <a:lnTo>
                      <a:pt x="725" y="3855"/>
                    </a:lnTo>
                    <a:lnTo>
                      <a:pt x="735" y="3848"/>
                    </a:lnTo>
                    <a:lnTo>
                      <a:pt x="745" y="3841"/>
                    </a:lnTo>
                    <a:lnTo>
                      <a:pt x="756" y="3834"/>
                    </a:lnTo>
                    <a:lnTo>
                      <a:pt x="766" y="3827"/>
                    </a:lnTo>
                    <a:lnTo>
                      <a:pt x="775" y="3819"/>
                    </a:lnTo>
                    <a:lnTo>
                      <a:pt x="786" y="3812"/>
                    </a:lnTo>
                    <a:lnTo>
                      <a:pt x="796" y="3804"/>
                    </a:lnTo>
                    <a:lnTo>
                      <a:pt x="807" y="3796"/>
                    </a:lnTo>
                    <a:lnTo>
                      <a:pt x="816" y="3787"/>
                    </a:lnTo>
                    <a:lnTo>
                      <a:pt x="827" y="3778"/>
                    </a:lnTo>
                    <a:lnTo>
                      <a:pt x="837" y="3769"/>
                    </a:lnTo>
                    <a:lnTo>
                      <a:pt x="847" y="3759"/>
                    </a:lnTo>
                    <a:lnTo>
                      <a:pt x="856" y="3749"/>
                    </a:lnTo>
                    <a:lnTo>
                      <a:pt x="867" y="3740"/>
                    </a:lnTo>
                    <a:lnTo>
                      <a:pt x="877" y="3729"/>
                    </a:lnTo>
                    <a:lnTo>
                      <a:pt x="886" y="3718"/>
                    </a:lnTo>
                    <a:lnTo>
                      <a:pt x="896" y="3707"/>
                    </a:lnTo>
                    <a:lnTo>
                      <a:pt x="906" y="3696"/>
                    </a:lnTo>
                    <a:lnTo>
                      <a:pt x="915" y="3684"/>
                    </a:lnTo>
                    <a:lnTo>
                      <a:pt x="925" y="3673"/>
                    </a:lnTo>
                    <a:lnTo>
                      <a:pt x="935" y="3662"/>
                    </a:lnTo>
                    <a:lnTo>
                      <a:pt x="945" y="3649"/>
                    </a:lnTo>
                    <a:lnTo>
                      <a:pt x="954" y="3637"/>
                    </a:lnTo>
                    <a:lnTo>
                      <a:pt x="963" y="3624"/>
                    </a:lnTo>
                    <a:lnTo>
                      <a:pt x="973" y="3611"/>
                    </a:lnTo>
                    <a:lnTo>
                      <a:pt x="982" y="3598"/>
                    </a:lnTo>
                    <a:lnTo>
                      <a:pt x="991" y="3584"/>
                    </a:lnTo>
                    <a:lnTo>
                      <a:pt x="1001" y="3571"/>
                    </a:lnTo>
                    <a:lnTo>
                      <a:pt x="1009" y="3557"/>
                    </a:lnTo>
                    <a:lnTo>
                      <a:pt x="1019" y="3543"/>
                    </a:lnTo>
                    <a:lnTo>
                      <a:pt x="1028" y="3529"/>
                    </a:lnTo>
                    <a:lnTo>
                      <a:pt x="1036" y="3514"/>
                    </a:lnTo>
                    <a:lnTo>
                      <a:pt x="1046" y="3499"/>
                    </a:lnTo>
                    <a:lnTo>
                      <a:pt x="1055" y="3484"/>
                    </a:lnTo>
                    <a:lnTo>
                      <a:pt x="1063" y="3469"/>
                    </a:lnTo>
                    <a:lnTo>
                      <a:pt x="1072" y="3454"/>
                    </a:lnTo>
                    <a:lnTo>
                      <a:pt x="1080" y="3437"/>
                    </a:lnTo>
                    <a:lnTo>
                      <a:pt x="1088" y="3422"/>
                    </a:lnTo>
                    <a:lnTo>
                      <a:pt x="1097" y="3406"/>
                    </a:lnTo>
                    <a:lnTo>
                      <a:pt x="1105" y="3390"/>
                    </a:lnTo>
                    <a:lnTo>
                      <a:pt x="1113" y="3374"/>
                    </a:lnTo>
                    <a:lnTo>
                      <a:pt x="1121" y="3357"/>
                    </a:lnTo>
                    <a:lnTo>
                      <a:pt x="1129" y="3340"/>
                    </a:lnTo>
                    <a:lnTo>
                      <a:pt x="1136" y="3323"/>
                    </a:lnTo>
                    <a:lnTo>
                      <a:pt x="1144" y="3306"/>
                    </a:lnTo>
                    <a:lnTo>
                      <a:pt x="1152" y="3289"/>
                    </a:lnTo>
                    <a:lnTo>
                      <a:pt x="1159" y="3271"/>
                    </a:lnTo>
                    <a:lnTo>
                      <a:pt x="1167" y="3253"/>
                    </a:lnTo>
                    <a:lnTo>
                      <a:pt x="1174" y="3236"/>
                    </a:lnTo>
                    <a:lnTo>
                      <a:pt x="1181" y="3217"/>
                    </a:lnTo>
                    <a:lnTo>
                      <a:pt x="1188" y="3199"/>
                    </a:lnTo>
                    <a:lnTo>
                      <a:pt x="1195" y="3181"/>
                    </a:lnTo>
                    <a:lnTo>
                      <a:pt x="1202" y="3162"/>
                    </a:lnTo>
                    <a:lnTo>
                      <a:pt x="1209" y="3144"/>
                    </a:lnTo>
                    <a:lnTo>
                      <a:pt x="1215" y="3125"/>
                    </a:lnTo>
                    <a:lnTo>
                      <a:pt x="1222" y="3106"/>
                    </a:lnTo>
                    <a:lnTo>
                      <a:pt x="1228" y="3087"/>
                    </a:lnTo>
                    <a:lnTo>
                      <a:pt x="1233" y="3068"/>
                    </a:lnTo>
                    <a:lnTo>
                      <a:pt x="1240" y="3048"/>
                    </a:lnTo>
                    <a:lnTo>
                      <a:pt x="1246" y="3029"/>
                    </a:lnTo>
                    <a:lnTo>
                      <a:pt x="1252" y="3009"/>
                    </a:lnTo>
                    <a:lnTo>
                      <a:pt x="1257" y="2990"/>
                    </a:lnTo>
                    <a:lnTo>
                      <a:pt x="1263" y="2969"/>
                    </a:lnTo>
                    <a:lnTo>
                      <a:pt x="1268" y="2949"/>
                    </a:lnTo>
                    <a:lnTo>
                      <a:pt x="1273" y="2929"/>
                    </a:lnTo>
                    <a:lnTo>
                      <a:pt x="1279" y="2909"/>
                    </a:lnTo>
                    <a:lnTo>
                      <a:pt x="1284" y="2888"/>
                    </a:lnTo>
                    <a:lnTo>
                      <a:pt x="1288" y="2868"/>
                    </a:lnTo>
                    <a:lnTo>
                      <a:pt x="1293" y="2847"/>
                    </a:lnTo>
                    <a:lnTo>
                      <a:pt x="1297" y="2827"/>
                    </a:lnTo>
                    <a:lnTo>
                      <a:pt x="1302" y="2805"/>
                    </a:lnTo>
                    <a:lnTo>
                      <a:pt x="1306" y="2785"/>
                    </a:lnTo>
                    <a:lnTo>
                      <a:pt x="1310" y="2764"/>
                    </a:lnTo>
                    <a:lnTo>
                      <a:pt x="1314" y="2743"/>
                    </a:lnTo>
                    <a:lnTo>
                      <a:pt x="1317" y="2721"/>
                    </a:lnTo>
                    <a:lnTo>
                      <a:pt x="1322" y="2701"/>
                    </a:lnTo>
                    <a:lnTo>
                      <a:pt x="1325" y="2679"/>
                    </a:lnTo>
                    <a:lnTo>
                      <a:pt x="1328" y="2658"/>
                    </a:lnTo>
                    <a:lnTo>
                      <a:pt x="1331" y="2636"/>
                    </a:lnTo>
                    <a:lnTo>
                      <a:pt x="1335" y="2614"/>
                    </a:lnTo>
                    <a:lnTo>
                      <a:pt x="1337" y="2593"/>
                    </a:lnTo>
                    <a:lnTo>
                      <a:pt x="1340" y="2570"/>
                    </a:lnTo>
                    <a:lnTo>
                      <a:pt x="1342" y="2549"/>
                    </a:lnTo>
                    <a:lnTo>
                      <a:pt x="1344" y="2527"/>
                    </a:lnTo>
                    <a:lnTo>
                      <a:pt x="1347" y="2506"/>
                    </a:lnTo>
                    <a:lnTo>
                      <a:pt x="1349" y="2483"/>
                    </a:lnTo>
                    <a:lnTo>
                      <a:pt x="1351" y="2461"/>
                    </a:lnTo>
                    <a:lnTo>
                      <a:pt x="1352" y="2439"/>
                    </a:lnTo>
                    <a:lnTo>
                      <a:pt x="1353" y="2417"/>
                    </a:lnTo>
                    <a:lnTo>
                      <a:pt x="1355" y="2394"/>
                    </a:lnTo>
                    <a:lnTo>
                      <a:pt x="1356" y="2372"/>
                    </a:lnTo>
                    <a:lnTo>
                      <a:pt x="1357" y="2350"/>
                    </a:lnTo>
                    <a:lnTo>
                      <a:pt x="1357" y="2328"/>
                    </a:lnTo>
                    <a:lnTo>
                      <a:pt x="1358" y="2305"/>
                    </a:lnTo>
                    <a:lnTo>
                      <a:pt x="1358" y="2283"/>
                    </a:lnTo>
                    <a:lnTo>
                      <a:pt x="1358" y="2261"/>
                    </a:lnTo>
                    <a:lnTo>
                      <a:pt x="1358" y="2238"/>
                    </a:lnTo>
                    <a:lnTo>
                      <a:pt x="1358" y="2215"/>
                    </a:lnTo>
                    <a:lnTo>
                      <a:pt x="1358" y="2193"/>
                    </a:lnTo>
                    <a:lnTo>
                      <a:pt x="1357" y="2170"/>
                    </a:lnTo>
                    <a:lnTo>
                      <a:pt x="1356" y="2147"/>
                    </a:lnTo>
                    <a:lnTo>
                      <a:pt x="1355" y="2125"/>
                    </a:lnTo>
                    <a:lnTo>
                      <a:pt x="1354" y="2102"/>
                    </a:lnTo>
                    <a:lnTo>
                      <a:pt x="1353" y="2079"/>
                    </a:lnTo>
                    <a:lnTo>
                      <a:pt x="1351" y="2057"/>
                    </a:lnTo>
                    <a:lnTo>
                      <a:pt x="1350" y="2035"/>
                    </a:lnTo>
                    <a:close/>
                    <a:moveTo>
                      <a:pt x="529" y="133"/>
                    </a:moveTo>
                    <a:lnTo>
                      <a:pt x="508" y="0"/>
                    </a:lnTo>
                    <a:lnTo>
                      <a:pt x="522" y="0"/>
                    </a:lnTo>
                    <a:lnTo>
                      <a:pt x="536" y="0"/>
                    </a:lnTo>
                    <a:lnTo>
                      <a:pt x="549" y="2"/>
                    </a:lnTo>
                    <a:lnTo>
                      <a:pt x="563" y="3"/>
                    </a:lnTo>
                    <a:lnTo>
                      <a:pt x="576" y="5"/>
                    </a:lnTo>
                    <a:lnTo>
                      <a:pt x="590" y="9"/>
                    </a:lnTo>
                    <a:lnTo>
                      <a:pt x="603" y="11"/>
                    </a:lnTo>
                    <a:lnTo>
                      <a:pt x="616" y="15"/>
                    </a:lnTo>
                    <a:lnTo>
                      <a:pt x="630" y="18"/>
                    </a:lnTo>
                    <a:lnTo>
                      <a:pt x="643" y="23"/>
                    </a:lnTo>
                    <a:lnTo>
                      <a:pt x="656" y="27"/>
                    </a:lnTo>
                    <a:lnTo>
                      <a:pt x="669" y="31"/>
                    </a:lnTo>
                    <a:lnTo>
                      <a:pt x="682" y="37"/>
                    </a:lnTo>
                    <a:lnTo>
                      <a:pt x="693" y="41"/>
                    </a:lnTo>
                    <a:lnTo>
                      <a:pt x="706" y="47"/>
                    </a:lnTo>
                    <a:lnTo>
                      <a:pt x="718" y="53"/>
                    </a:lnTo>
                    <a:lnTo>
                      <a:pt x="731" y="59"/>
                    </a:lnTo>
                    <a:lnTo>
                      <a:pt x="743" y="66"/>
                    </a:lnTo>
                    <a:lnTo>
                      <a:pt x="755" y="73"/>
                    </a:lnTo>
                    <a:lnTo>
                      <a:pt x="767" y="81"/>
                    </a:lnTo>
                    <a:lnTo>
                      <a:pt x="779" y="88"/>
                    </a:lnTo>
                    <a:lnTo>
                      <a:pt x="790" y="96"/>
                    </a:lnTo>
                    <a:lnTo>
                      <a:pt x="802" y="103"/>
                    </a:lnTo>
                    <a:lnTo>
                      <a:pt x="813" y="112"/>
                    </a:lnTo>
                    <a:lnTo>
                      <a:pt x="825" y="121"/>
                    </a:lnTo>
                    <a:lnTo>
                      <a:pt x="836" y="130"/>
                    </a:lnTo>
                    <a:lnTo>
                      <a:pt x="847" y="139"/>
                    </a:lnTo>
                    <a:lnTo>
                      <a:pt x="857" y="149"/>
                    </a:lnTo>
                    <a:lnTo>
                      <a:pt x="868" y="158"/>
                    </a:lnTo>
                    <a:lnTo>
                      <a:pt x="879" y="169"/>
                    </a:lnTo>
                    <a:lnTo>
                      <a:pt x="890" y="179"/>
                    </a:lnTo>
                    <a:lnTo>
                      <a:pt x="900" y="190"/>
                    </a:lnTo>
                    <a:lnTo>
                      <a:pt x="910" y="201"/>
                    </a:lnTo>
                    <a:lnTo>
                      <a:pt x="921" y="212"/>
                    </a:lnTo>
                    <a:lnTo>
                      <a:pt x="931" y="223"/>
                    </a:lnTo>
                    <a:lnTo>
                      <a:pt x="940" y="235"/>
                    </a:lnTo>
                    <a:lnTo>
                      <a:pt x="951" y="246"/>
                    </a:lnTo>
                    <a:lnTo>
                      <a:pt x="961" y="259"/>
                    </a:lnTo>
                    <a:lnTo>
                      <a:pt x="970" y="271"/>
                    </a:lnTo>
                    <a:lnTo>
                      <a:pt x="979" y="284"/>
                    </a:lnTo>
                    <a:lnTo>
                      <a:pt x="990" y="295"/>
                    </a:lnTo>
                    <a:lnTo>
                      <a:pt x="998" y="309"/>
                    </a:lnTo>
                    <a:lnTo>
                      <a:pt x="1008" y="322"/>
                    </a:lnTo>
                    <a:lnTo>
                      <a:pt x="1017" y="335"/>
                    </a:lnTo>
                    <a:lnTo>
                      <a:pt x="1026" y="349"/>
                    </a:lnTo>
                    <a:lnTo>
                      <a:pt x="1035" y="362"/>
                    </a:lnTo>
                    <a:lnTo>
                      <a:pt x="1044" y="376"/>
                    </a:lnTo>
                    <a:lnTo>
                      <a:pt x="1053" y="391"/>
                    </a:lnTo>
                    <a:lnTo>
                      <a:pt x="1062" y="405"/>
                    </a:lnTo>
                    <a:lnTo>
                      <a:pt x="1071" y="421"/>
                    </a:lnTo>
                    <a:lnTo>
                      <a:pt x="1078" y="435"/>
                    </a:lnTo>
                    <a:lnTo>
                      <a:pt x="1087" y="450"/>
                    </a:lnTo>
                    <a:lnTo>
                      <a:pt x="1095" y="465"/>
                    </a:lnTo>
                    <a:lnTo>
                      <a:pt x="1104" y="481"/>
                    </a:lnTo>
                    <a:lnTo>
                      <a:pt x="1112" y="496"/>
                    </a:lnTo>
                    <a:lnTo>
                      <a:pt x="1120" y="512"/>
                    </a:lnTo>
                    <a:lnTo>
                      <a:pt x="1128" y="528"/>
                    </a:lnTo>
                    <a:lnTo>
                      <a:pt x="1136" y="545"/>
                    </a:lnTo>
                    <a:lnTo>
                      <a:pt x="1144" y="561"/>
                    </a:lnTo>
                    <a:lnTo>
                      <a:pt x="1152" y="577"/>
                    </a:lnTo>
                    <a:lnTo>
                      <a:pt x="1159" y="594"/>
                    </a:lnTo>
                    <a:lnTo>
                      <a:pt x="1167" y="611"/>
                    </a:lnTo>
                    <a:lnTo>
                      <a:pt x="1174" y="628"/>
                    </a:lnTo>
                    <a:lnTo>
                      <a:pt x="1182" y="645"/>
                    </a:lnTo>
                    <a:lnTo>
                      <a:pt x="1189" y="662"/>
                    </a:lnTo>
                    <a:lnTo>
                      <a:pt x="1196" y="680"/>
                    </a:lnTo>
                    <a:lnTo>
                      <a:pt x="1203" y="698"/>
                    </a:lnTo>
                    <a:lnTo>
                      <a:pt x="1210" y="716"/>
                    </a:lnTo>
                    <a:lnTo>
                      <a:pt x="1217" y="734"/>
                    </a:lnTo>
                    <a:lnTo>
                      <a:pt x="1224" y="753"/>
                    </a:lnTo>
                    <a:lnTo>
                      <a:pt x="1231" y="771"/>
                    </a:lnTo>
                    <a:lnTo>
                      <a:pt x="1238" y="789"/>
                    </a:lnTo>
                    <a:lnTo>
                      <a:pt x="1244" y="808"/>
                    </a:lnTo>
                    <a:lnTo>
                      <a:pt x="1251" y="827"/>
                    </a:lnTo>
                    <a:lnTo>
                      <a:pt x="1257" y="846"/>
                    </a:lnTo>
                    <a:lnTo>
                      <a:pt x="1264" y="865"/>
                    </a:lnTo>
                    <a:lnTo>
                      <a:pt x="1270" y="884"/>
                    </a:lnTo>
                    <a:lnTo>
                      <a:pt x="1275" y="904"/>
                    </a:lnTo>
                    <a:lnTo>
                      <a:pt x="1282" y="923"/>
                    </a:lnTo>
                    <a:lnTo>
                      <a:pt x="1287" y="943"/>
                    </a:lnTo>
                    <a:lnTo>
                      <a:pt x="1294" y="963"/>
                    </a:lnTo>
                    <a:lnTo>
                      <a:pt x="1299" y="983"/>
                    </a:lnTo>
                    <a:lnTo>
                      <a:pt x="1306" y="1003"/>
                    </a:lnTo>
                    <a:lnTo>
                      <a:pt x="1311" y="1024"/>
                    </a:lnTo>
                    <a:lnTo>
                      <a:pt x="1316" y="1044"/>
                    </a:lnTo>
                    <a:lnTo>
                      <a:pt x="1323" y="1064"/>
                    </a:lnTo>
                    <a:lnTo>
                      <a:pt x="1328" y="1085"/>
                    </a:lnTo>
                    <a:lnTo>
                      <a:pt x="1333" y="1105"/>
                    </a:lnTo>
                    <a:lnTo>
                      <a:pt x="1339" y="1126"/>
                    </a:lnTo>
                    <a:lnTo>
                      <a:pt x="1343" y="1146"/>
                    </a:lnTo>
                    <a:lnTo>
                      <a:pt x="1349" y="1168"/>
                    </a:lnTo>
                    <a:lnTo>
                      <a:pt x="1354" y="1189"/>
                    </a:lnTo>
                    <a:lnTo>
                      <a:pt x="1358" y="1210"/>
                    </a:lnTo>
                    <a:lnTo>
                      <a:pt x="1364" y="1232"/>
                    </a:lnTo>
                    <a:lnTo>
                      <a:pt x="1368" y="1253"/>
                    </a:lnTo>
                    <a:lnTo>
                      <a:pt x="1374" y="1275"/>
                    </a:lnTo>
                    <a:lnTo>
                      <a:pt x="1378" y="1296"/>
                    </a:lnTo>
                    <a:lnTo>
                      <a:pt x="1386" y="1340"/>
                    </a:lnTo>
                    <a:lnTo>
                      <a:pt x="1396" y="1384"/>
                    </a:lnTo>
                    <a:lnTo>
                      <a:pt x="1399" y="1406"/>
                    </a:lnTo>
                    <a:lnTo>
                      <a:pt x="1404" y="1428"/>
                    </a:lnTo>
                    <a:lnTo>
                      <a:pt x="1408" y="1451"/>
                    </a:lnTo>
                    <a:lnTo>
                      <a:pt x="1412" y="1473"/>
                    </a:lnTo>
                    <a:lnTo>
                      <a:pt x="1420" y="1518"/>
                    </a:lnTo>
                    <a:lnTo>
                      <a:pt x="1427" y="1563"/>
                    </a:lnTo>
                    <a:lnTo>
                      <a:pt x="1434" y="1608"/>
                    </a:lnTo>
                    <a:lnTo>
                      <a:pt x="1441" y="1653"/>
                    </a:lnTo>
                    <a:lnTo>
                      <a:pt x="1447" y="1699"/>
                    </a:lnTo>
                    <a:lnTo>
                      <a:pt x="1453" y="1745"/>
                    </a:lnTo>
                    <a:lnTo>
                      <a:pt x="1459" y="1791"/>
                    </a:lnTo>
                    <a:lnTo>
                      <a:pt x="1464" y="1838"/>
                    </a:lnTo>
                    <a:lnTo>
                      <a:pt x="1469" y="1884"/>
                    </a:lnTo>
                    <a:lnTo>
                      <a:pt x="1475" y="1931"/>
                    </a:lnTo>
                    <a:lnTo>
                      <a:pt x="1479" y="1977"/>
                    </a:lnTo>
                    <a:lnTo>
                      <a:pt x="1483" y="2023"/>
                    </a:lnTo>
                    <a:lnTo>
                      <a:pt x="1350" y="2035"/>
                    </a:lnTo>
                    <a:lnTo>
                      <a:pt x="1346" y="1989"/>
                    </a:lnTo>
                    <a:lnTo>
                      <a:pt x="1341" y="1944"/>
                    </a:lnTo>
                    <a:lnTo>
                      <a:pt x="1337" y="1898"/>
                    </a:lnTo>
                    <a:lnTo>
                      <a:pt x="1331" y="1852"/>
                    </a:lnTo>
                    <a:lnTo>
                      <a:pt x="1326" y="1807"/>
                    </a:lnTo>
                    <a:lnTo>
                      <a:pt x="1321" y="1762"/>
                    </a:lnTo>
                    <a:lnTo>
                      <a:pt x="1314" y="1717"/>
                    </a:lnTo>
                    <a:lnTo>
                      <a:pt x="1308" y="1672"/>
                    </a:lnTo>
                    <a:lnTo>
                      <a:pt x="1301" y="1628"/>
                    </a:lnTo>
                    <a:lnTo>
                      <a:pt x="1295" y="1583"/>
                    </a:lnTo>
                    <a:lnTo>
                      <a:pt x="1287" y="1539"/>
                    </a:lnTo>
                    <a:lnTo>
                      <a:pt x="1280" y="1495"/>
                    </a:lnTo>
                    <a:lnTo>
                      <a:pt x="1277" y="1474"/>
                    </a:lnTo>
                    <a:lnTo>
                      <a:pt x="1272" y="1452"/>
                    </a:lnTo>
                    <a:lnTo>
                      <a:pt x="1268" y="1430"/>
                    </a:lnTo>
                    <a:lnTo>
                      <a:pt x="1264" y="1410"/>
                    </a:lnTo>
                    <a:lnTo>
                      <a:pt x="1256" y="1367"/>
                    </a:lnTo>
                    <a:lnTo>
                      <a:pt x="1246" y="1323"/>
                    </a:lnTo>
                    <a:lnTo>
                      <a:pt x="1242" y="1303"/>
                    </a:lnTo>
                    <a:lnTo>
                      <a:pt x="1238" y="1282"/>
                    </a:lnTo>
                    <a:lnTo>
                      <a:pt x="1233" y="1261"/>
                    </a:lnTo>
                    <a:lnTo>
                      <a:pt x="1228" y="1240"/>
                    </a:lnTo>
                    <a:lnTo>
                      <a:pt x="1224" y="1220"/>
                    </a:lnTo>
                    <a:lnTo>
                      <a:pt x="1218" y="1199"/>
                    </a:lnTo>
                    <a:lnTo>
                      <a:pt x="1214" y="1179"/>
                    </a:lnTo>
                    <a:lnTo>
                      <a:pt x="1209" y="1158"/>
                    </a:lnTo>
                    <a:lnTo>
                      <a:pt x="1203" y="1139"/>
                    </a:lnTo>
                    <a:lnTo>
                      <a:pt x="1198" y="1118"/>
                    </a:lnTo>
                    <a:lnTo>
                      <a:pt x="1192" y="1098"/>
                    </a:lnTo>
                    <a:lnTo>
                      <a:pt x="1188" y="1079"/>
                    </a:lnTo>
                    <a:lnTo>
                      <a:pt x="1183" y="1059"/>
                    </a:lnTo>
                    <a:lnTo>
                      <a:pt x="1176" y="1040"/>
                    </a:lnTo>
                    <a:lnTo>
                      <a:pt x="1171" y="1020"/>
                    </a:lnTo>
                    <a:lnTo>
                      <a:pt x="1166" y="1001"/>
                    </a:lnTo>
                    <a:lnTo>
                      <a:pt x="1160" y="981"/>
                    </a:lnTo>
                    <a:lnTo>
                      <a:pt x="1154" y="963"/>
                    </a:lnTo>
                    <a:lnTo>
                      <a:pt x="1148" y="944"/>
                    </a:lnTo>
                    <a:lnTo>
                      <a:pt x="1142" y="925"/>
                    </a:lnTo>
                    <a:lnTo>
                      <a:pt x="1136" y="907"/>
                    </a:lnTo>
                    <a:lnTo>
                      <a:pt x="1130" y="889"/>
                    </a:lnTo>
                    <a:lnTo>
                      <a:pt x="1123" y="870"/>
                    </a:lnTo>
                    <a:lnTo>
                      <a:pt x="1118" y="852"/>
                    </a:lnTo>
                    <a:lnTo>
                      <a:pt x="1112" y="835"/>
                    </a:lnTo>
                    <a:lnTo>
                      <a:pt x="1105" y="816"/>
                    </a:lnTo>
                    <a:lnTo>
                      <a:pt x="1099" y="799"/>
                    </a:lnTo>
                    <a:lnTo>
                      <a:pt x="1092" y="782"/>
                    </a:lnTo>
                    <a:lnTo>
                      <a:pt x="1086" y="765"/>
                    </a:lnTo>
                    <a:lnTo>
                      <a:pt x="1078" y="747"/>
                    </a:lnTo>
                    <a:lnTo>
                      <a:pt x="1072" y="730"/>
                    </a:lnTo>
                    <a:lnTo>
                      <a:pt x="1065" y="714"/>
                    </a:lnTo>
                    <a:lnTo>
                      <a:pt x="1058" y="698"/>
                    </a:lnTo>
                    <a:lnTo>
                      <a:pt x="1051" y="682"/>
                    </a:lnTo>
                    <a:lnTo>
                      <a:pt x="1044" y="665"/>
                    </a:lnTo>
                    <a:lnTo>
                      <a:pt x="1037" y="649"/>
                    </a:lnTo>
                    <a:lnTo>
                      <a:pt x="1030" y="633"/>
                    </a:lnTo>
                    <a:lnTo>
                      <a:pt x="1022" y="618"/>
                    </a:lnTo>
                    <a:lnTo>
                      <a:pt x="1016" y="603"/>
                    </a:lnTo>
                    <a:lnTo>
                      <a:pt x="1008" y="588"/>
                    </a:lnTo>
                    <a:lnTo>
                      <a:pt x="1001" y="573"/>
                    </a:lnTo>
                    <a:lnTo>
                      <a:pt x="993" y="558"/>
                    </a:lnTo>
                    <a:lnTo>
                      <a:pt x="986" y="544"/>
                    </a:lnTo>
                    <a:lnTo>
                      <a:pt x="978" y="529"/>
                    </a:lnTo>
                    <a:lnTo>
                      <a:pt x="970" y="515"/>
                    </a:lnTo>
                    <a:lnTo>
                      <a:pt x="962" y="501"/>
                    </a:lnTo>
                    <a:lnTo>
                      <a:pt x="954" y="487"/>
                    </a:lnTo>
                    <a:lnTo>
                      <a:pt x="947" y="474"/>
                    </a:lnTo>
                    <a:lnTo>
                      <a:pt x="938" y="460"/>
                    </a:lnTo>
                    <a:lnTo>
                      <a:pt x="931" y="449"/>
                    </a:lnTo>
                    <a:lnTo>
                      <a:pt x="923" y="436"/>
                    </a:lnTo>
                    <a:lnTo>
                      <a:pt x="914" y="423"/>
                    </a:lnTo>
                    <a:lnTo>
                      <a:pt x="907" y="411"/>
                    </a:lnTo>
                    <a:lnTo>
                      <a:pt x="898" y="399"/>
                    </a:lnTo>
                    <a:lnTo>
                      <a:pt x="890" y="387"/>
                    </a:lnTo>
                    <a:lnTo>
                      <a:pt x="881" y="375"/>
                    </a:lnTo>
                    <a:lnTo>
                      <a:pt x="873" y="364"/>
                    </a:lnTo>
                    <a:lnTo>
                      <a:pt x="865" y="353"/>
                    </a:lnTo>
                    <a:lnTo>
                      <a:pt x="856" y="342"/>
                    </a:lnTo>
                    <a:lnTo>
                      <a:pt x="848" y="332"/>
                    </a:lnTo>
                    <a:lnTo>
                      <a:pt x="839" y="321"/>
                    </a:lnTo>
                    <a:lnTo>
                      <a:pt x="830" y="312"/>
                    </a:lnTo>
                    <a:lnTo>
                      <a:pt x="822" y="302"/>
                    </a:lnTo>
                    <a:lnTo>
                      <a:pt x="813" y="292"/>
                    </a:lnTo>
                    <a:lnTo>
                      <a:pt x="804" y="284"/>
                    </a:lnTo>
                    <a:lnTo>
                      <a:pt x="795" y="274"/>
                    </a:lnTo>
                    <a:lnTo>
                      <a:pt x="786" y="265"/>
                    </a:lnTo>
                    <a:lnTo>
                      <a:pt x="778" y="257"/>
                    </a:lnTo>
                    <a:lnTo>
                      <a:pt x="769" y="249"/>
                    </a:lnTo>
                    <a:lnTo>
                      <a:pt x="759" y="241"/>
                    </a:lnTo>
                    <a:lnTo>
                      <a:pt x="751" y="234"/>
                    </a:lnTo>
                    <a:lnTo>
                      <a:pt x="742" y="226"/>
                    </a:lnTo>
                    <a:lnTo>
                      <a:pt x="732" y="220"/>
                    </a:lnTo>
                    <a:lnTo>
                      <a:pt x="724" y="212"/>
                    </a:lnTo>
                    <a:lnTo>
                      <a:pt x="714" y="206"/>
                    </a:lnTo>
                    <a:lnTo>
                      <a:pt x="705" y="199"/>
                    </a:lnTo>
                    <a:lnTo>
                      <a:pt x="696" y="194"/>
                    </a:lnTo>
                    <a:lnTo>
                      <a:pt x="687" y="188"/>
                    </a:lnTo>
                    <a:lnTo>
                      <a:pt x="677" y="182"/>
                    </a:lnTo>
                    <a:lnTo>
                      <a:pt x="668" y="178"/>
                    </a:lnTo>
                    <a:lnTo>
                      <a:pt x="659" y="174"/>
                    </a:lnTo>
                    <a:lnTo>
                      <a:pt x="649" y="168"/>
                    </a:lnTo>
                    <a:lnTo>
                      <a:pt x="640" y="164"/>
                    </a:lnTo>
                    <a:lnTo>
                      <a:pt x="631" y="160"/>
                    </a:lnTo>
                    <a:lnTo>
                      <a:pt x="621" y="156"/>
                    </a:lnTo>
                    <a:lnTo>
                      <a:pt x="612" y="153"/>
                    </a:lnTo>
                    <a:lnTo>
                      <a:pt x="602" y="150"/>
                    </a:lnTo>
                    <a:lnTo>
                      <a:pt x="592" y="147"/>
                    </a:lnTo>
                    <a:lnTo>
                      <a:pt x="584" y="144"/>
                    </a:lnTo>
                    <a:lnTo>
                      <a:pt x="574" y="142"/>
                    </a:lnTo>
                    <a:lnTo>
                      <a:pt x="564" y="140"/>
                    </a:lnTo>
                    <a:lnTo>
                      <a:pt x="554" y="138"/>
                    </a:lnTo>
                    <a:lnTo>
                      <a:pt x="545" y="137"/>
                    </a:lnTo>
                    <a:lnTo>
                      <a:pt x="534" y="135"/>
                    </a:lnTo>
                    <a:lnTo>
                      <a:pt x="524" y="134"/>
                    </a:lnTo>
                    <a:lnTo>
                      <a:pt x="515" y="134"/>
                    </a:lnTo>
                    <a:lnTo>
                      <a:pt x="529" y="133"/>
                    </a:lnTo>
                    <a:close/>
                    <a:moveTo>
                      <a:pt x="134" y="800"/>
                    </a:moveTo>
                    <a:lnTo>
                      <a:pt x="0" y="795"/>
                    </a:lnTo>
                    <a:lnTo>
                      <a:pt x="0" y="785"/>
                    </a:lnTo>
                    <a:lnTo>
                      <a:pt x="2" y="764"/>
                    </a:lnTo>
                    <a:lnTo>
                      <a:pt x="4" y="747"/>
                    </a:lnTo>
                    <a:lnTo>
                      <a:pt x="6" y="729"/>
                    </a:lnTo>
                    <a:lnTo>
                      <a:pt x="7" y="718"/>
                    </a:lnTo>
                    <a:lnTo>
                      <a:pt x="8" y="706"/>
                    </a:lnTo>
                    <a:lnTo>
                      <a:pt x="10" y="696"/>
                    </a:lnTo>
                    <a:lnTo>
                      <a:pt x="11" y="683"/>
                    </a:lnTo>
                    <a:lnTo>
                      <a:pt x="13" y="671"/>
                    </a:lnTo>
                    <a:lnTo>
                      <a:pt x="16" y="658"/>
                    </a:lnTo>
                    <a:lnTo>
                      <a:pt x="18" y="644"/>
                    </a:lnTo>
                    <a:lnTo>
                      <a:pt x="20" y="630"/>
                    </a:lnTo>
                    <a:lnTo>
                      <a:pt x="23" y="615"/>
                    </a:lnTo>
                    <a:lnTo>
                      <a:pt x="26" y="601"/>
                    </a:lnTo>
                    <a:lnTo>
                      <a:pt x="30" y="584"/>
                    </a:lnTo>
                    <a:lnTo>
                      <a:pt x="33" y="569"/>
                    </a:lnTo>
                    <a:lnTo>
                      <a:pt x="36" y="553"/>
                    </a:lnTo>
                    <a:lnTo>
                      <a:pt x="40" y="537"/>
                    </a:lnTo>
                    <a:lnTo>
                      <a:pt x="45" y="521"/>
                    </a:lnTo>
                    <a:lnTo>
                      <a:pt x="49" y="504"/>
                    </a:lnTo>
                    <a:lnTo>
                      <a:pt x="54" y="487"/>
                    </a:lnTo>
                    <a:lnTo>
                      <a:pt x="59" y="470"/>
                    </a:lnTo>
                    <a:lnTo>
                      <a:pt x="62" y="462"/>
                    </a:lnTo>
                    <a:lnTo>
                      <a:pt x="64" y="453"/>
                    </a:lnTo>
                    <a:lnTo>
                      <a:pt x="67" y="444"/>
                    </a:lnTo>
                    <a:lnTo>
                      <a:pt x="71" y="436"/>
                    </a:lnTo>
                    <a:lnTo>
                      <a:pt x="74" y="427"/>
                    </a:lnTo>
                    <a:lnTo>
                      <a:pt x="77" y="418"/>
                    </a:lnTo>
                    <a:lnTo>
                      <a:pt x="80" y="410"/>
                    </a:lnTo>
                    <a:lnTo>
                      <a:pt x="83" y="401"/>
                    </a:lnTo>
                    <a:lnTo>
                      <a:pt x="87" y="393"/>
                    </a:lnTo>
                    <a:lnTo>
                      <a:pt x="90" y="384"/>
                    </a:lnTo>
                    <a:lnTo>
                      <a:pt x="93" y="374"/>
                    </a:lnTo>
                    <a:lnTo>
                      <a:pt x="97" y="366"/>
                    </a:lnTo>
                    <a:lnTo>
                      <a:pt x="101" y="357"/>
                    </a:lnTo>
                    <a:lnTo>
                      <a:pt x="105" y="348"/>
                    </a:lnTo>
                    <a:lnTo>
                      <a:pt x="108" y="340"/>
                    </a:lnTo>
                    <a:lnTo>
                      <a:pt x="113" y="331"/>
                    </a:lnTo>
                    <a:lnTo>
                      <a:pt x="117" y="322"/>
                    </a:lnTo>
                    <a:lnTo>
                      <a:pt x="121" y="314"/>
                    </a:lnTo>
                    <a:lnTo>
                      <a:pt x="125" y="305"/>
                    </a:lnTo>
                    <a:lnTo>
                      <a:pt x="130" y="297"/>
                    </a:lnTo>
                    <a:lnTo>
                      <a:pt x="134" y="288"/>
                    </a:lnTo>
                    <a:lnTo>
                      <a:pt x="140" y="279"/>
                    </a:lnTo>
                    <a:lnTo>
                      <a:pt x="144" y="271"/>
                    </a:lnTo>
                    <a:lnTo>
                      <a:pt x="149" y="262"/>
                    </a:lnTo>
                    <a:lnTo>
                      <a:pt x="155" y="253"/>
                    </a:lnTo>
                    <a:lnTo>
                      <a:pt x="160" y="246"/>
                    </a:lnTo>
                    <a:lnTo>
                      <a:pt x="165" y="237"/>
                    </a:lnTo>
                    <a:lnTo>
                      <a:pt x="171" y="229"/>
                    </a:lnTo>
                    <a:lnTo>
                      <a:pt x="176" y="221"/>
                    </a:lnTo>
                    <a:lnTo>
                      <a:pt x="182" y="212"/>
                    </a:lnTo>
                    <a:lnTo>
                      <a:pt x="187" y="205"/>
                    </a:lnTo>
                    <a:lnTo>
                      <a:pt x="193" y="196"/>
                    </a:lnTo>
                    <a:lnTo>
                      <a:pt x="199" y="189"/>
                    </a:lnTo>
                    <a:lnTo>
                      <a:pt x="205" y="181"/>
                    </a:lnTo>
                    <a:lnTo>
                      <a:pt x="212" y="172"/>
                    </a:lnTo>
                    <a:lnTo>
                      <a:pt x="218" y="165"/>
                    </a:lnTo>
                    <a:lnTo>
                      <a:pt x="225" y="158"/>
                    </a:lnTo>
                    <a:lnTo>
                      <a:pt x="232" y="150"/>
                    </a:lnTo>
                    <a:lnTo>
                      <a:pt x="239" y="143"/>
                    </a:lnTo>
                    <a:lnTo>
                      <a:pt x="246" y="136"/>
                    </a:lnTo>
                    <a:lnTo>
                      <a:pt x="253" y="128"/>
                    </a:lnTo>
                    <a:lnTo>
                      <a:pt x="260" y="122"/>
                    </a:lnTo>
                    <a:lnTo>
                      <a:pt x="268" y="115"/>
                    </a:lnTo>
                    <a:lnTo>
                      <a:pt x="275" y="108"/>
                    </a:lnTo>
                    <a:lnTo>
                      <a:pt x="284" y="101"/>
                    </a:lnTo>
                    <a:lnTo>
                      <a:pt x="291" y="95"/>
                    </a:lnTo>
                    <a:lnTo>
                      <a:pt x="300" y="88"/>
                    </a:lnTo>
                    <a:lnTo>
                      <a:pt x="308" y="83"/>
                    </a:lnTo>
                    <a:lnTo>
                      <a:pt x="316" y="76"/>
                    </a:lnTo>
                    <a:lnTo>
                      <a:pt x="325" y="71"/>
                    </a:lnTo>
                    <a:lnTo>
                      <a:pt x="335" y="66"/>
                    </a:lnTo>
                    <a:lnTo>
                      <a:pt x="343" y="59"/>
                    </a:lnTo>
                    <a:lnTo>
                      <a:pt x="352" y="55"/>
                    </a:lnTo>
                    <a:lnTo>
                      <a:pt x="362" y="49"/>
                    </a:lnTo>
                    <a:lnTo>
                      <a:pt x="371" y="44"/>
                    </a:lnTo>
                    <a:lnTo>
                      <a:pt x="380" y="40"/>
                    </a:lnTo>
                    <a:lnTo>
                      <a:pt x="391" y="35"/>
                    </a:lnTo>
                    <a:lnTo>
                      <a:pt x="400" y="31"/>
                    </a:lnTo>
                    <a:lnTo>
                      <a:pt x="410" y="27"/>
                    </a:lnTo>
                    <a:lnTo>
                      <a:pt x="421" y="23"/>
                    </a:lnTo>
                    <a:lnTo>
                      <a:pt x="430" y="19"/>
                    </a:lnTo>
                    <a:lnTo>
                      <a:pt x="441" y="16"/>
                    </a:lnTo>
                    <a:lnTo>
                      <a:pt x="452" y="13"/>
                    </a:lnTo>
                    <a:lnTo>
                      <a:pt x="463" y="10"/>
                    </a:lnTo>
                    <a:lnTo>
                      <a:pt x="474" y="6"/>
                    </a:lnTo>
                    <a:lnTo>
                      <a:pt x="484" y="4"/>
                    </a:lnTo>
                    <a:lnTo>
                      <a:pt x="496" y="2"/>
                    </a:lnTo>
                    <a:lnTo>
                      <a:pt x="508" y="0"/>
                    </a:lnTo>
                    <a:lnTo>
                      <a:pt x="529" y="133"/>
                    </a:lnTo>
                    <a:lnTo>
                      <a:pt x="520" y="134"/>
                    </a:lnTo>
                    <a:lnTo>
                      <a:pt x="512" y="136"/>
                    </a:lnTo>
                    <a:lnTo>
                      <a:pt x="504" y="138"/>
                    </a:lnTo>
                    <a:lnTo>
                      <a:pt x="496" y="139"/>
                    </a:lnTo>
                    <a:lnTo>
                      <a:pt x="489" y="141"/>
                    </a:lnTo>
                    <a:lnTo>
                      <a:pt x="481" y="143"/>
                    </a:lnTo>
                    <a:lnTo>
                      <a:pt x="474" y="147"/>
                    </a:lnTo>
                    <a:lnTo>
                      <a:pt x="466" y="149"/>
                    </a:lnTo>
                    <a:lnTo>
                      <a:pt x="459" y="152"/>
                    </a:lnTo>
                    <a:lnTo>
                      <a:pt x="452" y="154"/>
                    </a:lnTo>
                    <a:lnTo>
                      <a:pt x="445" y="157"/>
                    </a:lnTo>
                    <a:lnTo>
                      <a:pt x="438" y="161"/>
                    </a:lnTo>
                    <a:lnTo>
                      <a:pt x="432" y="164"/>
                    </a:lnTo>
                    <a:lnTo>
                      <a:pt x="424" y="167"/>
                    </a:lnTo>
                    <a:lnTo>
                      <a:pt x="418" y="171"/>
                    </a:lnTo>
                    <a:lnTo>
                      <a:pt x="411" y="175"/>
                    </a:lnTo>
                    <a:lnTo>
                      <a:pt x="405" y="179"/>
                    </a:lnTo>
                    <a:lnTo>
                      <a:pt x="398" y="183"/>
                    </a:lnTo>
                    <a:lnTo>
                      <a:pt x="393" y="186"/>
                    </a:lnTo>
                    <a:lnTo>
                      <a:pt x="386" y="191"/>
                    </a:lnTo>
                    <a:lnTo>
                      <a:pt x="380" y="196"/>
                    </a:lnTo>
                    <a:lnTo>
                      <a:pt x="374" y="201"/>
                    </a:lnTo>
                    <a:lnTo>
                      <a:pt x="369" y="205"/>
                    </a:lnTo>
                    <a:lnTo>
                      <a:pt x="363" y="210"/>
                    </a:lnTo>
                    <a:lnTo>
                      <a:pt x="357" y="215"/>
                    </a:lnTo>
                    <a:lnTo>
                      <a:pt x="352" y="220"/>
                    </a:lnTo>
                    <a:lnTo>
                      <a:pt x="346" y="225"/>
                    </a:lnTo>
                    <a:lnTo>
                      <a:pt x="341" y="231"/>
                    </a:lnTo>
                    <a:lnTo>
                      <a:pt x="336" y="236"/>
                    </a:lnTo>
                    <a:lnTo>
                      <a:pt x="330" y="241"/>
                    </a:lnTo>
                    <a:lnTo>
                      <a:pt x="325" y="247"/>
                    </a:lnTo>
                    <a:lnTo>
                      <a:pt x="319" y="253"/>
                    </a:lnTo>
                    <a:lnTo>
                      <a:pt x="314" y="259"/>
                    </a:lnTo>
                    <a:lnTo>
                      <a:pt x="310" y="265"/>
                    </a:lnTo>
                    <a:lnTo>
                      <a:pt x="304" y="271"/>
                    </a:lnTo>
                    <a:lnTo>
                      <a:pt x="300" y="277"/>
                    </a:lnTo>
                    <a:lnTo>
                      <a:pt x="295" y="284"/>
                    </a:lnTo>
                    <a:lnTo>
                      <a:pt x="290" y="290"/>
                    </a:lnTo>
                    <a:lnTo>
                      <a:pt x="286" y="297"/>
                    </a:lnTo>
                    <a:lnTo>
                      <a:pt x="282" y="303"/>
                    </a:lnTo>
                    <a:lnTo>
                      <a:pt x="277" y="309"/>
                    </a:lnTo>
                    <a:lnTo>
                      <a:pt x="273" y="317"/>
                    </a:lnTo>
                    <a:lnTo>
                      <a:pt x="269" y="323"/>
                    </a:lnTo>
                    <a:lnTo>
                      <a:pt x="265" y="330"/>
                    </a:lnTo>
                    <a:lnTo>
                      <a:pt x="260" y="337"/>
                    </a:lnTo>
                    <a:lnTo>
                      <a:pt x="256" y="344"/>
                    </a:lnTo>
                    <a:lnTo>
                      <a:pt x="253" y="352"/>
                    </a:lnTo>
                    <a:lnTo>
                      <a:pt x="248" y="359"/>
                    </a:lnTo>
                    <a:lnTo>
                      <a:pt x="245" y="367"/>
                    </a:lnTo>
                    <a:lnTo>
                      <a:pt x="241" y="373"/>
                    </a:lnTo>
                    <a:lnTo>
                      <a:pt x="238" y="381"/>
                    </a:lnTo>
                    <a:lnTo>
                      <a:pt x="234" y="388"/>
                    </a:lnTo>
                    <a:lnTo>
                      <a:pt x="230" y="396"/>
                    </a:lnTo>
                    <a:lnTo>
                      <a:pt x="227" y="403"/>
                    </a:lnTo>
                    <a:lnTo>
                      <a:pt x="224" y="411"/>
                    </a:lnTo>
                    <a:lnTo>
                      <a:pt x="220" y="418"/>
                    </a:lnTo>
                    <a:lnTo>
                      <a:pt x="217" y="426"/>
                    </a:lnTo>
                    <a:lnTo>
                      <a:pt x="214" y="433"/>
                    </a:lnTo>
                    <a:lnTo>
                      <a:pt x="211" y="441"/>
                    </a:lnTo>
                    <a:lnTo>
                      <a:pt x="208" y="449"/>
                    </a:lnTo>
                    <a:lnTo>
                      <a:pt x="205" y="456"/>
                    </a:lnTo>
                    <a:lnTo>
                      <a:pt x="202" y="464"/>
                    </a:lnTo>
                    <a:lnTo>
                      <a:pt x="200" y="471"/>
                    </a:lnTo>
                    <a:lnTo>
                      <a:pt x="198" y="479"/>
                    </a:lnTo>
                    <a:lnTo>
                      <a:pt x="194" y="486"/>
                    </a:lnTo>
                    <a:lnTo>
                      <a:pt x="192" y="494"/>
                    </a:lnTo>
                    <a:lnTo>
                      <a:pt x="189" y="503"/>
                    </a:lnTo>
                    <a:lnTo>
                      <a:pt x="187" y="509"/>
                    </a:lnTo>
                    <a:lnTo>
                      <a:pt x="183" y="525"/>
                    </a:lnTo>
                    <a:lnTo>
                      <a:pt x="178" y="540"/>
                    </a:lnTo>
                    <a:lnTo>
                      <a:pt x="174" y="555"/>
                    </a:lnTo>
                    <a:lnTo>
                      <a:pt x="171" y="569"/>
                    </a:lnTo>
                    <a:lnTo>
                      <a:pt x="166" y="584"/>
                    </a:lnTo>
                    <a:lnTo>
                      <a:pt x="163" y="599"/>
                    </a:lnTo>
                    <a:lnTo>
                      <a:pt x="160" y="614"/>
                    </a:lnTo>
                    <a:lnTo>
                      <a:pt x="157" y="627"/>
                    </a:lnTo>
                    <a:lnTo>
                      <a:pt x="155" y="641"/>
                    </a:lnTo>
                    <a:lnTo>
                      <a:pt x="152" y="654"/>
                    </a:lnTo>
                    <a:lnTo>
                      <a:pt x="150" y="666"/>
                    </a:lnTo>
                    <a:lnTo>
                      <a:pt x="148" y="679"/>
                    </a:lnTo>
                    <a:lnTo>
                      <a:pt x="146" y="690"/>
                    </a:lnTo>
                    <a:lnTo>
                      <a:pt x="144" y="702"/>
                    </a:lnTo>
                    <a:lnTo>
                      <a:pt x="143" y="714"/>
                    </a:lnTo>
                    <a:lnTo>
                      <a:pt x="141" y="724"/>
                    </a:lnTo>
                    <a:lnTo>
                      <a:pt x="140" y="734"/>
                    </a:lnTo>
                    <a:lnTo>
                      <a:pt x="138" y="743"/>
                    </a:lnTo>
                    <a:lnTo>
                      <a:pt x="136" y="760"/>
                    </a:lnTo>
                    <a:lnTo>
                      <a:pt x="135" y="774"/>
                    </a:lnTo>
                    <a:lnTo>
                      <a:pt x="134" y="795"/>
                    </a:lnTo>
                    <a:lnTo>
                      <a:pt x="134" y="800"/>
                    </a:lnTo>
                    <a:close/>
                  </a:path>
                </a:pathLst>
              </a:custGeom>
              <a:solidFill>
                <a:srgbClr val="1F1A1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51" name="Freeform 93"/>
              <p:cNvSpPr>
                <a:spLocks noEditPoints="1"/>
              </p:cNvSpPr>
              <p:nvPr/>
            </p:nvSpPr>
            <p:spPr bwMode="auto">
              <a:xfrm>
                <a:off x="4657" y="1266"/>
                <a:ext cx="183" cy="744"/>
              </a:xfrm>
              <a:custGeom>
                <a:avLst/>
                <a:gdLst>
                  <a:gd name="T0" fmla="*/ 140 w 1647"/>
                  <a:gd name="T1" fmla="*/ 677 h 6694"/>
                  <a:gd name="T2" fmla="*/ 129 w 1647"/>
                  <a:gd name="T3" fmla="*/ 696 h 6694"/>
                  <a:gd name="T4" fmla="*/ 116 w 1647"/>
                  <a:gd name="T5" fmla="*/ 711 h 6694"/>
                  <a:gd name="T6" fmla="*/ 109 w 1647"/>
                  <a:gd name="T7" fmla="*/ 719 h 6694"/>
                  <a:gd name="T8" fmla="*/ 102 w 1647"/>
                  <a:gd name="T9" fmla="*/ 724 h 6694"/>
                  <a:gd name="T10" fmla="*/ 94 w 1647"/>
                  <a:gd name="T11" fmla="*/ 730 h 6694"/>
                  <a:gd name="T12" fmla="*/ 88 w 1647"/>
                  <a:gd name="T13" fmla="*/ 734 h 6694"/>
                  <a:gd name="T14" fmla="*/ 82 w 1647"/>
                  <a:gd name="T15" fmla="*/ 737 h 6694"/>
                  <a:gd name="T16" fmla="*/ 76 w 1647"/>
                  <a:gd name="T17" fmla="*/ 739 h 6694"/>
                  <a:gd name="T18" fmla="*/ 63 w 1647"/>
                  <a:gd name="T19" fmla="*/ 743 h 6694"/>
                  <a:gd name="T20" fmla="*/ 52 w 1647"/>
                  <a:gd name="T21" fmla="*/ 744 h 6694"/>
                  <a:gd name="T22" fmla="*/ 41 w 1647"/>
                  <a:gd name="T23" fmla="*/ 744 h 6694"/>
                  <a:gd name="T24" fmla="*/ 31 w 1647"/>
                  <a:gd name="T25" fmla="*/ 742 h 6694"/>
                  <a:gd name="T26" fmla="*/ 22 w 1647"/>
                  <a:gd name="T27" fmla="*/ 740 h 6694"/>
                  <a:gd name="T28" fmla="*/ 15 w 1647"/>
                  <a:gd name="T29" fmla="*/ 737 h 6694"/>
                  <a:gd name="T30" fmla="*/ 9 w 1647"/>
                  <a:gd name="T31" fmla="*/ 734 h 6694"/>
                  <a:gd name="T32" fmla="*/ 1 w 1647"/>
                  <a:gd name="T33" fmla="*/ 729 h 6694"/>
                  <a:gd name="T34" fmla="*/ 11 w 1647"/>
                  <a:gd name="T35" fmla="*/ 718 h 6694"/>
                  <a:gd name="T36" fmla="*/ 17 w 1647"/>
                  <a:gd name="T37" fmla="*/ 722 h 6694"/>
                  <a:gd name="T38" fmla="*/ 23 w 1647"/>
                  <a:gd name="T39" fmla="*/ 724 h 6694"/>
                  <a:gd name="T40" fmla="*/ 30 w 1647"/>
                  <a:gd name="T41" fmla="*/ 726 h 6694"/>
                  <a:gd name="T42" fmla="*/ 37 w 1647"/>
                  <a:gd name="T43" fmla="*/ 728 h 6694"/>
                  <a:gd name="T44" fmla="*/ 46 w 1647"/>
                  <a:gd name="T45" fmla="*/ 729 h 6694"/>
                  <a:gd name="T46" fmla="*/ 55 w 1647"/>
                  <a:gd name="T47" fmla="*/ 729 h 6694"/>
                  <a:gd name="T48" fmla="*/ 64 w 1647"/>
                  <a:gd name="T49" fmla="*/ 727 h 6694"/>
                  <a:gd name="T50" fmla="*/ 73 w 1647"/>
                  <a:gd name="T51" fmla="*/ 725 h 6694"/>
                  <a:gd name="T52" fmla="*/ 78 w 1647"/>
                  <a:gd name="T53" fmla="*/ 722 h 6694"/>
                  <a:gd name="T54" fmla="*/ 83 w 1647"/>
                  <a:gd name="T55" fmla="*/ 720 h 6694"/>
                  <a:gd name="T56" fmla="*/ 88 w 1647"/>
                  <a:gd name="T57" fmla="*/ 716 h 6694"/>
                  <a:gd name="T58" fmla="*/ 95 w 1647"/>
                  <a:gd name="T59" fmla="*/ 711 h 6694"/>
                  <a:gd name="T60" fmla="*/ 101 w 1647"/>
                  <a:gd name="T61" fmla="*/ 705 h 6694"/>
                  <a:gd name="T62" fmla="*/ 109 w 1647"/>
                  <a:gd name="T63" fmla="*/ 696 h 6694"/>
                  <a:gd name="T64" fmla="*/ 120 w 1647"/>
                  <a:gd name="T65" fmla="*/ 681 h 6694"/>
                  <a:gd name="T66" fmla="*/ 131 w 1647"/>
                  <a:gd name="T67" fmla="*/ 662 h 6694"/>
                  <a:gd name="T68" fmla="*/ 183 w 1647"/>
                  <a:gd name="T69" fmla="*/ 38 h 6694"/>
                  <a:gd name="T70" fmla="*/ 183 w 1647"/>
                  <a:gd name="T71" fmla="*/ 148 h 6694"/>
                  <a:gd name="T72" fmla="*/ 181 w 1647"/>
                  <a:gd name="T73" fmla="*/ 255 h 6694"/>
                  <a:gd name="T74" fmla="*/ 178 w 1647"/>
                  <a:gd name="T75" fmla="*/ 371 h 6694"/>
                  <a:gd name="T76" fmla="*/ 176 w 1647"/>
                  <a:gd name="T77" fmla="*/ 435 h 6694"/>
                  <a:gd name="T78" fmla="*/ 173 w 1647"/>
                  <a:gd name="T79" fmla="*/ 489 h 6694"/>
                  <a:gd name="T80" fmla="*/ 169 w 1647"/>
                  <a:gd name="T81" fmla="*/ 539 h 6694"/>
                  <a:gd name="T82" fmla="*/ 165 w 1647"/>
                  <a:gd name="T83" fmla="*/ 583 h 6694"/>
                  <a:gd name="T84" fmla="*/ 161 w 1647"/>
                  <a:gd name="T85" fmla="*/ 613 h 6694"/>
                  <a:gd name="T86" fmla="*/ 157 w 1647"/>
                  <a:gd name="T87" fmla="*/ 633 h 6694"/>
                  <a:gd name="T88" fmla="*/ 154 w 1647"/>
                  <a:gd name="T89" fmla="*/ 646 h 6694"/>
                  <a:gd name="T90" fmla="*/ 150 w 1647"/>
                  <a:gd name="T91" fmla="*/ 657 h 6694"/>
                  <a:gd name="T92" fmla="*/ 137 w 1647"/>
                  <a:gd name="T93" fmla="*/ 650 h 6694"/>
                  <a:gd name="T94" fmla="*/ 140 w 1647"/>
                  <a:gd name="T95" fmla="*/ 641 h 6694"/>
                  <a:gd name="T96" fmla="*/ 143 w 1647"/>
                  <a:gd name="T97" fmla="*/ 628 h 6694"/>
                  <a:gd name="T98" fmla="*/ 146 w 1647"/>
                  <a:gd name="T99" fmla="*/ 609 h 6694"/>
                  <a:gd name="T100" fmla="*/ 151 w 1647"/>
                  <a:gd name="T101" fmla="*/ 576 h 6694"/>
                  <a:gd name="T102" fmla="*/ 155 w 1647"/>
                  <a:gd name="T103" fmla="*/ 532 h 6694"/>
                  <a:gd name="T104" fmla="*/ 158 w 1647"/>
                  <a:gd name="T105" fmla="*/ 482 h 6694"/>
                  <a:gd name="T106" fmla="*/ 161 w 1647"/>
                  <a:gd name="T107" fmla="*/ 427 h 6694"/>
                  <a:gd name="T108" fmla="*/ 164 w 1647"/>
                  <a:gd name="T109" fmla="*/ 356 h 6694"/>
                  <a:gd name="T110" fmla="*/ 167 w 1647"/>
                  <a:gd name="T111" fmla="*/ 241 h 6694"/>
                  <a:gd name="T112" fmla="*/ 168 w 1647"/>
                  <a:gd name="T113" fmla="*/ 136 h 6694"/>
                  <a:gd name="T114" fmla="*/ 168 w 1647"/>
                  <a:gd name="T115" fmla="*/ 25 h 669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647" h="6694">
                    <a:moveTo>
                      <a:pt x="1218" y="5883"/>
                    </a:moveTo>
                    <a:lnTo>
                      <a:pt x="1340" y="5939"/>
                    </a:lnTo>
                    <a:lnTo>
                      <a:pt x="1327" y="5966"/>
                    </a:lnTo>
                    <a:lnTo>
                      <a:pt x="1314" y="5992"/>
                    </a:lnTo>
                    <a:lnTo>
                      <a:pt x="1302" y="6017"/>
                    </a:lnTo>
                    <a:lnTo>
                      <a:pt x="1289" y="6041"/>
                    </a:lnTo>
                    <a:lnTo>
                      <a:pt x="1276" y="6066"/>
                    </a:lnTo>
                    <a:lnTo>
                      <a:pt x="1263" y="6090"/>
                    </a:lnTo>
                    <a:lnTo>
                      <a:pt x="1250" y="6113"/>
                    </a:lnTo>
                    <a:lnTo>
                      <a:pt x="1237" y="6135"/>
                    </a:lnTo>
                    <a:lnTo>
                      <a:pt x="1224" y="6158"/>
                    </a:lnTo>
                    <a:lnTo>
                      <a:pt x="1210" y="6179"/>
                    </a:lnTo>
                    <a:lnTo>
                      <a:pt x="1197" y="6200"/>
                    </a:lnTo>
                    <a:lnTo>
                      <a:pt x="1185" y="6220"/>
                    </a:lnTo>
                    <a:lnTo>
                      <a:pt x="1171" y="6241"/>
                    </a:lnTo>
                    <a:lnTo>
                      <a:pt x="1158" y="6260"/>
                    </a:lnTo>
                    <a:lnTo>
                      <a:pt x="1144" y="6279"/>
                    </a:lnTo>
                    <a:lnTo>
                      <a:pt x="1130" y="6297"/>
                    </a:lnTo>
                    <a:lnTo>
                      <a:pt x="1117" y="6315"/>
                    </a:lnTo>
                    <a:lnTo>
                      <a:pt x="1103" y="6333"/>
                    </a:lnTo>
                    <a:lnTo>
                      <a:pt x="1089" y="6350"/>
                    </a:lnTo>
                    <a:lnTo>
                      <a:pt x="1075" y="6366"/>
                    </a:lnTo>
                    <a:lnTo>
                      <a:pt x="1062" y="6382"/>
                    </a:lnTo>
                    <a:lnTo>
                      <a:pt x="1048" y="6397"/>
                    </a:lnTo>
                    <a:lnTo>
                      <a:pt x="1040" y="6405"/>
                    </a:lnTo>
                    <a:lnTo>
                      <a:pt x="1034" y="6412"/>
                    </a:lnTo>
                    <a:lnTo>
                      <a:pt x="1026" y="6420"/>
                    </a:lnTo>
                    <a:lnTo>
                      <a:pt x="1020" y="6428"/>
                    </a:lnTo>
                    <a:lnTo>
                      <a:pt x="1006" y="6442"/>
                    </a:lnTo>
                    <a:lnTo>
                      <a:pt x="992" y="6455"/>
                    </a:lnTo>
                    <a:lnTo>
                      <a:pt x="984" y="6462"/>
                    </a:lnTo>
                    <a:lnTo>
                      <a:pt x="977" y="6469"/>
                    </a:lnTo>
                    <a:lnTo>
                      <a:pt x="970" y="6475"/>
                    </a:lnTo>
                    <a:lnTo>
                      <a:pt x="964" y="6481"/>
                    </a:lnTo>
                    <a:lnTo>
                      <a:pt x="956" y="6488"/>
                    </a:lnTo>
                    <a:lnTo>
                      <a:pt x="948" y="6493"/>
                    </a:lnTo>
                    <a:lnTo>
                      <a:pt x="942" y="6500"/>
                    </a:lnTo>
                    <a:lnTo>
                      <a:pt x="936" y="6505"/>
                    </a:lnTo>
                    <a:lnTo>
                      <a:pt x="928" y="6512"/>
                    </a:lnTo>
                    <a:lnTo>
                      <a:pt x="920" y="6517"/>
                    </a:lnTo>
                    <a:lnTo>
                      <a:pt x="914" y="6522"/>
                    </a:lnTo>
                    <a:lnTo>
                      <a:pt x="906" y="6528"/>
                    </a:lnTo>
                    <a:lnTo>
                      <a:pt x="892" y="6539"/>
                    </a:lnTo>
                    <a:lnTo>
                      <a:pt x="878" y="6549"/>
                    </a:lnTo>
                    <a:lnTo>
                      <a:pt x="871" y="6554"/>
                    </a:lnTo>
                    <a:lnTo>
                      <a:pt x="864" y="6559"/>
                    </a:lnTo>
                    <a:lnTo>
                      <a:pt x="857" y="6563"/>
                    </a:lnTo>
                    <a:lnTo>
                      <a:pt x="849" y="6569"/>
                    </a:lnTo>
                    <a:lnTo>
                      <a:pt x="843" y="6573"/>
                    </a:lnTo>
                    <a:lnTo>
                      <a:pt x="835" y="6577"/>
                    </a:lnTo>
                    <a:lnTo>
                      <a:pt x="829" y="6582"/>
                    </a:lnTo>
                    <a:lnTo>
                      <a:pt x="821" y="6586"/>
                    </a:lnTo>
                    <a:lnTo>
                      <a:pt x="814" y="6590"/>
                    </a:lnTo>
                    <a:lnTo>
                      <a:pt x="807" y="6595"/>
                    </a:lnTo>
                    <a:lnTo>
                      <a:pt x="800" y="6599"/>
                    </a:lnTo>
                    <a:lnTo>
                      <a:pt x="793" y="6602"/>
                    </a:lnTo>
                    <a:lnTo>
                      <a:pt x="786" y="6607"/>
                    </a:lnTo>
                    <a:lnTo>
                      <a:pt x="778" y="6610"/>
                    </a:lnTo>
                    <a:lnTo>
                      <a:pt x="772" y="6614"/>
                    </a:lnTo>
                    <a:lnTo>
                      <a:pt x="765" y="6617"/>
                    </a:lnTo>
                    <a:lnTo>
                      <a:pt x="758" y="6621"/>
                    </a:lnTo>
                    <a:lnTo>
                      <a:pt x="750" y="6624"/>
                    </a:lnTo>
                    <a:lnTo>
                      <a:pt x="744" y="6627"/>
                    </a:lnTo>
                    <a:lnTo>
                      <a:pt x="736" y="6630"/>
                    </a:lnTo>
                    <a:lnTo>
                      <a:pt x="730" y="6634"/>
                    </a:lnTo>
                    <a:lnTo>
                      <a:pt x="722" y="6637"/>
                    </a:lnTo>
                    <a:lnTo>
                      <a:pt x="716" y="6640"/>
                    </a:lnTo>
                    <a:lnTo>
                      <a:pt x="708" y="6642"/>
                    </a:lnTo>
                    <a:lnTo>
                      <a:pt x="702" y="6645"/>
                    </a:lnTo>
                    <a:lnTo>
                      <a:pt x="694" y="6648"/>
                    </a:lnTo>
                    <a:lnTo>
                      <a:pt x="688" y="6650"/>
                    </a:lnTo>
                    <a:lnTo>
                      <a:pt x="680" y="6653"/>
                    </a:lnTo>
                    <a:lnTo>
                      <a:pt x="666" y="6657"/>
                    </a:lnTo>
                    <a:lnTo>
                      <a:pt x="653" y="6662"/>
                    </a:lnTo>
                    <a:lnTo>
                      <a:pt x="639" y="6666"/>
                    </a:lnTo>
                    <a:lnTo>
                      <a:pt x="625" y="6670"/>
                    </a:lnTo>
                    <a:lnTo>
                      <a:pt x="611" y="6673"/>
                    </a:lnTo>
                    <a:lnTo>
                      <a:pt x="598" y="6677"/>
                    </a:lnTo>
                    <a:lnTo>
                      <a:pt x="584" y="6680"/>
                    </a:lnTo>
                    <a:lnTo>
                      <a:pt x="570" y="6682"/>
                    </a:lnTo>
                    <a:lnTo>
                      <a:pt x="557" y="6684"/>
                    </a:lnTo>
                    <a:lnTo>
                      <a:pt x="544" y="6686"/>
                    </a:lnTo>
                    <a:lnTo>
                      <a:pt x="531" y="6689"/>
                    </a:lnTo>
                    <a:lnTo>
                      <a:pt x="518" y="6690"/>
                    </a:lnTo>
                    <a:lnTo>
                      <a:pt x="504" y="6691"/>
                    </a:lnTo>
                    <a:lnTo>
                      <a:pt x="492" y="6692"/>
                    </a:lnTo>
                    <a:lnTo>
                      <a:pt x="479" y="6693"/>
                    </a:lnTo>
                    <a:lnTo>
                      <a:pt x="467" y="6693"/>
                    </a:lnTo>
                    <a:lnTo>
                      <a:pt x="454" y="6693"/>
                    </a:lnTo>
                    <a:lnTo>
                      <a:pt x="442" y="6694"/>
                    </a:lnTo>
                    <a:lnTo>
                      <a:pt x="429" y="6693"/>
                    </a:lnTo>
                    <a:lnTo>
                      <a:pt x="417" y="6693"/>
                    </a:lnTo>
                    <a:lnTo>
                      <a:pt x="404" y="6693"/>
                    </a:lnTo>
                    <a:lnTo>
                      <a:pt x="392" y="6692"/>
                    </a:lnTo>
                    <a:lnTo>
                      <a:pt x="381" y="6691"/>
                    </a:lnTo>
                    <a:lnTo>
                      <a:pt x="369" y="6690"/>
                    </a:lnTo>
                    <a:lnTo>
                      <a:pt x="358" y="6689"/>
                    </a:lnTo>
                    <a:lnTo>
                      <a:pt x="346" y="6688"/>
                    </a:lnTo>
                    <a:lnTo>
                      <a:pt x="334" y="6685"/>
                    </a:lnTo>
                    <a:lnTo>
                      <a:pt x="323" y="6683"/>
                    </a:lnTo>
                    <a:lnTo>
                      <a:pt x="313" y="6682"/>
                    </a:lnTo>
                    <a:lnTo>
                      <a:pt x="302" y="6680"/>
                    </a:lnTo>
                    <a:lnTo>
                      <a:pt x="291" y="6678"/>
                    </a:lnTo>
                    <a:lnTo>
                      <a:pt x="280" y="6676"/>
                    </a:lnTo>
                    <a:lnTo>
                      <a:pt x="271" y="6673"/>
                    </a:lnTo>
                    <a:lnTo>
                      <a:pt x="260" y="6671"/>
                    </a:lnTo>
                    <a:lnTo>
                      <a:pt x="249" y="6668"/>
                    </a:lnTo>
                    <a:lnTo>
                      <a:pt x="239" y="6666"/>
                    </a:lnTo>
                    <a:lnTo>
                      <a:pt x="230" y="6663"/>
                    </a:lnTo>
                    <a:lnTo>
                      <a:pt x="220" y="6661"/>
                    </a:lnTo>
                    <a:lnTo>
                      <a:pt x="211" y="6657"/>
                    </a:lnTo>
                    <a:lnTo>
                      <a:pt x="202" y="6654"/>
                    </a:lnTo>
                    <a:lnTo>
                      <a:pt x="193" y="6651"/>
                    </a:lnTo>
                    <a:lnTo>
                      <a:pt x="183" y="6649"/>
                    </a:lnTo>
                    <a:lnTo>
                      <a:pt x="175" y="6645"/>
                    </a:lnTo>
                    <a:lnTo>
                      <a:pt x="166" y="6642"/>
                    </a:lnTo>
                    <a:lnTo>
                      <a:pt x="157" y="6639"/>
                    </a:lnTo>
                    <a:lnTo>
                      <a:pt x="150" y="6636"/>
                    </a:lnTo>
                    <a:lnTo>
                      <a:pt x="141" y="6632"/>
                    </a:lnTo>
                    <a:lnTo>
                      <a:pt x="134" y="6629"/>
                    </a:lnTo>
                    <a:lnTo>
                      <a:pt x="127" y="6626"/>
                    </a:lnTo>
                    <a:lnTo>
                      <a:pt x="120" y="6623"/>
                    </a:lnTo>
                    <a:lnTo>
                      <a:pt x="112" y="6620"/>
                    </a:lnTo>
                    <a:lnTo>
                      <a:pt x="105" y="6616"/>
                    </a:lnTo>
                    <a:lnTo>
                      <a:pt x="98" y="6613"/>
                    </a:lnTo>
                    <a:lnTo>
                      <a:pt x="92" y="6610"/>
                    </a:lnTo>
                    <a:lnTo>
                      <a:pt x="85" y="6607"/>
                    </a:lnTo>
                    <a:lnTo>
                      <a:pt x="79" y="6603"/>
                    </a:lnTo>
                    <a:lnTo>
                      <a:pt x="67" y="6597"/>
                    </a:lnTo>
                    <a:lnTo>
                      <a:pt x="56" y="6592"/>
                    </a:lnTo>
                    <a:lnTo>
                      <a:pt x="46" y="6586"/>
                    </a:lnTo>
                    <a:lnTo>
                      <a:pt x="38" y="6581"/>
                    </a:lnTo>
                    <a:lnTo>
                      <a:pt x="29" y="6575"/>
                    </a:lnTo>
                    <a:lnTo>
                      <a:pt x="22" y="6571"/>
                    </a:lnTo>
                    <a:lnTo>
                      <a:pt x="16" y="6567"/>
                    </a:lnTo>
                    <a:lnTo>
                      <a:pt x="10" y="6563"/>
                    </a:lnTo>
                    <a:lnTo>
                      <a:pt x="3" y="6558"/>
                    </a:lnTo>
                    <a:lnTo>
                      <a:pt x="0" y="6556"/>
                    </a:lnTo>
                    <a:lnTo>
                      <a:pt x="79" y="6448"/>
                    </a:lnTo>
                    <a:lnTo>
                      <a:pt x="80" y="6449"/>
                    </a:lnTo>
                    <a:lnTo>
                      <a:pt x="85" y="6452"/>
                    </a:lnTo>
                    <a:lnTo>
                      <a:pt x="88" y="6455"/>
                    </a:lnTo>
                    <a:lnTo>
                      <a:pt x="94" y="6458"/>
                    </a:lnTo>
                    <a:lnTo>
                      <a:pt x="99" y="6461"/>
                    </a:lnTo>
                    <a:lnTo>
                      <a:pt x="106" y="6465"/>
                    </a:lnTo>
                    <a:lnTo>
                      <a:pt x="113" y="6470"/>
                    </a:lnTo>
                    <a:lnTo>
                      <a:pt x="121" y="6474"/>
                    </a:lnTo>
                    <a:lnTo>
                      <a:pt x="129" y="6478"/>
                    </a:lnTo>
                    <a:lnTo>
                      <a:pt x="140" y="6484"/>
                    </a:lnTo>
                    <a:lnTo>
                      <a:pt x="146" y="6487"/>
                    </a:lnTo>
                    <a:lnTo>
                      <a:pt x="150" y="6489"/>
                    </a:lnTo>
                    <a:lnTo>
                      <a:pt x="155" y="6492"/>
                    </a:lnTo>
                    <a:lnTo>
                      <a:pt x="161" y="6494"/>
                    </a:lnTo>
                    <a:lnTo>
                      <a:pt x="167" y="6497"/>
                    </a:lnTo>
                    <a:lnTo>
                      <a:pt x="174" y="6500"/>
                    </a:lnTo>
                    <a:lnTo>
                      <a:pt x="179" y="6503"/>
                    </a:lnTo>
                    <a:lnTo>
                      <a:pt x="187" y="6505"/>
                    </a:lnTo>
                    <a:lnTo>
                      <a:pt x="193" y="6508"/>
                    </a:lnTo>
                    <a:lnTo>
                      <a:pt x="199" y="6511"/>
                    </a:lnTo>
                    <a:lnTo>
                      <a:pt x="206" y="6514"/>
                    </a:lnTo>
                    <a:lnTo>
                      <a:pt x="213" y="6516"/>
                    </a:lnTo>
                    <a:lnTo>
                      <a:pt x="221" y="6519"/>
                    </a:lnTo>
                    <a:lnTo>
                      <a:pt x="227" y="6521"/>
                    </a:lnTo>
                    <a:lnTo>
                      <a:pt x="235" y="6525"/>
                    </a:lnTo>
                    <a:lnTo>
                      <a:pt x="243" y="6527"/>
                    </a:lnTo>
                    <a:lnTo>
                      <a:pt x="251" y="6529"/>
                    </a:lnTo>
                    <a:lnTo>
                      <a:pt x="259" y="6531"/>
                    </a:lnTo>
                    <a:lnTo>
                      <a:pt x="266" y="6534"/>
                    </a:lnTo>
                    <a:lnTo>
                      <a:pt x="275" y="6536"/>
                    </a:lnTo>
                    <a:lnTo>
                      <a:pt x="284" y="6539"/>
                    </a:lnTo>
                    <a:lnTo>
                      <a:pt x="292" y="6541"/>
                    </a:lnTo>
                    <a:lnTo>
                      <a:pt x="300" y="6543"/>
                    </a:lnTo>
                    <a:lnTo>
                      <a:pt x="308" y="6544"/>
                    </a:lnTo>
                    <a:lnTo>
                      <a:pt x="318" y="6546"/>
                    </a:lnTo>
                    <a:lnTo>
                      <a:pt x="327" y="6548"/>
                    </a:lnTo>
                    <a:lnTo>
                      <a:pt x="335" y="6549"/>
                    </a:lnTo>
                    <a:lnTo>
                      <a:pt x="345" y="6552"/>
                    </a:lnTo>
                    <a:lnTo>
                      <a:pt x="354" y="6553"/>
                    </a:lnTo>
                    <a:lnTo>
                      <a:pt x="363" y="6554"/>
                    </a:lnTo>
                    <a:lnTo>
                      <a:pt x="372" y="6555"/>
                    </a:lnTo>
                    <a:lnTo>
                      <a:pt x="383" y="6556"/>
                    </a:lnTo>
                    <a:lnTo>
                      <a:pt x="392" y="6557"/>
                    </a:lnTo>
                    <a:lnTo>
                      <a:pt x="402" y="6558"/>
                    </a:lnTo>
                    <a:lnTo>
                      <a:pt x="412" y="6559"/>
                    </a:lnTo>
                    <a:lnTo>
                      <a:pt x="421" y="6559"/>
                    </a:lnTo>
                    <a:lnTo>
                      <a:pt x="431" y="6559"/>
                    </a:lnTo>
                    <a:lnTo>
                      <a:pt x="442" y="6559"/>
                    </a:lnTo>
                    <a:lnTo>
                      <a:pt x="452" y="6559"/>
                    </a:lnTo>
                    <a:lnTo>
                      <a:pt x="462" y="6559"/>
                    </a:lnTo>
                    <a:lnTo>
                      <a:pt x="473" y="6559"/>
                    </a:lnTo>
                    <a:lnTo>
                      <a:pt x="483" y="6558"/>
                    </a:lnTo>
                    <a:lnTo>
                      <a:pt x="494" y="6557"/>
                    </a:lnTo>
                    <a:lnTo>
                      <a:pt x="503" y="6556"/>
                    </a:lnTo>
                    <a:lnTo>
                      <a:pt x="514" y="6555"/>
                    </a:lnTo>
                    <a:lnTo>
                      <a:pt x="525" y="6554"/>
                    </a:lnTo>
                    <a:lnTo>
                      <a:pt x="536" y="6552"/>
                    </a:lnTo>
                    <a:lnTo>
                      <a:pt x="548" y="6551"/>
                    </a:lnTo>
                    <a:lnTo>
                      <a:pt x="558" y="6547"/>
                    </a:lnTo>
                    <a:lnTo>
                      <a:pt x="569" y="6546"/>
                    </a:lnTo>
                    <a:lnTo>
                      <a:pt x="580" y="6543"/>
                    </a:lnTo>
                    <a:lnTo>
                      <a:pt x="591" y="6540"/>
                    </a:lnTo>
                    <a:lnTo>
                      <a:pt x="603" y="6536"/>
                    </a:lnTo>
                    <a:lnTo>
                      <a:pt x="613" y="6534"/>
                    </a:lnTo>
                    <a:lnTo>
                      <a:pt x="625" y="6530"/>
                    </a:lnTo>
                    <a:lnTo>
                      <a:pt x="636" y="6527"/>
                    </a:lnTo>
                    <a:lnTo>
                      <a:pt x="642" y="6525"/>
                    </a:lnTo>
                    <a:lnTo>
                      <a:pt x="648" y="6522"/>
                    </a:lnTo>
                    <a:lnTo>
                      <a:pt x="653" y="6520"/>
                    </a:lnTo>
                    <a:lnTo>
                      <a:pt x="659" y="6517"/>
                    </a:lnTo>
                    <a:lnTo>
                      <a:pt x="665" y="6515"/>
                    </a:lnTo>
                    <a:lnTo>
                      <a:pt x="670" y="6513"/>
                    </a:lnTo>
                    <a:lnTo>
                      <a:pt x="676" y="6511"/>
                    </a:lnTo>
                    <a:lnTo>
                      <a:pt x="682" y="6508"/>
                    </a:lnTo>
                    <a:lnTo>
                      <a:pt x="688" y="6505"/>
                    </a:lnTo>
                    <a:lnTo>
                      <a:pt x="694" y="6503"/>
                    </a:lnTo>
                    <a:lnTo>
                      <a:pt x="700" y="6500"/>
                    </a:lnTo>
                    <a:lnTo>
                      <a:pt x="706" y="6497"/>
                    </a:lnTo>
                    <a:lnTo>
                      <a:pt x="711" y="6494"/>
                    </a:lnTo>
                    <a:lnTo>
                      <a:pt x="718" y="6491"/>
                    </a:lnTo>
                    <a:lnTo>
                      <a:pt x="723" y="6488"/>
                    </a:lnTo>
                    <a:lnTo>
                      <a:pt x="729" y="6485"/>
                    </a:lnTo>
                    <a:lnTo>
                      <a:pt x="735" y="6481"/>
                    </a:lnTo>
                    <a:lnTo>
                      <a:pt x="742" y="6478"/>
                    </a:lnTo>
                    <a:lnTo>
                      <a:pt x="747" y="6475"/>
                    </a:lnTo>
                    <a:lnTo>
                      <a:pt x="752" y="6472"/>
                    </a:lnTo>
                    <a:lnTo>
                      <a:pt x="759" y="6467"/>
                    </a:lnTo>
                    <a:lnTo>
                      <a:pt x="765" y="6464"/>
                    </a:lnTo>
                    <a:lnTo>
                      <a:pt x="771" y="6460"/>
                    </a:lnTo>
                    <a:lnTo>
                      <a:pt x="777" y="6457"/>
                    </a:lnTo>
                    <a:lnTo>
                      <a:pt x="783" y="6452"/>
                    </a:lnTo>
                    <a:lnTo>
                      <a:pt x="789" y="6448"/>
                    </a:lnTo>
                    <a:lnTo>
                      <a:pt x="795" y="6444"/>
                    </a:lnTo>
                    <a:lnTo>
                      <a:pt x="801" y="6440"/>
                    </a:lnTo>
                    <a:lnTo>
                      <a:pt x="813" y="6431"/>
                    </a:lnTo>
                    <a:lnTo>
                      <a:pt x="826" y="6422"/>
                    </a:lnTo>
                    <a:lnTo>
                      <a:pt x="831" y="6417"/>
                    </a:lnTo>
                    <a:lnTo>
                      <a:pt x="837" y="6412"/>
                    </a:lnTo>
                    <a:lnTo>
                      <a:pt x="844" y="6407"/>
                    </a:lnTo>
                    <a:lnTo>
                      <a:pt x="849" y="6403"/>
                    </a:lnTo>
                    <a:lnTo>
                      <a:pt x="856" y="6397"/>
                    </a:lnTo>
                    <a:lnTo>
                      <a:pt x="862" y="6392"/>
                    </a:lnTo>
                    <a:lnTo>
                      <a:pt x="868" y="6387"/>
                    </a:lnTo>
                    <a:lnTo>
                      <a:pt x="874" y="6381"/>
                    </a:lnTo>
                    <a:lnTo>
                      <a:pt x="881" y="6376"/>
                    </a:lnTo>
                    <a:lnTo>
                      <a:pt x="887" y="6370"/>
                    </a:lnTo>
                    <a:lnTo>
                      <a:pt x="892" y="6365"/>
                    </a:lnTo>
                    <a:lnTo>
                      <a:pt x="898" y="6359"/>
                    </a:lnTo>
                    <a:lnTo>
                      <a:pt x="911" y="6347"/>
                    </a:lnTo>
                    <a:lnTo>
                      <a:pt x="924" y="6334"/>
                    </a:lnTo>
                    <a:lnTo>
                      <a:pt x="930" y="6327"/>
                    </a:lnTo>
                    <a:lnTo>
                      <a:pt x="936" y="6321"/>
                    </a:lnTo>
                    <a:lnTo>
                      <a:pt x="942" y="6314"/>
                    </a:lnTo>
                    <a:lnTo>
                      <a:pt x="948" y="6308"/>
                    </a:lnTo>
                    <a:lnTo>
                      <a:pt x="960" y="6294"/>
                    </a:lnTo>
                    <a:lnTo>
                      <a:pt x="973" y="6280"/>
                    </a:lnTo>
                    <a:lnTo>
                      <a:pt x="985" y="6265"/>
                    </a:lnTo>
                    <a:lnTo>
                      <a:pt x="998" y="6250"/>
                    </a:lnTo>
                    <a:lnTo>
                      <a:pt x="1010" y="6233"/>
                    </a:lnTo>
                    <a:lnTo>
                      <a:pt x="1023" y="6217"/>
                    </a:lnTo>
                    <a:lnTo>
                      <a:pt x="1035" y="6200"/>
                    </a:lnTo>
                    <a:lnTo>
                      <a:pt x="1048" y="6183"/>
                    </a:lnTo>
                    <a:lnTo>
                      <a:pt x="1060" y="6165"/>
                    </a:lnTo>
                    <a:lnTo>
                      <a:pt x="1072" y="6147"/>
                    </a:lnTo>
                    <a:lnTo>
                      <a:pt x="1084" y="6128"/>
                    </a:lnTo>
                    <a:lnTo>
                      <a:pt x="1097" y="6108"/>
                    </a:lnTo>
                    <a:lnTo>
                      <a:pt x="1109" y="6089"/>
                    </a:lnTo>
                    <a:lnTo>
                      <a:pt x="1122" y="6067"/>
                    </a:lnTo>
                    <a:lnTo>
                      <a:pt x="1134" y="6047"/>
                    </a:lnTo>
                    <a:lnTo>
                      <a:pt x="1146" y="6025"/>
                    </a:lnTo>
                    <a:lnTo>
                      <a:pt x="1158" y="6003"/>
                    </a:lnTo>
                    <a:lnTo>
                      <a:pt x="1171" y="5980"/>
                    </a:lnTo>
                    <a:lnTo>
                      <a:pt x="1182" y="5956"/>
                    </a:lnTo>
                    <a:lnTo>
                      <a:pt x="1194" y="5932"/>
                    </a:lnTo>
                    <a:lnTo>
                      <a:pt x="1206" y="5908"/>
                    </a:lnTo>
                    <a:lnTo>
                      <a:pt x="1218" y="5883"/>
                    </a:lnTo>
                    <a:close/>
                    <a:moveTo>
                      <a:pt x="1512" y="0"/>
                    </a:moveTo>
                    <a:lnTo>
                      <a:pt x="1646" y="0"/>
                    </a:lnTo>
                    <a:lnTo>
                      <a:pt x="1647" y="58"/>
                    </a:lnTo>
                    <a:lnTo>
                      <a:pt x="1647" y="224"/>
                    </a:lnTo>
                    <a:lnTo>
                      <a:pt x="1647" y="343"/>
                    </a:lnTo>
                    <a:lnTo>
                      <a:pt x="1647" y="483"/>
                    </a:lnTo>
                    <a:lnTo>
                      <a:pt x="1647" y="643"/>
                    </a:lnTo>
                    <a:lnTo>
                      <a:pt x="1647" y="821"/>
                    </a:lnTo>
                    <a:lnTo>
                      <a:pt x="1646" y="917"/>
                    </a:lnTo>
                    <a:lnTo>
                      <a:pt x="1646" y="1016"/>
                    </a:lnTo>
                    <a:lnTo>
                      <a:pt x="1645" y="1119"/>
                    </a:lnTo>
                    <a:lnTo>
                      <a:pt x="1645" y="1224"/>
                    </a:lnTo>
                    <a:lnTo>
                      <a:pt x="1644" y="1334"/>
                    </a:lnTo>
                    <a:lnTo>
                      <a:pt x="1643" y="1446"/>
                    </a:lnTo>
                    <a:lnTo>
                      <a:pt x="1641" y="1562"/>
                    </a:lnTo>
                    <a:lnTo>
                      <a:pt x="1640" y="1679"/>
                    </a:lnTo>
                    <a:lnTo>
                      <a:pt x="1638" y="1799"/>
                    </a:lnTo>
                    <a:lnTo>
                      <a:pt x="1637" y="1921"/>
                    </a:lnTo>
                    <a:lnTo>
                      <a:pt x="1635" y="2045"/>
                    </a:lnTo>
                    <a:lnTo>
                      <a:pt x="1633" y="2170"/>
                    </a:lnTo>
                    <a:lnTo>
                      <a:pt x="1631" y="2297"/>
                    </a:lnTo>
                    <a:lnTo>
                      <a:pt x="1629" y="2425"/>
                    </a:lnTo>
                    <a:lnTo>
                      <a:pt x="1625" y="2554"/>
                    </a:lnTo>
                    <a:lnTo>
                      <a:pt x="1622" y="2684"/>
                    </a:lnTo>
                    <a:lnTo>
                      <a:pt x="1619" y="2814"/>
                    </a:lnTo>
                    <a:lnTo>
                      <a:pt x="1616" y="2946"/>
                    </a:lnTo>
                    <a:lnTo>
                      <a:pt x="1612" y="3076"/>
                    </a:lnTo>
                    <a:lnTo>
                      <a:pt x="1608" y="3207"/>
                    </a:lnTo>
                    <a:lnTo>
                      <a:pt x="1604" y="3337"/>
                    </a:lnTo>
                    <a:lnTo>
                      <a:pt x="1599" y="3467"/>
                    </a:lnTo>
                    <a:lnTo>
                      <a:pt x="1596" y="3531"/>
                    </a:lnTo>
                    <a:lnTo>
                      <a:pt x="1594" y="3596"/>
                    </a:lnTo>
                    <a:lnTo>
                      <a:pt x="1592" y="3660"/>
                    </a:lnTo>
                    <a:lnTo>
                      <a:pt x="1589" y="3723"/>
                    </a:lnTo>
                    <a:lnTo>
                      <a:pt x="1587" y="3787"/>
                    </a:lnTo>
                    <a:lnTo>
                      <a:pt x="1583" y="3851"/>
                    </a:lnTo>
                    <a:lnTo>
                      <a:pt x="1581" y="3913"/>
                    </a:lnTo>
                    <a:lnTo>
                      <a:pt x="1578" y="3976"/>
                    </a:lnTo>
                    <a:lnTo>
                      <a:pt x="1575" y="4037"/>
                    </a:lnTo>
                    <a:lnTo>
                      <a:pt x="1571" y="4100"/>
                    </a:lnTo>
                    <a:lnTo>
                      <a:pt x="1568" y="4160"/>
                    </a:lnTo>
                    <a:lnTo>
                      <a:pt x="1565" y="4221"/>
                    </a:lnTo>
                    <a:lnTo>
                      <a:pt x="1562" y="4281"/>
                    </a:lnTo>
                    <a:lnTo>
                      <a:pt x="1558" y="4340"/>
                    </a:lnTo>
                    <a:lnTo>
                      <a:pt x="1554" y="4400"/>
                    </a:lnTo>
                    <a:lnTo>
                      <a:pt x="1551" y="4458"/>
                    </a:lnTo>
                    <a:lnTo>
                      <a:pt x="1547" y="4516"/>
                    </a:lnTo>
                    <a:lnTo>
                      <a:pt x="1543" y="4573"/>
                    </a:lnTo>
                    <a:lnTo>
                      <a:pt x="1539" y="4629"/>
                    </a:lnTo>
                    <a:lnTo>
                      <a:pt x="1535" y="4686"/>
                    </a:lnTo>
                    <a:lnTo>
                      <a:pt x="1530" y="4739"/>
                    </a:lnTo>
                    <a:lnTo>
                      <a:pt x="1526" y="4795"/>
                    </a:lnTo>
                    <a:lnTo>
                      <a:pt x="1522" y="4847"/>
                    </a:lnTo>
                    <a:lnTo>
                      <a:pt x="1518" y="4900"/>
                    </a:lnTo>
                    <a:lnTo>
                      <a:pt x="1513" y="4952"/>
                    </a:lnTo>
                    <a:lnTo>
                      <a:pt x="1508" y="5003"/>
                    </a:lnTo>
                    <a:lnTo>
                      <a:pt x="1504" y="5053"/>
                    </a:lnTo>
                    <a:lnTo>
                      <a:pt x="1498" y="5102"/>
                    </a:lnTo>
                    <a:lnTo>
                      <a:pt x="1494" y="5150"/>
                    </a:lnTo>
                    <a:lnTo>
                      <a:pt x="1488" y="5197"/>
                    </a:lnTo>
                    <a:lnTo>
                      <a:pt x="1483" y="5243"/>
                    </a:lnTo>
                    <a:lnTo>
                      <a:pt x="1478" y="5289"/>
                    </a:lnTo>
                    <a:lnTo>
                      <a:pt x="1472" y="5332"/>
                    </a:lnTo>
                    <a:lnTo>
                      <a:pt x="1467" y="5375"/>
                    </a:lnTo>
                    <a:lnTo>
                      <a:pt x="1460" y="5417"/>
                    </a:lnTo>
                    <a:lnTo>
                      <a:pt x="1455" y="5458"/>
                    </a:lnTo>
                    <a:lnTo>
                      <a:pt x="1452" y="5477"/>
                    </a:lnTo>
                    <a:lnTo>
                      <a:pt x="1449" y="5497"/>
                    </a:lnTo>
                    <a:lnTo>
                      <a:pt x="1445" y="5516"/>
                    </a:lnTo>
                    <a:lnTo>
                      <a:pt x="1443" y="5536"/>
                    </a:lnTo>
                    <a:lnTo>
                      <a:pt x="1437" y="5572"/>
                    </a:lnTo>
                    <a:lnTo>
                      <a:pt x="1430" y="5608"/>
                    </a:lnTo>
                    <a:lnTo>
                      <a:pt x="1427" y="5626"/>
                    </a:lnTo>
                    <a:lnTo>
                      <a:pt x="1424" y="5643"/>
                    </a:lnTo>
                    <a:lnTo>
                      <a:pt x="1419" y="5661"/>
                    </a:lnTo>
                    <a:lnTo>
                      <a:pt x="1416" y="5677"/>
                    </a:lnTo>
                    <a:lnTo>
                      <a:pt x="1413" y="5693"/>
                    </a:lnTo>
                    <a:lnTo>
                      <a:pt x="1410" y="5708"/>
                    </a:lnTo>
                    <a:lnTo>
                      <a:pt x="1407" y="5724"/>
                    </a:lnTo>
                    <a:lnTo>
                      <a:pt x="1403" y="5739"/>
                    </a:lnTo>
                    <a:lnTo>
                      <a:pt x="1399" y="5754"/>
                    </a:lnTo>
                    <a:lnTo>
                      <a:pt x="1396" y="5770"/>
                    </a:lnTo>
                    <a:lnTo>
                      <a:pt x="1393" y="5784"/>
                    </a:lnTo>
                    <a:lnTo>
                      <a:pt x="1388" y="5798"/>
                    </a:lnTo>
                    <a:lnTo>
                      <a:pt x="1385" y="5811"/>
                    </a:lnTo>
                    <a:lnTo>
                      <a:pt x="1381" y="5825"/>
                    </a:lnTo>
                    <a:lnTo>
                      <a:pt x="1377" y="5838"/>
                    </a:lnTo>
                    <a:lnTo>
                      <a:pt x="1373" y="5849"/>
                    </a:lnTo>
                    <a:lnTo>
                      <a:pt x="1369" y="5862"/>
                    </a:lnTo>
                    <a:lnTo>
                      <a:pt x="1366" y="5874"/>
                    </a:lnTo>
                    <a:lnTo>
                      <a:pt x="1361" y="5886"/>
                    </a:lnTo>
                    <a:lnTo>
                      <a:pt x="1357" y="5897"/>
                    </a:lnTo>
                    <a:lnTo>
                      <a:pt x="1353" y="5908"/>
                    </a:lnTo>
                    <a:lnTo>
                      <a:pt x="1348" y="5918"/>
                    </a:lnTo>
                    <a:lnTo>
                      <a:pt x="1344" y="5928"/>
                    </a:lnTo>
                    <a:lnTo>
                      <a:pt x="1340" y="5939"/>
                    </a:lnTo>
                    <a:lnTo>
                      <a:pt x="1218" y="5883"/>
                    </a:lnTo>
                    <a:lnTo>
                      <a:pt x="1221" y="5875"/>
                    </a:lnTo>
                    <a:lnTo>
                      <a:pt x="1224" y="5867"/>
                    </a:lnTo>
                    <a:lnTo>
                      <a:pt x="1228" y="5858"/>
                    </a:lnTo>
                    <a:lnTo>
                      <a:pt x="1232" y="5849"/>
                    </a:lnTo>
                    <a:lnTo>
                      <a:pt x="1235" y="5841"/>
                    </a:lnTo>
                    <a:lnTo>
                      <a:pt x="1238" y="5830"/>
                    </a:lnTo>
                    <a:lnTo>
                      <a:pt x="1242" y="5820"/>
                    </a:lnTo>
                    <a:lnTo>
                      <a:pt x="1245" y="5809"/>
                    </a:lnTo>
                    <a:lnTo>
                      <a:pt x="1249" y="5799"/>
                    </a:lnTo>
                    <a:lnTo>
                      <a:pt x="1252" y="5787"/>
                    </a:lnTo>
                    <a:lnTo>
                      <a:pt x="1256" y="5775"/>
                    </a:lnTo>
                    <a:lnTo>
                      <a:pt x="1259" y="5763"/>
                    </a:lnTo>
                    <a:lnTo>
                      <a:pt x="1262" y="5750"/>
                    </a:lnTo>
                    <a:lnTo>
                      <a:pt x="1265" y="5736"/>
                    </a:lnTo>
                    <a:lnTo>
                      <a:pt x="1270" y="5723"/>
                    </a:lnTo>
                    <a:lnTo>
                      <a:pt x="1273" y="5709"/>
                    </a:lnTo>
                    <a:lnTo>
                      <a:pt x="1276" y="5695"/>
                    </a:lnTo>
                    <a:lnTo>
                      <a:pt x="1279" y="5680"/>
                    </a:lnTo>
                    <a:lnTo>
                      <a:pt x="1283" y="5665"/>
                    </a:lnTo>
                    <a:lnTo>
                      <a:pt x="1286" y="5650"/>
                    </a:lnTo>
                    <a:lnTo>
                      <a:pt x="1289" y="5634"/>
                    </a:lnTo>
                    <a:lnTo>
                      <a:pt x="1292" y="5617"/>
                    </a:lnTo>
                    <a:lnTo>
                      <a:pt x="1296" y="5601"/>
                    </a:lnTo>
                    <a:lnTo>
                      <a:pt x="1299" y="5585"/>
                    </a:lnTo>
                    <a:lnTo>
                      <a:pt x="1304" y="5550"/>
                    </a:lnTo>
                    <a:lnTo>
                      <a:pt x="1311" y="5514"/>
                    </a:lnTo>
                    <a:lnTo>
                      <a:pt x="1314" y="5496"/>
                    </a:lnTo>
                    <a:lnTo>
                      <a:pt x="1317" y="5476"/>
                    </a:lnTo>
                    <a:lnTo>
                      <a:pt x="1319" y="5458"/>
                    </a:lnTo>
                    <a:lnTo>
                      <a:pt x="1322" y="5438"/>
                    </a:lnTo>
                    <a:lnTo>
                      <a:pt x="1328" y="5399"/>
                    </a:lnTo>
                    <a:lnTo>
                      <a:pt x="1333" y="5358"/>
                    </a:lnTo>
                    <a:lnTo>
                      <a:pt x="1340" y="5315"/>
                    </a:lnTo>
                    <a:lnTo>
                      <a:pt x="1345" y="5272"/>
                    </a:lnTo>
                    <a:lnTo>
                      <a:pt x="1349" y="5228"/>
                    </a:lnTo>
                    <a:lnTo>
                      <a:pt x="1355" y="5183"/>
                    </a:lnTo>
                    <a:lnTo>
                      <a:pt x="1360" y="5135"/>
                    </a:lnTo>
                    <a:lnTo>
                      <a:pt x="1366" y="5088"/>
                    </a:lnTo>
                    <a:lnTo>
                      <a:pt x="1370" y="5039"/>
                    </a:lnTo>
                    <a:lnTo>
                      <a:pt x="1375" y="4991"/>
                    </a:lnTo>
                    <a:lnTo>
                      <a:pt x="1380" y="4940"/>
                    </a:lnTo>
                    <a:lnTo>
                      <a:pt x="1384" y="4888"/>
                    </a:lnTo>
                    <a:lnTo>
                      <a:pt x="1388" y="4837"/>
                    </a:lnTo>
                    <a:lnTo>
                      <a:pt x="1393" y="4784"/>
                    </a:lnTo>
                    <a:lnTo>
                      <a:pt x="1397" y="4730"/>
                    </a:lnTo>
                    <a:lnTo>
                      <a:pt x="1401" y="4675"/>
                    </a:lnTo>
                    <a:lnTo>
                      <a:pt x="1405" y="4620"/>
                    </a:lnTo>
                    <a:lnTo>
                      <a:pt x="1410" y="4564"/>
                    </a:lnTo>
                    <a:lnTo>
                      <a:pt x="1413" y="4508"/>
                    </a:lnTo>
                    <a:lnTo>
                      <a:pt x="1417" y="4449"/>
                    </a:lnTo>
                    <a:lnTo>
                      <a:pt x="1421" y="4392"/>
                    </a:lnTo>
                    <a:lnTo>
                      <a:pt x="1425" y="4333"/>
                    </a:lnTo>
                    <a:lnTo>
                      <a:pt x="1428" y="4274"/>
                    </a:lnTo>
                    <a:lnTo>
                      <a:pt x="1431" y="4214"/>
                    </a:lnTo>
                    <a:lnTo>
                      <a:pt x="1435" y="4154"/>
                    </a:lnTo>
                    <a:lnTo>
                      <a:pt x="1438" y="4092"/>
                    </a:lnTo>
                    <a:lnTo>
                      <a:pt x="1441" y="4031"/>
                    </a:lnTo>
                    <a:lnTo>
                      <a:pt x="1444" y="3969"/>
                    </a:lnTo>
                    <a:lnTo>
                      <a:pt x="1447" y="3907"/>
                    </a:lnTo>
                    <a:lnTo>
                      <a:pt x="1450" y="3844"/>
                    </a:lnTo>
                    <a:lnTo>
                      <a:pt x="1453" y="3782"/>
                    </a:lnTo>
                    <a:lnTo>
                      <a:pt x="1455" y="3718"/>
                    </a:lnTo>
                    <a:lnTo>
                      <a:pt x="1458" y="3654"/>
                    </a:lnTo>
                    <a:lnTo>
                      <a:pt x="1460" y="3591"/>
                    </a:lnTo>
                    <a:lnTo>
                      <a:pt x="1463" y="3526"/>
                    </a:lnTo>
                    <a:lnTo>
                      <a:pt x="1466" y="3462"/>
                    </a:lnTo>
                    <a:lnTo>
                      <a:pt x="1470" y="3333"/>
                    </a:lnTo>
                    <a:lnTo>
                      <a:pt x="1474" y="3202"/>
                    </a:lnTo>
                    <a:lnTo>
                      <a:pt x="1479" y="3072"/>
                    </a:lnTo>
                    <a:lnTo>
                      <a:pt x="1482" y="2941"/>
                    </a:lnTo>
                    <a:lnTo>
                      <a:pt x="1485" y="2811"/>
                    </a:lnTo>
                    <a:lnTo>
                      <a:pt x="1488" y="2681"/>
                    </a:lnTo>
                    <a:lnTo>
                      <a:pt x="1492" y="2552"/>
                    </a:lnTo>
                    <a:lnTo>
                      <a:pt x="1495" y="2423"/>
                    </a:lnTo>
                    <a:lnTo>
                      <a:pt x="1497" y="2295"/>
                    </a:lnTo>
                    <a:lnTo>
                      <a:pt x="1499" y="2168"/>
                    </a:lnTo>
                    <a:lnTo>
                      <a:pt x="1501" y="2043"/>
                    </a:lnTo>
                    <a:lnTo>
                      <a:pt x="1504" y="1919"/>
                    </a:lnTo>
                    <a:lnTo>
                      <a:pt x="1505" y="1797"/>
                    </a:lnTo>
                    <a:lnTo>
                      <a:pt x="1507" y="1678"/>
                    </a:lnTo>
                    <a:lnTo>
                      <a:pt x="1508" y="1561"/>
                    </a:lnTo>
                    <a:lnTo>
                      <a:pt x="1509" y="1445"/>
                    </a:lnTo>
                    <a:lnTo>
                      <a:pt x="1510" y="1333"/>
                    </a:lnTo>
                    <a:lnTo>
                      <a:pt x="1511" y="1224"/>
                    </a:lnTo>
                    <a:lnTo>
                      <a:pt x="1511" y="1119"/>
                    </a:lnTo>
                    <a:lnTo>
                      <a:pt x="1512" y="1015"/>
                    </a:lnTo>
                    <a:lnTo>
                      <a:pt x="1512" y="917"/>
                    </a:lnTo>
                    <a:lnTo>
                      <a:pt x="1513" y="821"/>
                    </a:lnTo>
                    <a:lnTo>
                      <a:pt x="1513" y="643"/>
                    </a:lnTo>
                    <a:lnTo>
                      <a:pt x="1513" y="483"/>
                    </a:lnTo>
                    <a:lnTo>
                      <a:pt x="1513" y="343"/>
                    </a:lnTo>
                    <a:lnTo>
                      <a:pt x="1513" y="224"/>
                    </a:lnTo>
                    <a:lnTo>
                      <a:pt x="1513" y="58"/>
                    </a:lnTo>
                    <a:lnTo>
                      <a:pt x="1512" y="0"/>
                    </a:lnTo>
                    <a:close/>
                  </a:path>
                </a:pathLst>
              </a:custGeom>
              <a:solidFill>
                <a:srgbClr val="1F1A1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52" name="Freeform 94"/>
              <p:cNvSpPr/>
              <p:nvPr/>
            </p:nvSpPr>
            <p:spPr bwMode="auto">
              <a:xfrm>
                <a:off x="3379" y="1824"/>
                <a:ext cx="32" cy="421"/>
              </a:xfrm>
              <a:custGeom>
                <a:avLst/>
                <a:gdLst>
                  <a:gd name="T0" fmla="*/ 16 w 284"/>
                  <a:gd name="T1" fmla="*/ 0 h 3793"/>
                  <a:gd name="T2" fmla="*/ 15 w 284"/>
                  <a:gd name="T3" fmla="*/ 8 h 3793"/>
                  <a:gd name="T4" fmla="*/ 15 w 284"/>
                  <a:gd name="T5" fmla="*/ 17 h 3793"/>
                  <a:gd name="T6" fmla="*/ 15 w 284"/>
                  <a:gd name="T7" fmla="*/ 25 h 3793"/>
                  <a:gd name="T8" fmla="*/ 15 w 284"/>
                  <a:gd name="T9" fmla="*/ 34 h 3793"/>
                  <a:gd name="T10" fmla="*/ 15 w 284"/>
                  <a:gd name="T11" fmla="*/ 42 h 3793"/>
                  <a:gd name="T12" fmla="*/ 15 w 284"/>
                  <a:gd name="T13" fmla="*/ 51 h 3793"/>
                  <a:gd name="T14" fmla="*/ 15 w 284"/>
                  <a:gd name="T15" fmla="*/ 68 h 3793"/>
                  <a:gd name="T16" fmla="*/ 15 w 284"/>
                  <a:gd name="T17" fmla="*/ 86 h 3793"/>
                  <a:gd name="T18" fmla="*/ 16 w 284"/>
                  <a:gd name="T19" fmla="*/ 104 h 3793"/>
                  <a:gd name="T20" fmla="*/ 16 w 284"/>
                  <a:gd name="T21" fmla="*/ 122 h 3793"/>
                  <a:gd name="T22" fmla="*/ 16 w 284"/>
                  <a:gd name="T23" fmla="*/ 130 h 3793"/>
                  <a:gd name="T24" fmla="*/ 16 w 284"/>
                  <a:gd name="T25" fmla="*/ 139 h 3793"/>
                  <a:gd name="T26" fmla="*/ 17 w 284"/>
                  <a:gd name="T27" fmla="*/ 157 h 3793"/>
                  <a:gd name="T28" fmla="*/ 18 w 284"/>
                  <a:gd name="T29" fmla="*/ 175 h 3793"/>
                  <a:gd name="T30" fmla="*/ 18 w 284"/>
                  <a:gd name="T31" fmla="*/ 192 h 3793"/>
                  <a:gd name="T32" fmla="*/ 19 w 284"/>
                  <a:gd name="T33" fmla="*/ 210 h 3793"/>
                  <a:gd name="T34" fmla="*/ 20 w 284"/>
                  <a:gd name="T35" fmla="*/ 227 h 3793"/>
                  <a:gd name="T36" fmla="*/ 21 w 284"/>
                  <a:gd name="T37" fmla="*/ 243 h 3793"/>
                  <a:gd name="T38" fmla="*/ 21 w 284"/>
                  <a:gd name="T39" fmla="*/ 260 h 3793"/>
                  <a:gd name="T40" fmla="*/ 22 w 284"/>
                  <a:gd name="T41" fmla="*/ 275 h 3793"/>
                  <a:gd name="T42" fmla="*/ 23 w 284"/>
                  <a:gd name="T43" fmla="*/ 291 h 3793"/>
                  <a:gd name="T44" fmla="*/ 24 w 284"/>
                  <a:gd name="T45" fmla="*/ 305 h 3793"/>
                  <a:gd name="T46" fmla="*/ 25 w 284"/>
                  <a:gd name="T47" fmla="*/ 320 h 3793"/>
                  <a:gd name="T48" fmla="*/ 26 w 284"/>
                  <a:gd name="T49" fmla="*/ 333 h 3793"/>
                  <a:gd name="T50" fmla="*/ 27 w 284"/>
                  <a:gd name="T51" fmla="*/ 358 h 3793"/>
                  <a:gd name="T52" fmla="*/ 29 w 284"/>
                  <a:gd name="T53" fmla="*/ 379 h 3793"/>
                  <a:gd name="T54" fmla="*/ 30 w 284"/>
                  <a:gd name="T55" fmla="*/ 396 h 3793"/>
                  <a:gd name="T56" fmla="*/ 31 w 284"/>
                  <a:gd name="T57" fmla="*/ 409 h 3793"/>
                  <a:gd name="T58" fmla="*/ 32 w 284"/>
                  <a:gd name="T59" fmla="*/ 420 h 3793"/>
                  <a:gd name="T60" fmla="*/ 17 w 284"/>
                  <a:gd name="T61" fmla="*/ 418 h 3793"/>
                  <a:gd name="T62" fmla="*/ 16 w 284"/>
                  <a:gd name="T63" fmla="*/ 404 h 3793"/>
                  <a:gd name="T64" fmla="*/ 14 w 284"/>
                  <a:gd name="T65" fmla="*/ 389 h 3793"/>
                  <a:gd name="T66" fmla="*/ 13 w 284"/>
                  <a:gd name="T67" fmla="*/ 370 h 3793"/>
                  <a:gd name="T68" fmla="*/ 11 w 284"/>
                  <a:gd name="T69" fmla="*/ 347 h 3793"/>
                  <a:gd name="T70" fmla="*/ 10 w 284"/>
                  <a:gd name="T71" fmla="*/ 327 h 3793"/>
                  <a:gd name="T72" fmla="*/ 9 w 284"/>
                  <a:gd name="T73" fmla="*/ 314 h 3793"/>
                  <a:gd name="T74" fmla="*/ 8 w 284"/>
                  <a:gd name="T75" fmla="*/ 299 h 3793"/>
                  <a:gd name="T76" fmla="*/ 8 w 284"/>
                  <a:gd name="T77" fmla="*/ 284 h 3793"/>
                  <a:gd name="T78" fmla="*/ 7 w 284"/>
                  <a:gd name="T79" fmla="*/ 268 h 3793"/>
                  <a:gd name="T80" fmla="*/ 6 w 284"/>
                  <a:gd name="T81" fmla="*/ 252 h 3793"/>
                  <a:gd name="T82" fmla="*/ 5 w 284"/>
                  <a:gd name="T83" fmla="*/ 236 h 3793"/>
                  <a:gd name="T84" fmla="*/ 4 w 284"/>
                  <a:gd name="T85" fmla="*/ 219 h 3793"/>
                  <a:gd name="T86" fmla="*/ 4 w 284"/>
                  <a:gd name="T87" fmla="*/ 202 h 3793"/>
                  <a:gd name="T88" fmla="*/ 3 w 284"/>
                  <a:gd name="T89" fmla="*/ 184 h 3793"/>
                  <a:gd name="T90" fmla="*/ 2 w 284"/>
                  <a:gd name="T91" fmla="*/ 166 h 3793"/>
                  <a:gd name="T92" fmla="*/ 2 w 284"/>
                  <a:gd name="T93" fmla="*/ 149 h 3793"/>
                  <a:gd name="T94" fmla="*/ 1 w 284"/>
                  <a:gd name="T95" fmla="*/ 135 h 3793"/>
                  <a:gd name="T96" fmla="*/ 1 w 284"/>
                  <a:gd name="T97" fmla="*/ 126 h 3793"/>
                  <a:gd name="T98" fmla="*/ 1 w 284"/>
                  <a:gd name="T99" fmla="*/ 113 h 3793"/>
                  <a:gd name="T100" fmla="*/ 0 w 284"/>
                  <a:gd name="T101" fmla="*/ 95 h 3793"/>
                  <a:gd name="T102" fmla="*/ 0 w 284"/>
                  <a:gd name="T103" fmla="*/ 77 h 3793"/>
                  <a:gd name="T104" fmla="*/ 0 w 284"/>
                  <a:gd name="T105" fmla="*/ 60 h 3793"/>
                  <a:gd name="T106" fmla="*/ 0 w 284"/>
                  <a:gd name="T107" fmla="*/ 47 h 3793"/>
                  <a:gd name="T108" fmla="*/ 0 w 284"/>
                  <a:gd name="T109" fmla="*/ 38 h 3793"/>
                  <a:gd name="T110" fmla="*/ 0 w 284"/>
                  <a:gd name="T111" fmla="*/ 29 h 3793"/>
                  <a:gd name="T112" fmla="*/ 0 w 284"/>
                  <a:gd name="T113" fmla="*/ 21 h 3793"/>
                  <a:gd name="T114" fmla="*/ 0 w 284"/>
                  <a:gd name="T115" fmla="*/ 12 h 3793"/>
                  <a:gd name="T116" fmla="*/ 0 w 284"/>
                  <a:gd name="T117" fmla="*/ 4 h 37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84" h="3793">
                    <a:moveTo>
                      <a:pt x="4" y="0"/>
                    </a:moveTo>
                    <a:lnTo>
                      <a:pt x="138" y="2"/>
                    </a:lnTo>
                    <a:lnTo>
                      <a:pt x="138" y="40"/>
                    </a:lnTo>
                    <a:lnTo>
                      <a:pt x="136" y="76"/>
                    </a:lnTo>
                    <a:lnTo>
                      <a:pt x="135" y="114"/>
                    </a:lnTo>
                    <a:lnTo>
                      <a:pt x="135" y="152"/>
                    </a:lnTo>
                    <a:lnTo>
                      <a:pt x="134" y="190"/>
                    </a:lnTo>
                    <a:lnTo>
                      <a:pt x="134" y="227"/>
                    </a:lnTo>
                    <a:lnTo>
                      <a:pt x="134" y="265"/>
                    </a:lnTo>
                    <a:lnTo>
                      <a:pt x="133" y="304"/>
                    </a:lnTo>
                    <a:lnTo>
                      <a:pt x="133" y="343"/>
                    </a:lnTo>
                    <a:lnTo>
                      <a:pt x="133" y="380"/>
                    </a:lnTo>
                    <a:lnTo>
                      <a:pt x="133" y="419"/>
                    </a:lnTo>
                    <a:lnTo>
                      <a:pt x="133" y="459"/>
                    </a:lnTo>
                    <a:lnTo>
                      <a:pt x="133" y="537"/>
                    </a:lnTo>
                    <a:lnTo>
                      <a:pt x="134" y="616"/>
                    </a:lnTo>
                    <a:lnTo>
                      <a:pt x="134" y="695"/>
                    </a:lnTo>
                    <a:lnTo>
                      <a:pt x="135" y="775"/>
                    </a:lnTo>
                    <a:lnTo>
                      <a:pt x="136" y="855"/>
                    </a:lnTo>
                    <a:lnTo>
                      <a:pt x="139" y="935"/>
                    </a:lnTo>
                    <a:lnTo>
                      <a:pt x="140" y="1015"/>
                    </a:lnTo>
                    <a:lnTo>
                      <a:pt x="142" y="1096"/>
                    </a:lnTo>
                    <a:lnTo>
                      <a:pt x="143" y="1135"/>
                    </a:lnTo>
                    <a:lnTo>
                      <a:pt x="144" y="1175"/>
                    </a:lnTo>
                    <a:lnTo>
                      <a:pt x="145" y="1215"/>
                    </a:lnTo>
                    <a:lnTo>
                      <a:pt x="146" y="1256"/>
                    </a:lnTo>
                    <a:lnTo>
                      <a:pt x="148" y="1336"/>
                    </a:lnTo>
                    <a:lnTo>
                      <a:pt x="150" y="1416"/>
                    </a:lnTo>
                    <a:lnTo>
                      <a:pt x="154" y="1496"/>
                    </a:lnTo>
                    <a:lnTo>
                      <a:pt x="156" y="1576"/>
                    </a:lnTo>
                    <a:lnTo>
                      <a:pt x="159" y="1654"/>
                    </a:lnTo>
                    <a:lnTo>
                      <a:pt x="162" y="1733"/>
                    </a:lnTo>
                    <a:lnTo>
                      <a:pt x="166" y="1812"/>
                    </a:lnTo>
                    <a:lnTo>
                      <a:pt x="169" y="1889"/>
                    </a:lnTo>
                    <a:lnTo>
                      <a:pt x="172" y="1966"/>
                    </a:lnTo>
                    <a:lnTo>
                      <a:pt x="175" y="2043"/>
                    </a:lnTo>
                    <a:lnTo>
                      <a:pt x="178" y="2118"/>
                    </a:lnTo>
                    <a:lnTo>
                      <a:pt x="183" y="2193"/>
                    </a:lnTo>
                    <a:lnTo>
                      <a:pt x="186" y="2267"/>
                    </a:lnTo>
                    <a:lnTo>
                      <a:pt x="190" y="2339"/>
                    </a:lnTo>
                    <a:lnTo>
                      <a:pt x="194" y="2412"/>
                    </a:lnTo>
                    <a:lnTo>
                      <a:pt x="198" y="2482"/>
                    </a:lnTo>
                    <a:lnTo>
                      <a:pt x="201" y="2552"/>
                    </a:lnTo>
                    <a:lnTo>
                      <a:pt x="205" y="2620"/>
                    </a:lnTo>
                    <a:lnTo>
                      <a:pt x="209" y="2688"/>
                    </a:lnTo>
                    <a:lnTo>
                      <a:pt x="213" y="2752"/>
                    </a:lnTo>
                    <a:lnTo>
                      <a:pt x="217" y="2817"/>
                    </a:lnTo>
                    <a:lnTo>
                      <a:pt x="220" y="2880"/>
                    </a:lnTo>
                    <a:lnTo>
                      <a:pt x="225" y="2941"/>
                    </a:lnTo>
                    <a:lnTo>
                      <a:pt x="228" y="3002"/>
                    </a:lnTo>
                    <a:lnTo>
                      <a:pt x="236" y="3116"/>
                    </a:lnTo>
                    <a:lnTo>
                      <a:pt x="243" y="3223"/>
                    </a:lnTo>
                    <a:lnTo>
                      <a:pt x="250" y="3322"/>
                    </a:lnTo>
                    <a:lnTo>
                      <a:pt x="256" y="3412"/>
                    </a:lnTo>
                    <a:lnTo>
                      <a:pt x="261" y="3496"/>
                    </a:lnTo>
                    <a:lnTo>
                      <a:pt x="267" y="3569"/>
                    </a:lnTo>
                    <a:lnTo>
                      <a:pt x="272" y="3631"/>
                    </a:lnTo>
                    <a:lnTo>
                      <a:pt x="275" y="3684"/>
                    </a:lnTo>
                    <a:lnTo>
                      <a:pt x="282" y="3758"/>
                    </a:lnTo>
                    <a:lnTo>
                      <a:pt x="284" y="3782"/>
                    </a:lnTo>
                    <a:lnTo>
                      <a:pt x="150" y="3793"/>
                    </a:lnTo>
                    <a:lnTo>
                      <a:pt x="148" y="3767"/>
                    </a:lnTo>
                    <a:lnTo>
                      <a:pt x="142" y="3695"/>
                    </a:lnTo>
                    <a:lnTo>
                      <a:pt x="139" y="3641"/>
                    </a:lnTo>
                    <a:lnTo>
                      <a:pt x="133" y="3579"/>
                    </a:lnTo>
                    <a:lnTo>
                      <a:pt x="128" y="3505"/>
                    </a:lnTo>
                    <a:lnTo>
                      <a:pt x="122" y="3422"/>
                    </a:lnTo>
                    <a:lnTo>
                      <a:pt x="116" y="3331"/>
                    </a:lnTo>
                    <a:lnTo>
                      <a:pt x="109" y="3231"/>
                    </a:lnTo>
                    <a:lnTo>
                      <a:pt x="102" y="3123"/>
                    </a:lnTo>
                    <a:lnTo>
                      <a:pt x="94" y="3009"/>
                    </a:lnTo>
                    <a:lnTo>
                      <a:pt x="91" y="2950"/>
                    </a:lnTo>
                    <a:lnTo>
                      <a:pt x="87" y="2888"/>
                    </a:lnTo>
                    <a:lnTo>
                      <a:pt x="84" y="2825"/>
                    </a:lnTo>
                    <a:lnTo>
                      <a:pt x="79" y="2761"/>
                    </a:lnTo>
                    <a:lnTo>
                      <a:pt x="75" y="2694"/>
                    </a:lnTo>
                    <a:lnTo>
                      <a:pt x="72" y="2627"/>
                    </a:lnTo>
                    <a:lnTo>
                      <a:pt x="67" y="2559"/>
                    </a:lnTo>
                    <a:lnTo>
                      <a:pt x="64" y="2489"/>
                    </a:lnTo>
                    <a:lnTo>
                      <a:pt x="60" y="2418"/>
                    </a:lnTo>
                    <a:lnTo>
                      <a:pt x="57" y="2346"/>
                    </a:lnTo>
                    <a:lnTo>
                      <a:pt x="52" y="2273"/>
                    </a:lnTo>
                    <a:lnTo>
                      <a:pt x="49" y="2199"/>
                    </a:lnTo>
                    <a:lnTo>
                      <a:pt x="45" y="2125"/>
                    </a:lnTo>
                    <a:lnTo>
                      <a:pt x="42" y="2048"/>
                    </a:lnTo>
                    <a:lnTo>
                      <a:pt x="38" y="1971"/>
                    </a:lnTo>
                    <a:lnTo>
                      <a:pt x="35" y="1895"/>
                    </a:lnTo>
                    <a:lnTo>
                      <a:pt x="32" y="1817"/>
                    </a:lnTo>
                    <a:lnTo>
                      <a:pt x="29" y="1738"/>
                    </a:lnTo>
                    <a:lnTo>
                      <a:pt x="25" y="1660"/>
                    </a:lnTo>
                    <a:lnTo>
                      <a:pt x="22" y="1580"/>
                    </a:lnTo>
                    <a:lnTo>
                      <a:pt x="20" y="1500"/>
                    </a:lnTo>
                    <a:lnTo>
                      <a:pt x="17" y="1420"/>
                    </a:lnTo>
                    <a:lnTo>
                      <a:pt x="15" y="1339"/>
                    </a:lnTo>
                    <a:lnTo>
                      <a:pt x="12" y="1260"/>
                    </a:lnTo>
                    <a:lnTo>
                      <a:pt x="11" y="1220"/>
                    </a:lnTo>
                    <a:lnTo>
                      <a:pt x="10" y="1179"/>
                    </a:lnTo>
                    <a:lnTo>
                      <a:pt x="9" y="1139"/>
                    </a:lnTo>
                    <a:lnTo>
                      <a:pt x="8" y="1098"/>
                    </a:lnTo>
                    <a:lnTo>
                      <a:pt x="6" y="1018"/>
                    </a:lnTo>
                    <a:lnTo>
                      <a:pt x="5" y="937"/>
                    </a:lnTo>
                    <a:lnTo>
                      <a:pt x="3" y="856"/>
                    </a:lnTo>
                    <a:lnTo>
                      <a:pt x="2" y="776"/>
                    </a:lnTo>
                    <a:lnTo>
                      <a:pt x="1" y="696"/>
                    </a:lnTo>
                    <a:lnTo>
                      <a:pt x="1" y="617"/>
                    </a:lnTo>
                    <a:lnTo>
                      <a:pt x="0" y="538"/>
                    </a:lnTo>
                    <a:lnTo>
                      <a:pt x="0" y="459"/>
                    </a:lnTo>
                    <a:lnTo>
                      <a:pt x="0" y="419"/>
                    </a:lnTo>
                    <a:lnTo>
                      <a:pt x="0" y="380"/>
                    </a:lnTo>
                    <a:lnTo>
                      <a:pt x="0" y="342"/>
                    </a:lnTo>
                    <a:lnTo>
                      <a:pt x="0" y="303"/>
                    </a:lnTo>
                    <a:lnTo>
                      <a:pt x="1" y="265"/>
                    </a:lnTo>
                    <a:lnTo>
                      <a:pt x="1" y="226"/>
                    </a:lnTo>
                    <a:lnTo>
                      <a:pt x="1" y="187"/>
                    </a:lnTo>
                    <a:lnTo>
                      <a:pt x="2" y="150"/>
                    </a:lnTo>
                    <a:lnTo>
                      <a:pt x="2" y="112"/>
                    </a:lnTo>
                    <a:lnTo>
                      <a:pt x="3" y="74"/>
                    </a:lnTo>
                    <a:lnTo>
                      <a:pt x="4" y="36"/>
                    </a:lnTo>
                    <a:lnTo>
                      <a:pt x="4" y="0"/>
                    </a:lnTo>
                    <a:close/>
                  </a:path>
                </a:pathLst>
              </a:custGeom>
              <a:solidFill>
                <a:srgbClr val="1F1A1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53" name="Freeform 95"/>
              <p:cNvSpPr/>
              <p:nvPr/>
            </p:nvSpPr>
            <p:spPr bwMode="auto">
              <a:xfrm>
                <a:off x="4075" y="2351"/>
                <a:ext cx="174" cy="89"/>
              </a:xfrm>
              <a:custGeom>
                <a:avLst/>
                <a:gdLst>
                  <a:gd name="T0" fmla="*/ 0 w 1570"/>
                  <a:gd name="T1" fmla="*/ 0 h 796"/>
                  <a:gd name="T2" fmla="*/ 174 w 1570"/>
                  <a:gd name="T3" fmla="*/ 89 h 796"/>
                  <a:gd name="T4" fmla="*/ 168 w 1570"/>
                  <a:gd name="T5" fmla="*/ 88 h 796"/>
                  <a:gd name="T6" fmla="*/ 163 w 1570"/>
                  <a:gd name="T7" fmla="*/ 87 h 796"/>
                  <a:gd name="T8" fmla="*/ 157 w 1570"/>
                  <a:gd name="T9" fmla="*/ 86 h 796"/>
                  <a:gd name="T10" fmla="*/ 151 w 1570"/>
                  <a:gd name="T11" fmla="*/ 85 h 796"/>
                  <a:gd name="T12" fmla="*/ 146 w 1570"/>
                  <a:gd name="T13" fmla="*/ 84 h 796"/>
                  <a:gd name="T14" fmla="*/ 140 w 1570"/>
                  <a:gd name="T15" fmla="*/ 82 h 796"/>
                  <a:gd name="T16" fmla="*/ 134 w 1570"/>
                  <a:gd name="T17" fmla="*/ 81 h 796"/>
                  <a:gd name="T18" fmla="*/ 129 w 1570"/>
                  <a:gd name="T19" fmla="*/ 79 h 796"/>
                  <a:gd name="T20" fmla="*/ 123 w 1570"/>
                  <a:gd name="T21" fmla="*/ 77 h 796"/>
                  <a:gd name="T22" fmla="*/ 118 w 1570"/>
                  <a:gd name="T23" fmla="*/ 75 h 796"/>
                  <a:gd name="T24" fmla="*/ 112 w 1570"/>
                  <a:gd name="T25" fmla="*/ 73 h 796"/>
                  <a:gd name="T26" fmla="*/ 107 w 1570"/>
                  <a:gd name="T27" fmla="*/ 71 h 796"/>
                  <a:gd name="T28" fmla="*/ 101 w 1570"/>
                  <a:gd name="T29" fmla="*/ 69 h 796"/>
                  <a:gd name="T30" fmla="*/ 96 w 1570"/>
                  <a:gd name="T31" fmla="*/ 66 h 796"/>
                  <a:gd name="T32" fmla="*/ 90 w 1570"/>
                  <a:gd name="T33" fmla="*/ 63 h 796"/>
                  <a:gd name="T34" fmla="*/ 84 w 1570"/>
                  <a:gd name="T35" fmla="*/ 61 h 796"/>
                  <a:gd name="T36" fmla="*/ 79 w 1570"/>
                  <a:gd name="T37" fmla="*/ 58 h 796"/>
                  <a:gd name="T38" fmla="*/ 74 w 1570"/>
                  <a:gd name="T39" fmla="*/ 55 h 796"/>
                  <a:gd name="T40" fmla="*/ 68 w 1570"/>
                  <a:gd name="T41" fmla="*/ 52 h 796"/>
                  <a:gd name="T42" fmla="*/ 63 w 1570"/>
                  <a:gd name="T43" fmla="*/ 49 h 796"/>
                  <a:gd name="T44" fmla="*/ 57 w 1570"/>
                  <a:gd name="T45" fmla="*/ 45 h 796"/>
                  <a:gd name="T46" fmla="*/ 52 w 1570"/>
                  <a:gd name="T47" fmla="*/ 42 h 796"/>
                  <a:gd name="T48" fmla="*/ 47 w 1570"/>
                  <a:gd name="T49" fmla="*/ 38 h 796"/>
                  <a:gd name="T50" fmla="*/ 41 w 1570"/>
                  <a:gd name="T51" fmla="*/ 34 h 796"/>
                  <a:gd name="T52" fmla="*/ 36 w 1570"/>
                  <a:gd name="T53" fmla="*/ 31 h 796"/>
                  <a:gd name="T54" fmla="*/ 31 w 1570"/>
                  <a:gd name="T55" fmla="*/ 26 h 796"/>
                  <a:gd name="T56" fmla="*/ 26 w 1570"/>
                  <a:gd name="T57" fmla="*/ 22 h 796"/>
                  <a:gd name="T58" fmla="*/ 21 w 1570"/>
                  <a:gd name="T59" fmla="*/ 18 h 796"/>
                  <a:gd name="T60" fmla="*/ 15 w 1570"/>
                  <a:gd name="T61" fmla="*/ 14 h 796"/>
                  <a:gd name="T62" fmla="*/ 10 w 1570"/>
                  <a:gd name="T63" fmla="*/ 9 h 796"/>
                  <a:gd name="T64" fmla="*/ 5 w 1570"/>
                  <a:gd name="T65" fmla="*/ 5 h 796"/>
                  <a:gd name="T66" fmla="*/ 0 w 1570"/>
                  <a:gd name="T67" fmla="*/ 0 h 79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570" h="796">
                    <a:moveTo>
                      <a:pt x="0" y="0"/>
                    </a:moveTo>
                    <a:lnTo>
                      <a:pt x="1570" y="796"/>
                    </a:lnTo>
                    <a:lnTo>
                      <a:pt x="1519" y="788"/>
                    </a:lnTo>
                    <a:lnTo>
                      <a:pt x="1467" y="781"/>
                    </a:lnTo>
                    <a:lnTo>
                      <a:pt x="1417" y="771"/>
                    </a:lnTo>
                    <a:lnTo>
                      <a:pt x="1366" y="760"/>
                    </a:lnTo>
                    <a:lnTo>
                      <a:pt x="1314" y="748"/>
                    </a:lnTo>
                    <a:lnTo>
                      <a:pt x="1264" y="736"/>
                    </a:lnTo>
                    <a:lnTo>
                      <a:pt x="1213" y="722"/>
                    </a:lnTo>
                    <a:lnTo>
                      <a:pt x="1162" y="706"/>
                    </a:lnTo>
                    <a:lnTo>
                      <a:pt x="1113" y="690"/>
                    </a:lnTo>
                    <a:lnTo>
                      <a:pt x="1062" y="672"/>
                    </a:lnTo>
                    <a:lnTo>
                      <a:pt x="1011" y="654"/>
                    </a:lnTo>
                    <a:lnTo>
                      <a:pt x="962" y="633"/>
                    </a:lnTo>
                    <a:lnTo>
                      <a:pt x="911" y="613"/>
                    </a:lnTo>
                    <a:lnTo>
                      <a:pt x="862" y="590"/>
                    </a:lnTo>
                    <a:lnTo>
                      <a:pt x="812" y="567"/>
                    </a:lnTo>
                    <a:lnTo>
                      <a:pt x="762" y="542"/>
                    </a:lnTo>
                    <a:lnTo>
                      <a:pt x="713" y="518"/>
                    </a:lnTo>
                    <a:lnTo>
                      <a:pt x="664" y="491"/>
                    </a:lnTo>
                    <a:lnTo>
                      <a:pt x="615" y="463"/>
                    </a:lnTo>
                    <a:lnTo>
                      <a:pt x="566" y="434"/>
                    </a:lnTo>
                    <a:lnTo>
                      <a:pt x="518" y="403"/>
                    </a:lnTo>
                    <a:lnTo>
                      <a:pt x="469" y="372"/>
                    </a:lnTo>
                    <a:lnTo>
                      <a:pt x="422" y="341"/>
                    </a:lnTo>
                    <a:lnTo>
                      <a:pt x="373" y="307"/>
                    </a:lnTo>
                    <a:lnTo>
                      <a:pt x="326" y="273"/>
                    </a:lnTo>
                    <a:lnTo>
                      <a:pt x="279" y="237"/>
                    </a:lnTo>
                    <a:lnTo>
                      <a:pt x="231" y="199"/>
                    </a:lnTo>
                    <a:lnTo>
                      <a:pt x="185" y="162"/>
                    </a:lnTo>
                    <a:lnTo>
                      <a:pt x="138" y="123"/>
                    </a:lnTo>
                    <a:lnTo>
                      <a:pt x="92" y="83"/>
                    </a:lnTo>
                    <a:lnTo>
                      <a:pt x="46" y="42"/>
                    </a:lnTo>
                    <a:lnTo>
                      <a:pt x="0" y="0"/>
                    </a:lnTo>
                    <a:close/>
                  </a:path>
                </a:pathLst>
              </a:custGeom>
              <a:solidFill>
                <a:srgbClr val="FFF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54" name="Freeform 96"/>
              <p:cNvSpPr/>
              <p:nvPr/>
            </p:nvSpPr>
            <p:spPr bwMode="auto">
              <a:xfrm>
                <a:off x="4030" y="2303"/>
                <a:ext cx="273" cy="139"/>
              </a:xfrm>
              <a:custGeom>
                <a:avLst/>
                <a:gdLst>
                  <a:gd name="T0" fmla="*/ 78 w 2452"/>
                  <a:gd name="T1" fmla="*/ 39 h 1253"/>
                  <a:gd name="T2" fmla="*/ 92 w 2452"/>
                  <a:gd name="T3" fmla="*/ 50 h 1253"/>
                  <a:gd name="T4" fmla="*/ 106 w 2452"/>
                  <a:gd name="T5" fmla="*/ 60 h 1253"/>
                  <a:gd name="T6" fmla="*/ 120 w 2452"/>
                  <a:gd name="T7" fmla="*/ 68 h 1253"/>
                  <a:gd name="T8" fmla="*/ 134 w 2452"/>
                  <a:gd name="T9" fmla="*/ 76 h 1253"/>
                  <a:gd name="T10" fmla="*/ 148 w 2452"/>
                  <a:gd name="T11" fmla="*/ 83 h 1253"/>
                  <a:gd name="T12" fmla="*/ 156 w 2452"/>
                  <a:gd name="T13" fmla="*/ 86 h 1253"/>
                  <a:gd name="T14" fmla="*/ 163 w 2452"/>
                  <a:gd name="T15" fmla="*/ 88 h 1253"/>
                  <a:gd name="T16" fmla="*/ 170 w 2452"/>
                  <a:gd name="T17" fmla="*/ 91 h 1253"/>
                  <a:gd name="T18" fmla="*/ 178 w 2452"/>
                  <a:gd name="T19" fmla="*/ 93 h 1253"/>
                  <a:gd name="T20" fmla="*/ 185 w 2452"/>
                  <a:gd name="T21" fmla="*/ 95 h 1253"/>
                  <a:gd name="T22" fmla="*/ 192 w 2452"/>
                  <a:gd name="T23" fmla="*/ 97 h 1253"/>
                  <a:gd name="T24" fmla="*/ 270 w 2452"/>
                  <a:gd name="T25" fmla="*/ 138 h 1253"/>
                  <a:gd name="T26" fmla="*/ 265 w 2452"/>
                  <a:gd name="T27" fmla="*/ 139 h 1253"/>
                  <a:gd name="T28" fmla="*/ 260 w 2452"/>
                  <a:gd name="T29" fmla="*/ 139 h 1253"/>
                  <a:gd name="T30" fmla="*/ 254 w 2452"/>
                  <a:gd name="T31" fmla="*/ 139 h 1253"/>
                  <a:gd name="T32" fmla="*/ 243 w 2452"/>
                  <a:gd name="T33" fmla="*/ 139 h 1253"/>
                  <a:gd name="T34" fmla="*/ 226 w 2452"/>
                  <a:gd name="T35" fmla="*/ 138 h 1253"/>
                  <a:gd name="T36" fmla="*/ 210 w 2452"/>
                  <a:gd name="T37" fmla="*/ 136 h 1253"/>
                  <a:gd name="T38" fmla="*/ 193 w 2452"/>
                  <a:gd name="T39" fmla="*/ 132 h 1253"/>
                  <a:gd name="T40" fmla="*/ 177 w 2452"/>
                  <a:gd name="T41" fmla="*/ 128 h 1253"/>
                  <a:gd name="T42" fmla="*/ 160 w 2452"/>
                  <a:gd name="T43" fmla="*/ 122 h 1253"/>
                  <a:gd name="T44" fmla="*/ 144 w 2452"/>
                  <a:gd name="T45" fmla="*/ 116 h 1253"/>
                  <a:gd name="T46" fmla="*/ 128 w 2452"/>
                  <a:gd name="T47" fmla="*/ 108 h 1253"/>
                  <a:gd name="T48" fmla="*/ 112 w 2452"/>
                  <a:gd name="T49" fmla="*/ 99 h 1253"/>
                  <a:gd name="T50" fmla="*/ 96 w 2452"/>
                  <a:gd name="T51" fmla="*/ 89 h 1253"/>
                  <a:gd name="T52" fmla="*/ 81 w 2452"/>
                  <a:gd name="T53" fmla="*/ 78 h 1253"/>
                  <a:gd name="T54" fmla="*/ 65 w 2452"/>
                  <a:gd name="T55" fmla="*/ 67 h 1253"/>
                  <a:gd name="T56" fmla="*/ 50 w 2452"/>
                  <a:gd name="T57" fmla="*/ 54 h 1253"/>
                  <a:gd name="T58" fmla="*/ 36 w 2452"/>
                  <a:gd name="T59" fmla="*/ 39 h 1253"/>
                  <a:gd name="T60" fmla="*/ 21 w 2452"/>
                  <a:gd name="T61" fmla="*/ 25 h 1253"/>
                  <a:gd name="T62" fmla="*/ 7 w 2452"/>
                  <a:gd name="T63" fmla="*/ 8 h 125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452" h="1253">
                    <a:moveTo>
                      <a:pt x="0" y="0"/>
                    </a:moveTo>
                    <a:lnTo>
                      <a:pt x="703" y="356"/>
                    </a:lnTo>
                    <a:lnTo>
                      <a:pt x="764" y="404"/>
                    </a:lnTo>
                    <a:lnTo>
                      <a:pt x="826" y="451"/>
                    </a:lnTo>
                    <a:lnTo>
                      <a:pt x="888" y="495"/>
                    </a:lnTo>
                    <a:lnTo>
                      <a:pt x="951" y="537"/>
                    </a:lnTo>
                    <a:lnTo>
                      <a:pt x="1013" y="577"/>
                    </a:lnTo>
                    <a:lnTo>
                      <a:pt x="1077" y="615"/>
                    </a:lnTo>
                    <a:lnTo>
                      <a:pt x="1141" y="650"/>
                    </a:lnTo>
                    <a:lnTo>
                      <a:pt x="1204" y="684"/>
                    </a:lnTo>
                    <a:lnTo>
                      <a:pt x="1269" y="715"/>
                    </a:lnTo>
                    <a:lnTo>
                      <a:pt x="1333" y="745"/>
                    </a:lnTo>
                    <a:lnTo>
                      <a:pt x="1366" y="758"/>
                    </a:lnTo>
                    <a:lnTo>
                      <a:pt x="1398" y="772"/>
                    </a:lnTo>
                    <a:lnTo>
                      <a:pt x="1432" y="785"/>
                    </a:lnTo>
                    <a:lnTo>
                      <a:pt x="1464" y="797"/>
                    </a:lnTo>
                    <a:lnTo>
                      <a:pt x="1496" y="809"/>
                    </a:lnTo>
                    <a:lnTo>
                      <a:pt x="1530" y="820"/>
                    </a:lnTo>
                    <a:lnTo>
                      <a:pt x="1562" y="830"/>
                    </a:lnTo>
                    <a:lnTo>
                      <a:pt x="1595" y="840"/>
                    </a:lnTo>
                    <a:lnTo>
                      <a:pt x="1628" y="850"/>
                    </a:lnTo>
                    <a:lnTo>
                      <a:pt x="1661" y="860"/>
                    </a:lnTo>
                    <a:lnTo>
                      <a:pt x="1693" y="868"/>
                    </a:lnTo>
                    <a:lnTo>
                      <a:pt x="1727" y="876"/>
                    </a:lnTo>
                    <a:lnTo>
                      <a:pt x="2452" y="1244"/>
                    </a:lnTo>
                    <a:lnTo>
                      <a:pt x="2428" y="1246"/>
                    </a:lnTo>
                    <a:lnTo>
                      <a:pt x="2405" y="1248"/>
                    </a:lnTo>
                    <a:lnTo>
                      <a:pt x="2380" y="1249"/>
                    </a:lnTo>
                    <a:lnTo>
                      <a:pt x="2356" y="1251"/>
                    </a:lnTo>
                    <a:lnTo>
                      <a:pt x="2331" y="1252"/>
                    </a:lnTo>
                    <a:lnTo>
                      <a:pt x="2308" y="1252"/>
                    </a:lnTo>
                    <a:lnTo>
                      <a:pt x="2283" y="1253"/>
                    </a:lnTo>
                    <a:lnTo>
                      <a:pt x="2258" y="1253"/>
                    </a:lnTo>
                    <a:lnTo>
                      <a:pt x="2184" y="1252"/>
                    </a:lnTo>
                    <a:lnTo>
                      <a:pt x="2108" y="1248"/>
                    </a:lnTo>
                    <a:lnTo>
                      <a:pt x="2034" y="1241"/>
                    </a:lnTo>
                    <a:lnTo>
                      <a:pt x="1959" y="1233"/>
                    </a:lnTo>
                    <a:lnTo>
                      <a:pt x="1884" y="1222"/>
                    </a:lnTo>
                    <a:lnTo>
                      <a:pt x="1810" y="1208"/>
                    </a:lnTo>
                    <a:lnTo>
                      <a:pt x="1735" y="1192"/>
                    </a:lnTo>
                    <a:lnTo>
                      <a:pt x="1661" y="1172"/>
                    </a:lnTo>
                    <a:lnTo>
                      <a:pt x="1587" y="1152"/>
                    </a:lnTo>
                    <a:lnTo>
                      <a:pt x="1513" y="1128"/>
                    </a:lnTo>
                    <a:lnTo>
                      <a:pt x="1440" y="1102"/>
                    </a:lnTo>
                    <a:lnTo>
                      <a:pt x="1367" y="1073"/>
                    </a:lnTo>
                    <a:lnTo>
                      <a:pt x="1294" y="1042"/>
                    </a:lnTo>
                    <a:lnTo>
                      <a:pt x="1221" y="1008"/>
                    </a:lnTo>
                    <a:lnTo>
                      <a:pt x="1149" y="973"/>
                    </a:lnTo>
                    <a:lnTo>
                      <a:pt x="1077" y="934"/>
                    </a:lnTo>
                    <a:lnTo>
                      <a:pt x="1006" y="894"/>
                    </a:lnTo>
                    <a:lnTo>
                      <a:pt x="935" y="851"/>
                    </a:lnTo>
                    <a:lnTo>
                      <a:pt x="864" y="806"/>
                    </a:lnTo>
                    <a:lnTo>
                      <a:pt x="794" y="757"/>
                    </a:lnTo>
                    <a:lnTo>
                      <a:pt x="725" y="707"/>
                    </a:lnTo>
                    <a:lnTo>
                      <a:pt x="656" y="655"/>
                    </a:lnTo>
                    <a:lnTo>
                      <a:pt x="587" y="600"/>
                    </a:lnTo>
                    <a:lnTo>
                      <a:pt x="519" y="542"/>
                    </a:lnTo>
                    <a:lnTo>
                      <a:pt x="452" y="483"/>
                    </a:lnTo>
                    <a:lnTo>
                      <a:pt x="385" y="421"/>
                    </a:lnTo>
                    <a:lnTo>
                      <a:pt x="319" y="356"/>
                    </a:lnTo>
                    <a:lnTo>
                      <a:pt x="254" y="290"/>
                    </a:lnTo>
                    <a:lnTo>
                      <a:pt x="189" y="221"/>
                    </a:lnTo>
                    <a:lnTo>
                      <a:pt x="125" y="150"/>
                    </a:lnTo>
                    <a:lnTo>
                      <a:pt x="63" y="75"/>
                    </a:lnTo>
                    <a:lnTo>
                      <a:pt x="0" y="0"/>
                    </a:lnTo>
                    <a:close/>
                  </a:path>
                </a:pathLst>
              </a:custGeom>
              <a:solidFill>
                <a:srgbClr val="FFF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55" name="Freeform 97"/>
              <p:cNvSpPr/>
              <p:nvPr/>
            </p:nvSpPr>
            <p:spPr bwMode="auto">
              <a:xfrm>
                <a:off x="4026" y="2286"/>
                <a:ext cx="314" cy="156"/>
              </a:xfrm>
              <a:custGeom>
                <a:avLst/>
                <a:gdLst>
                  <a:gd name="T0" fmla="*/ 49 w 2826"/>
                  <a:gd name="T1" fmla="*/ 66 h 1405"/>
                  <a:gd name="T2" fmla="*/ 36 w 2826"/>
                  <a:gd name="T3" fmla="*/ 53 h 1405"/>
                  <a:gd name="T4" fmla="*/ 24 w 2826"/>
                  <a:gd name="T5" fmla="*/ 40 h 1405"/>
                  <a:gd name="T6" fmla="*/ 12 w 2826"/>
                  <a:gd name="T7" fmla="*/ 26 h 1405"/>
                  <a:gd name="T8" fmla="*/ 0 w 2826"/>
                  <a:gd name="T9" fmla="*/ 12 h 1405"/>
                  <a:gd name="T10" fmla="*/ 28 w 2826"/>
                  <a:gd name="T11" fmla="*/ 3 h 1405"/>
                  <a:gd name="T12" fmla="*/ 40 w 2826"/>
                  <a:gd name="T13" fmla="*/ 17 h 1405"/>
                  <a:gd name="T14" fmla="*/ 53 w 2826"/>
                  <a:gd name="T15" fmla="*/ 30 h 1405"/>
                  <a:gd name="T16" fmla="*/ 66 w 2826"/>
                  <a:gd name="T17" fmla="*/ 43 h 1405"/>
                  <a:gd name="T18" fmla="*/ 79 w 2826"/>
                  <a:gd name="T19" fmla="*/ 54 h 1405"/>
                  <a:gd name="T20" fmla="*/ 93 w 2826"/>
                  <a:gd name="T21" fmla="*/ 65 h 1405"/>
                  <a:gd name="T22" fmla="*/ 106 w 2826"/>
                  <a:gd name="T23" fmla="*/ 74 h 1405"/>
                  <a:gd name="T24" fmla="*/ 120 w 2826"/>
                  <a:gd name="T25" fmla="*/ 83 h 1405"/>
                  <a:gd name="T26" fmla="*/ 134 w 2826"/>
                  <a:gd name="T27" fmla="*/ 91 h 1405"/>
                  <a:gd name="T28" fmla="*/ 148 w 2826"/>
                  <a:gd name="T29" fmla="*/ 98 h 1405"/>
                  <a:gd name="T30" fmla="*/ 162 w 2826"/>
                  <a:gd name="T31" fmla="*/ 104 h 1405"/>
                  <a:gd name="T32" fmla="*/ 176 w 2826"/>
                  <a:gd name="T33" fmla="*/ 109 h 1405"/>
                  <a:gd name="T34" fmla="*/ 191 w 2826"/>
                  <a:gd name="T35" fmla="*/ 113 h 1405"/>
                  <a:gd name="T36" fmla="*/ 205 w 2826"/>
                  <a:gd name="T37" fmla="*/ 116 h 1405"/>
                  <a:gd name="T38" fmla="*/ 220 w 2826"/>
                  <a:gd name="T39" fmla="*/ 118 h 1405"/>
                  <a:gd name="T40" fmla="*/ 235 w 2826"/>
                  <a:gd name="T41" fmla="*/ 120 h 1405"/>
                  <a:gd name="T42" fmla="*/ 249 w 2826"/>
                  <a:gd name="T43" fmla="*/ 120 h 1405"/>
                  <a:gd name="T44" fmla="*/ 254 w 2826"/>
                  <a:gd name="T45" fmla="*/ 120 h 1405"/>
                  <a:gd name="T46" fmla="*/ 259 w 2826"/>
                  <a:gd name="T47" fmla="*/ 120 h 1405"/>
                  <a:gd name="T48" fmla="*/ 310 w 2826"/>
                  <a:gd name="T49" fmla="*/ 149 h 1405"/>
                  <a:gd name="T50" fmla="*/ 303 w 2826"/>
                  <a:gd name="T51" fmla="*/ 151 h 1405"/>
                  <a:gd name="T52" fmla="*/ 296 w 2826"/>
                  <a:gd name="T53" fmla="*/ 152 h 1405"/>
                  <a:gd name="T54" fmla="*/ 289 w 2826"/>
                  <a:gd name="T55" fmla="*/ 153 h 1405"/>
                  <a:gd name="T56" fmla="*/ 281 w 2826"/>
                  <a:gd name="T57" fmla="*/ 154 h 1405"/>
                  <a:gd name="T58" fmla="*/ 274 w 2826"/>
                  <a:gd name="T59" fmla="*/ 155 h 1405"/>
                  <a:gd name="T60" fmla="*/ 266 w 2826"/>
                  <a:gd name="T61" fmla="*/ 156 h 1405"/>
                  <a:gd name="T62" fmla="*/ 259 w 2826"/>
                  <a:gd name="T63" fmla="*/ 156 h 1405"/>
                  <a:gd name="T64" fmla="*/ 251 w 2826"/>
                  <a:gd name="T65" fmla="*/ 156 h 1405"/>
                  <a:gd name="T66" fmla="*/ 243 w 2826"/>
                  <a:gd name="T67" fmla="*/ 156 h 1405"/>
                  <a:gd name="T68" fmla="*/ 235 w 2826"/>
                  <a:gd name="T69" fmla="*/ 155 h 1405"/>
                  <a:gd name="T70" fmla="*/ 227 w 2826"/>
                  <a:gd name="T71" fmla="*/ 154 h 140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826" h="1405">
                    <a:moveTo>
                      <a:pt x="2010" y="1387"/>
                    </a:moveTo>
                    <a:lnTo>
                      <a:pt x="440" y="591"/>
                    </a:lnTo>
                    <a:lnTo>
                      <a:pt x="383" y="536"/>
                    </a:lnTo>
                    <a:lnTo>
                      <a:pt x="327" y="480"/>
                    </a:lnTo>
                    <a:lnTo>
                      <a:pt x="271" y="422"/>
                    </a:lnTo>
                    <a:lnTo>
                      <a:pt x="215" y="362"/>
                    </a:lnTo>
                    <a:lnTo>
                      <a:pt x="161" y="301"/>
                    </a:lnTo>
                    <a:lnTo>
                      <a:pt x="106" y="238"/>
                    </a:lnTo>
                    <a:lnTo>
                      <a:pt x="54" y="173"/>
                    </a:lnTo>
                    <a:lnTo>
                      <a:pt x="0" y="107"/>
                    </a:lnTo>
                    <a:lnTo>
                      <a:pt x="196" y="0"/>
                    </a:lnTo>
                    <a:lnTo>
                      <a:pt x="250" y="27"/>
                    </a:lnTo>
                    <a:lnTo>
                      <a:pt x="306" y="92"/>
                    </a:lnTo>
                    <a:lnTo>
                      <a:pt x="363" y="154"/>
                    </a:lnTo>
                    <a:lnTo>
                      <a:pt x="420" y="214"/>
                    </a:lnTo>
                    <a:lnTo>
                      <a:pt x="477" y="274"/>
                    </a:lnTo>
                    <a:lnTo>
                      <a:pt x="535" y="330"/>
                    </a:lnTo>
                    <a:lnTo>
                      <a:pt x="595" y="385"/>
                    </a:lnTo>
                    <a:lnTo>
                      <a:pt x="654" y="437"/>
                    </a:lnTo>
                    <a:lnTo>
                      <a:pt x="713" y="487"/>
                    </a:lnTo>
                    <a:lnTo>
                      <a:pt x="773" y="536"/>
                    </a:lnTo>
                    <a:lnTo>
                      <a:pt x="834" y="582"/>
                    </a:lnTo>
                    <a:lnTo>
                      <a:pt x="895" y="627"/>
                    </a:lnTo>
                    <a:lnTo>
                      <a:pt x="957" y="670"/>
                    </a:lnTo>
                    <a:lnTo>
                      <a:pt x="1018" y="710"/>
                    </a:lnTo>
                    <a:lnTo>
                      <a:pt x="1080" y="747"/>
                    </a:lnTo>
                    <a:lnTo>
                      <a:pt x="1142" y="784"/>
                    </a:lnTo>
                    <a:lnTo>
                      <a:pt x="1206" y="819"/>
                    </a:lnTo>
                    <a:lnTo>
                      <a:pt x="1268" y="850"/>
                    </a:lnTo>
                    <a:lnTo>
                      <a:pt x="1332" y="880"/>
                    </a:lnTo>
                    <a:lnTo>
                      <a:pt x="1395" y="908"/>
                    </a:lnTo>
                    <a:lnTo>
                      <a:pt x="1460" y="934"/>
                    </a:lnTo>
                    <a:lnTo>
                      <a:pt x="1524" y="958"/>
                    </a:lnTo>
                    <a:lnTo>
                      <a:pt x="1588" y="979"/>
                    </a:lnTo>
                    <a:lnTo>
                      <a:pt x="1653" y="1000"/>
                    </a:lnTo>
                    <a:lnTo>
                      <a:pt x="1718" y="1017"/>
                    </a:lnTo>
                    <a:lnTo>
                      <a:pt x="1783" y="1032"/>
                    </a:lnTo>
                    <a:lnTo>
                      <a:pt x="1848" y="1046"/>
                    </a:lnTo>
                    <a:lnTo>
                      <a:pt x="1914" y="1058"/>
                    </a:lnTo>
                    <a:lnTo>
                      <a:pt x="1979" y="1067"/>
                    </a:lnTo>
                    <a:lnTo>
                      <a:pt x="2045" y="1074"/>
                    </a:lnTo>
                    <a:lnTo>
                      <a:pt x="2111" y="1080"/>
                    </a:lnTo>
                    <a:lnTo>
                      <a:pt x="2178" y="1083"/>
                    </a:lnTo>
                    <a:lnTo>
                      <a:pt x="2244" y="1084"/>
                    </a:lnTo>
                    <a:lnTo>
                      <a:pt x="2265" y="1083"/>
                    </a:lnTo>
                    <a:lnTo>
                      <a:pt x="2287" y="1083"/>
                    </a:lnTo>
                    <a:lnTo>
                      <a:pt x="2308" y="1082"/>
                    </a:lnTo>
                    <a:lnTo>
                      <a:pt x="2330" y="1082"/>
                    </a:lnTo>
                    <a:lnTo>
                      <a:pt x="2826" y="1333"/>
                    </a:lnTo>
                    <a:lnTo>
                      <a:pt x="2794" y="1342"/>
                    </a:lnTo>
                    <a:lnTo>
                      <a:pt x="2762" y="1349"/>
                    </a:lnTo>
                    <a:lnTo>
                      <a:pt x="2730" y="1357"/>
                    </a:lnTo>
                    <a:lnTo>
                      <a:pt x="2697" y="1364"/>
                    </a:lnTo>
                    <a:lnTo>
                      <a:pt x="2665" y="1371"/>
                    </a:lnTo>
                    <a:lnTo>
                      <a:pt x="2633" y="1376"/>
                    </a:lnTo>
                    <a:lnTo>
                      <a:pt x="2599" y="1382"/>
                    </a:lnTo>
                    <a:lnTo>
                      <a:pt x="2566" y="1387"/>
                    </a:lnTo>
                    <a:lnTo>
                      <a:pt x="2532" y="1391"/>
                    </a:lnTo>
                    <a:lnTo>
                      <a:pt x="2499" y="1395"/>
                    </a:lnTo>
                    <a:lnTo>
                      <a:pt x="2466" y="1398"/>
                    </a:lnTo>
                    <a:lnTo>
                      <a:pt x="2432" y="1401"/>
                    </a:lnTo>
                    <a:lnTo>
                      <a:pt x="2398" y="1402"/>
                    </a:lnTo>
                    <a:lnTo>
                      <a:pt x="2363" y="1404"/>
                    </a:lnTo>
                    <a:lnTo>
                      <a:pt x="2329" y="1405"/>
                    </a:lnTo>
                    <a:lnTo>
                      <a:pt x="2294" y="1405"/>
                    </a:lnTo>
                    <a:lnTo>
                      <a:pt x="2259" y="1405"/>
                    </a:lnTo>
                    <a:lnTo>
                      <a:pt x="2223" y="1404"/>
                    </a:lnTo>
                    <a:lnTo>
                      <a:pt x="2187" y="1402"/>
                    </a:lnTo>
                    <a:lnTo>
                      <a:pt x="2152" y="1401"/>
                    </a:lnTo>
                    <a:lnTo>
                      <a:pt x="2116" y="1398"/>
                    </a:lnTo>
                    <a:lnTo>
                      <a:pt x="2081" y="1395"/>
                    </a:lnTo>
                    <a:lnTo>
                      <a:pt x="2045" y="1391"/>
                    </a:lnTo>
                    <a:lnTo>
                      <a:pt x="2010" y="1387"/>
                    </a:lnTo>
                    <a:close/>
                  </a:path>
                </a:pathLst>
              </a:custGeom>
              <a:solidFill>
                <a:srgbClr val="FFF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56" name="Freeform 98"/>
              <p:cNvSpPr>
                <a:spLocks noEditPoints="1"/>
              </p:cNvSpPr>
              <p:nvPr/>
            </p:nvSpPr>
            <p:spPr bwMode="auto">
              <a:xfrm>
                <a:off x="4026" y="2284"/>
                <a:ext cx="344" cy="157"/>
              </a:xfrm>
              <a:custGeom>
                <a:avLst/>
                <a:gdLst>
                  <a:gd name="T0" fmla="*/ 277 w 3095"/>
                  <a:gd name="T1" fmla="*/ 157 h 1408"/>
                  <a:gd name="T2" fmla="*/ 196 w 3095"/>
                  <a:gd name="T3" fmla="*/ 116 h 1408"/>
                  <a:gd name="T4" fmla="*/ 203 w 3095"/>
                  <a:gd name="T5" fmla="*/ 117 h 1408"/>
                  <a:gd name="T6" fmla="*/ 209 w 3095"/>
                  <a:gd name="T7" fmla="*/ 119 h 1408"/>
                  <a:gd name="T8" fmla="*/ 216 w 3095"/>
                  <a:gd name="T9" fmla="*/ 120 h 1408"/>
                  <a:gd name="T10" fmla="*/ 223 w 3095"/>
                  <a:gd name="T11" fmla="*/ 121 h 1408"/>
                  <a:gd name="T12" fmla="*/ 229 w 3095"/>
                  <a:gd name="T13" fmla="*/ 121 h 1408"/>
                  <a:gd name="T14" fmla="*/ 236 w 3095"/>
                  <a:gd name="T15" fmla="*/ 122 h 1408"/>
                  <a:gd name="T16" fmla="*/ 243 w 3095"/>
                  <a:gd name="T17" fmla="*/ 122 h 1408"/>
                  <a:gd name="T18" fmla="*/ 249 w 3095"/>
                  <a:gd name="T19" fmla="*/ 122 h 1408"/>
                  <a:gd name="T20" fmla="*/ 256 w 3095"/>
                  <a:gd name="T21" fmla="*/ 122 h 1408"/>
                  <a:gd name="T22" fmla="*/ 262 w 3095"/>
                  <a:gd name="T23" fmla="*/ 122 h 1408"/>
                  <a:gd name="T24" fmla="*/ 268 w 3095"/>
                  <a:gd name="T25" fmla="*/ 121 h 1408"/>
                  <a:gd name="T26" fmla="*/ 275 w 3095"/>
                  <a:gd name="T27" fmla="*/ 121 h 1408"/>
                  <a:gd name="T28" fmla="*/ 281 w 3095"/>
                  <a:gd name="T29" fmla="*/ 120 h 1408"/>
                  <a:gd name="T30" fmla="*/ 287 w 3095"/>
                  <a:gd name="T31" fmla="*/ 119 h 1408"/>
                  <a:gd name="T32" fmla="*/ 293 w 3095"/>
                  <a:gd name="T33" fmla="*/ 118 h 1408"/>
                  <a:gd name="T34" fmla="*/ 299 w 3095"/>
                  <a:gd name="T35" fmla="*/ 116 h 1408"/>
                  <a:gd name="T36" fmla="*/ 344 w 3095"/>
                  <a:gd name="T37" fmla="*/ 139 h 1408"/>
                  <a:gd name="T38" fmla="*/ 340 w 3095"/>
                  <a:gd name="T39" fmla="*/ 141 h 1408"/>
                  <a:gd name="T40" fmla="*/ 336 w 3095"/>
                  <a:gd name="T41" fmla="*/ 143 h 1408"/>
                  <a:gd name="T42" fmla="*/ 332 w 3095"/>
                  <a:gd name="T43" fmla="*/ 144 h 1408"/>
                  <a:gd name="T44" fmla="*/ 328 w 3095"/>
                  <a:gd name="T45" fmla="*/ 146 h 1408"/>
                  <a:gd name="T46" fmla="*/ 324 w 3095"/>
                  <a:gd name="T47" fmla="*/ 147 h 1408"/>
                  <a:gd name="T48" fmla="*/ 320 w 3095"/>
                  <a:gd name="T49" fmla="*/ 148 h 1408"/>
                  <a:gd name="T50" fmla="*/ 315 w 3095"/>
                  <a:gd name="T51" fmla="*/ 150 h 1408"/>
                  <a:gd name="T52" fmla="*/ 311 w 3095"/>
                  <a:gd name="T53" fmla="*/ 151 h 1408"/>
                  <a:gd name="T54" fmla="*/ 307 w 3095"/>
                  <a:gd name="T55" fmla="*/ 152 h 1408"/>
                  <a:gd name="T56" fmla="*/ 303 w 3095"/>
                  <a:gd name="T57" fmla="*/ 153 h 1408"/>
                  <a:gd name="T58" fmla="*/ 298 w 3095"/>
                  <a:gd name="T59" fmla="*/ 154 h 1408"/>
                  <a:gd name="T60" fmla="*/ 294 w 3095"/>
                  <a:gd name="T61" fmla="*/ 155 h 1408"/>
                  <a:gd name="T62" fmla="*/ 290 w 3095"/>
                  <a:gd name="T63" fmla="*/ 155 h 1408"/>
                  <a:gd name="T64" fmla="*/ 285 w 3095"/>
                  <a:gd name="T65" fmla="*/ 156 h 1408"/>
                  <a:gd name="T66" fmla="*/ 281 w 3095"/>
                  <a:gd name="T67" fmla="*/ 156 h 1408"/>
                  <a:gd name="T68" fmla="*/ 277 w 3095"/>
                  <a:gd name="T69" fmla="*/ 157 h 1408"/>
                  <a:gd name="T70" fmla="*/ 82 w 3095"/>
                  <a:gd name="T71" fmla="*/ 58 h 1408"/>
                  <a:gd name="T72" fmla="*/ 4 w 3095"/>
                  <a:gd name="T73" fmla="*/ 18 h 1408"/>
                  <a:gd name="T74" fmla="*/ 3 w 3095"/>
                  <a:gd name="T75" fmla="*/ 17 h 1408"/>
                  <a:gd name="T76" fmla="*/ 2 w 3095"/>
                  <a:gd name="T77" fmla="*/ 16 h 1408"/>
                  <a:gd name="T78" fmla="*/ 1 w 3095"/>
                  <a:gd name="T79" fmla="*/ 14 h 1408"/>
                  <a:gd name="T80" fmla="*/ 0 w 3095"/>
                  <a:gd name="T81" fmla="*/ 13 h 1408"/>
                  <a:gd name="T82" fmla="*/ 24 w 3095"/>
                  <a:gd name="T83" fmla="*/ 0 h 1408"/>
                  <a:gd name="T84" fmla="*/ 28 w 3095"/>
                  <a:gd name="T85" fmla="*/ 4 h 1408"/>
                  <a:gd name="T86" fmla="*/ 31 w 3095"/>
                  <a:gd name="T87" fmla="*/ 8 h 1408"/>
                  <a:gd name="T88" fmla="*/ 35 w 3095"/>
                  <a:gd name="T89" fmla="*/ 12 h 1408"/>
                  <a:gd name="T90" fmla="*/ 38 w 3095"/>
                  <a:gd name="T91" fmla="*/ 16 h 1408"/>
                  <a:gd name="T92" fmla="*/ 42 w 3095"/>
                  <a:gd name="T93" fmla="*/ 20 h 1408"/>
                  <a:gd name="T94" fmla="*/ 45 w 3095"/>
                  <a:gd name="T95" fmla="*/ 24 h 1408"/>
                  <a:gd name="T96" fmla="*/ 49 w 3095"/>
                  <a:gd name="T97" fmla="*/ 28 h 1408"/>
                  <a:gd name="T98" fmla="*/ 53 w 3095"/>
                  <a:gd name="T99" fmla="*/ 31 h 1408"/>
                  <a:gd name="T100" fmla="*/ 56 w 3095"/>
                  <a:gd name="T101" fmla="*/ 35 h 1408"/>
                  <a:gd name="T102" fmla="*/ 60 w 3095"/>
                  <a:gd name="T103" fmla="*/ 38 h 1408"/>
                  <a:gd name="T104" fmla="*/ 64 w 3095"/>
                  <a:gd name="T105" fmla="*/ 42 h 1408"/>
                  <a:gd name="T106" fmla="*/ 67 w 3095"/>
                  <a:gd name="T107" fmla="*/ 45 h 1408"/>
                  <a:gd name="T108" fmla="*/ 71 w 3095"/>
                  <a:gd name="T109" fmla="*/ 49 h 1408"/>
                  <a:gd name="T110" fmla="*/ 75 w 3095"/>
                  <a:gd name="T111" fmla="*/ 52 h 1408"/>
                  <a:gd name="T112" fmla="*/ 78 w 3095"/>
                  <a:gd name="T113" fmla="*/ 55 h 1408"/>
                  <a:gd name="T114" fmla="*/ 82 w 3095"/>
                  <a:gd name="T115" fmla="*/ 58 h 140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095" h="1408">
                    <a:moveTo>
                      <a:pt x="2488" y="1408"/>
                    </a:moveTo>
                    <a:lnTo>
                      <a:pt x="1763" y="1040"/>
                    </a:lnTo>
                    <a:lnTo>
                      <a:pt x="1822" y="1053"/>
                    </a:lnTo>
                    <a:lnTo>
                      <a:pt x="1882" y="1065"/>
                    </a:lnTo>
                    <a:lnTo>
                      <a:pt x="1942" y="1073"/>
                    </a:lnTo>
                    <a:lnTo>
                      <a:pt x="2002" y="1082"/>
                    </a:lnTo>
                    <a:lnTo>
                      <a:pt x="2062" y="1087"/>
                    </a:lnTo>
                    <a:lnTo>
                      <a:pt x="2123" y="1092"/>
                    </a:lnTo>
                    <a:lnTo>
                      <a:pt x="2183" y="1095"/>
                    </a:lnTo>
                    <a:lnTo>
                      <a:pt x="2244" y="1096"/>
                    </a:lnTo>
                    <a:lnTo>
                      <a:pt x="2301" y="1095"/>
                    </a:lnTo>
                    <a:lnTo>
                      <a:pt x="2358" y="1092"/>
                    </a:lnTo>
                    <a:lnTo>
                      <a:pt x="2414" y="1087"/>
                    </a:lnTo>
                    <a:lnTo>
                      <a:pt x="2470" y="1082"/>
                    </a:lnTo>
                    <a:lnTo>
                      <a:pt x="2525" y="1074"/>
                    </a:lnTo>
                    <a:lnTo>
                      <a:pt x="2580" y="1065"/>
                    </a:lnTo>
                    <a:lnTo>
                      <a:pt x="2634" y="1054"/>
                    </a:lnTo>
                    <a:lnTo>
                      <a:pt x="2688" y="1041"/>
                    </a:lnTo>
                    <a:lnTo>
                      <a:pt x="3095" y="1248"/>
                    </a:lnTo>
                    <a:lnTo>
                      <a:pt x="3059" y="1263"/>
                    </a:lnTo>
                    <a:lnTo>
                      <a:pt x="3023" y="1278"/>
                    </a:lnTo>
                    <a:lnTo>
                      <a:pt x="2987" y="1292"/>
                    </a:lnTo>
                    <a:lnTo>
                      <a:pt x="2951" y="1305"/>
                    </a:lnTo>
                    <a:lnTo>
                      <a:pt x="2913" y="1318"/>
                    </a:lnTo>
                    <a:lnTo>
                      <a:pt x="2876" y="1330"/>
                    </a:lnTo>
                    <a:lnTo>
                      <a:pt x="2838" y="1342"/>
                    </a:lnTo>
                    <a:lnTo>
                      <a:pt x="2801" y="1351"/>
                    </a:lnTo>
                    <a:lnTo>
                      <a:pt x="2763" y="1361"/>
                    </a:lnTo>
                    <a:lnTo>
                      <a:pt x="2724" y="1370"/>
                    </a:lnTo>
                    <a:lnTo>
                      <a:pt x="2685" y="1378"/>
                    </a:lnTo>
                    <a:lnTo>
                      <a:pt x="2647" y="1386"/>
                    </a:lnTo>
                    <a:lnTo>
                      <a:pt x="2608" y="1392"/>
                    </a:lnTo>
                    <a:lnTo>
                      <a:pt x="2568" y="1398"/>
                    </a:lnTo>
                    <a:lnTo>
                      <a:pt x="2528" y="1403"/>
                    </a:lnTo>
                    <a:lnTo>
                      <a:pt x="2488" y="1408"/>
                    </a:lnTo>
                    <a:close/>
                    <a:moveTo>
                      <a:pt x="739" y="520"/>
                    </a:moveTo>
                    <a:lnTo>
                      <a:pt x="36" y="164"/>
                    </a:lnTo>
                    <a:lnTo>
                      <a:pt x="27" y="153"/>
                    </a:lnTo>
                    <a:lnTo>
                      <a:pt x="18" y="141"/>
                    </a:lnTo>
                    <a:lnTo>
                      <a:pt x="9" y="130"/>
                    </a:lnTo>
                    <a:lnTo>
                      <a:pt x="0" y="119"/>
                    </a:lnTo>
                    <a:lnTo>
                      <a:pt x="217" y="0"/>
                    </a:lnTo>
                    <a:lnTo>
                      <a:pt x="249" y="38"/>
                    </a:lnTo>
                    <a:lnTo>
                      <a:pt x="280" y="74"/>
                    </a:lnTo>
                    <a:lnTo>
                      <a:pt x="312" y="110"/>
                    </a:lnTo>
                    <a:lnTo>
                      <a:pt x="343" y="146"/>
                    </a:lnTo>
                    <a:lnTo>
                      <a:pt x="376" y="180"/>
                    </a:lnTo>
                    <a:lnTo>
                      <a:pt x="408" y="215"/>
                    </a:lnTo>
                    <a:lnTo>
                      <a:pt x="440" y="248"/>
                    </a:lnTo>
                    <a:lnTo>
                      <a:pt x="473" y="280"/>
                    </a:lnTo>
                    <a:lnTo>
                      <a:pt x="505" y="313"/>
                    </a:lnTo>
                    <a:lnTo>
                      <a:pt x="539" y="344"/>
                    </a:lnTo>
                    <a:lnTo>
                      <a:pt x="572" y="375"/>
                    </a:lnTo>
                    <a:lnTo>
                      <a:pt x="604" y="406"/>
                    </a:lnTo>
                    <a:lnTo>
                      <a:pt x="638" y="436"/>
                    </a:lnTo>
                    <a:lnTo>
                      <a:pt x="671" y="465"/>
                    </a:lnTo>
                    <a:lnTo>
                      <a:pt x="706" y="493"/>
                    </a:lnTo>
                    <a:lnTo>
                      <a:pt x="739" y="520"/>
                    </a:lnTo>
                    <a:close/>
                  </a:path>
                </a:pathLst>
              </a:custGeom>
              <a:solidFill>
                <a:srgbClr val="FFF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57" name="Freeform 99"/>
              <p:cNvSpPr>
                <a:spLocks noEditPoints="1"/>
              </p:cNvSpPr>
              <p:nvPr/>
            </p:nvSpPr>
            <p:spPr bwMode="auto">
              <a:xfrm>
                <a:off x="4048" y="2284"/>
                <a:ext cx="347" cy="150"/>
              </a:xfrm>
              <a:custGeom>
                <a:avLst/>
                <a:gdLst>
                  <a:gd name="T0" fmla="*/ 292 w 3124"/>
                  <a:gd name="T1" fmla="*/ 150 h 1345"/>
                  <a:gd name="T2" fmla="*/ 237 w 3124"/>
                  <a:gd name="T3" fmla="*/ 122 h 1345"/>
                  <a:gd name="T4" fmla="*/ 242 w 3124"/>
                  <a:gd name="T5" fmla="*/ 122 h 1345"/>
                  <a:gd name="T6" fmla="*/ 246 w 3124"/>
                  <a:gd name="T7" fmla="*/ 121 h 1345"/>
                  <a:gd name="T8" fmla="*/ 251 w 3124"/>
                  <a:gd name="T9" fmla="*/ 121 h 1345"/>
                  <a:gd name="T10" fmla="*/ 255 w 3124"/>
                  <a:gd name="T11" fmla="*/ 120 h 1345"/>
                  <a:gd name="T12" fmla="*/ 260 w 3124"/>
                  <a:gd name="T13" fmla="*/ 120 h 1345"/>
                  <a:gd name="T14" fmla="*/ 264 w 3124"/>
                  <a:gd name="T15" fmla="*/ 119 h 1345"/>
                  <a:gd name="T16" fmla="*/ 269 w 3124"/>
                  <a:gd name="T17" fmla="*/ 118 h 1345"/>
                  <a:gd name="T18" fmla="*/ 273 w 3124"/>
                  <a:gd name="T19" fmla="*/ 117 h 1345"/>
                  <a:gd name="T20" fmla="*/ 278 w 3124"/>
                  <a:gd name="T21" fmla="*/ 116 h 1345"/>
                  <a:gd name="T22" fmla="*/ 282 w 3124"/>
                  <a:gd name="T23" fmla="*/ 115 h 1345"/>
                  <a:gd name="T24" fmla="*/ 286 w 3124"/>
                  <a:gd name="T25" fmla="*/ 113 h 1345"/>
                  <a:gd name="T26" fmla="*/ 291 w 3124"/>
                  <a:gd name="T27" fmla="*/ 112 h 1345"/>
                  <a:gd name="T28" fmla="*/ 295 w 3124"/>
                  <a:gd name="T29" fmla="*/ 111 h 1345"/>
                  <a:gd name="T30" fmla="*/ 299 w 3124"/>
                  <a:gd name="T31" fmla="*/ 109 h 1345"/>
                  <a:gd name="T32" fmla="*/ 303 w 3124"/>
                  <a:gd name="T33" fmla="*/ 107 h 1345"/>
                  <a:gd name="T34" fmla="*/ 307 w 3124"/>
                  <a:gd name="T35" fmla="*/ 106 h 1345"/>
                  <a:gd name="T36" fmla="*/ 347 w 3124"/>
                  <a:gd name="T37" fmla="*/ 126 h 1345"/>
                  <a:gd name="T38" fmla="*/ 344 w 3124"/>
                  <a:gd name="T39" fmla="*/ 128 h 1345"/>
                  <a:gd name="T40" fmla="*/ 341 w 3124"/>
                  <a:gd name="T41" fmla="*/ 130 h 1345"/>
                  <a:gd name="T42" fmla="*/ 337 w 3124"/>
                  <a:gd name="T43" fmla="*/ 131 h 1345"/>
                  <a:gd name="T44" fmla="*/ 334 w 3124"/>
                  <a:gd name="T45" fmla="*/ 133 h 1345"/>
                  <a:gd name="T46" fmla="*/ 331 w 3124"/>
                  <a:gd name="T47" fmla="*/ 135 h 1345"/>
                  <a:gd name="T48" fmla="*/ 327 w 3124"/>
                  <a:gd name="T49" fmla="*/ 137 h 1345"/>
                  <a:gd name="T50" fmla="*/ 324 w 3124"/>
                  <a:gd name="T51" fmla="*/ 138 h 1345"/>
                  <a:gd name="T52" fmla="*/ 320 w 3124"/>
                  <a:gd name="T53" fmla="*/ 140 h 1345"/>
                  <a:gd name="T54" fmla="*/ 317 w 3124"/>
                  <a:gd name="T55" fmla="*/ 141 h 1345"/>
                  <a:gd name="T56" fmla="*/ 313 w 3124"/>
                  <a:gd name="T57" fmla="*/ 143 h 1345"/>
                  <a:gd name="T58" fmla="*/ 310 w 3124"/>
                  <a:gd name="T59" fmla="*/ 144 h 1345"/>
                  <a:gd name="T60" fmla="*/ 306 w 3124"/>
                  <a:gd name="T61" fmla="*/ 145 h 1345"/>
                  <a:gd name="T62" fmla="*/ 303 w 3124"/>
                  <a:gd name="T63" fmla="*/ 147 h 1345"/>
                  <a:gd name="T64" fmla="*/ 299 w 3124"/>
                  <a:gd name="T65" fmla="*/ 148 h 1345"/>
                  <a:gd name="T66" fmla="*/ 296 w 3124"/>
                  <a:gd name="T67" fmla="*/ 149 h 1345"/>
                  <a:gd name="T68" fmla="*/ 292 w 3124"/>
                  <a:gd name="T69" fmla="*/ 150 h 1345"/>
                  <a:gd name="T70" fmla="*/ 6 w 3124"/>
                  <a:gd name="T71" fmla="*/ 4 h 1345"/>
                  <a:gd name="T72" fmla="*/ 0 w 3124"/>
                  <a:gd name="T73" fmla="*/ 1 h 1345"/>
                  <a:gd name="T74" fmla="*/ 2 w 3124"/>
                  <a:gd name="T75" fmla="*/ 0 h 1345"/>
                  <a:gd name="T76" fmla="*/ 3 w 3124"/>
                  <a:gd name="T77" fmla="*/ 1 h 1345"/>
                  <a:gd name="T78" fmla="*/ 4 w 3124"/>
                  <a:gd name="T79" fmla="*/ 2 h 1345"/>
                  <a:gd name="T80" fmla="*/ 5 w 3124"/>
                  <a:gd name="T81" fmla="*/ 3 h 1345"/>
                  <a:gd name="T82" fmla="*/ 6 w 3124"/>
                  <a:gd name="T83" fmla="*/ 4 h 134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124" h="1345">
                    <a:moveTo>
                      <a:pt x="2630" y="1345"/>
                    </a:moveTo>
                    <a:lnTo>
                      <a:pt x="2134" y="1094"/>
                    </a:lnTo>
                    <a:lnTo>
                      <a:pt x="2176" y="1090"/>
                    </a:lnTo>
                    <a:lnTo>
                      <a:pt x="2217" y="1087"/>
                    </a:lnTo>
                    <a:lnTo>
                      <a:pt x="2259" y="1083"/>
                    </a:lnTo>
                    <a:lnTo>
                      <a:pt x="2300" y="1079"/>
                    </a:lnTo>
                    <a:lnTo>
                      <a:pt x="2341" y="1072"/>
                    </a:lnTo>
                    <a:lnTo>
                      <a:pt x="2381" y="1066"/>
                    </a:lnTo>
                    <a:lnTo>
                      <a:pt x="2421" y="1057"/>
                    </a:lnTo>
                    <a:lnTo>
                      <a:pt x="2461" y="1048"/>
                    </a:lnTo>
                    <a:lnTo>
                      <a:pt x="2500" y="1039"/>
                    </a:lnTo>
                    <a:lnTo>
                      <a:pt x="2540" y="1028"/>
                    </a:lnTo>
                    <a:lnTo>
                      <a:pt x="2579" y="1017"/>
                    </a:lnTo>
                    <a:lnTo>
                      <a:pt x="2617" y="1004"/>
                    </a:lnTo>
                    <a:lnTo>
                      <a:pt x="2655" y="991"/>
                    </a:lnTo>
                    <a:lnTo>
                      <a:pt x="2693" y="977"/>
                    </a:lnTo>
                    <a:lnTo>
                      <a:pt x="2730" y="963"/>
                    </a:lnTo>
                    <a:lnTo>
                      <a:pt x="2767" y="947"/>
                    </a:lnTo>
                    <a:lnTo>
                      <a:pt x="3124" y="1128"/>
                    </a:lnTo>
                    <a:lnTo>
                      <a:pt x="3095" y="1145"/>
                    </a:lnTo>
                    <a:lnTo>
                      <a:pt x="3066" y="1163"/>
                    </a:lnTo>
                    <a:lnTo>
                      <a:pt x="3036" y="1179"/>
                    </a:lnTo>
                    <a:lnTo>
                      <a:pt x="3007" y="1195"/>
                    </a:lnTo>
                    <a:lnTo>
                      <a:pt x="2977" y="1210"/>
                    </a:lnTo>
                    <a:lnTo>
                      <a:pt x="2946" y="1225"/>
                    </a:lnTo>
                    <a:lnTo>
                      <a:pt x="2915" y="1240"/>
                    </a:lnTo>
                    <a:lnTo>
                      <a:pt x="2885" y="1253"/>
                    </a:lnTo>
                    <a:lnTo>
                      <a:pt x="2854" y="1267"/>
                    </a:lnTo>
                    <a:lnTo>
                      <a:pt x="2822" y="1280"/>
                    </a:lnTo>
                    <a:lnTo>
                      <a:pt x="2791" y="1292"/>
                    </a:lnTo>
                    <a:lnTo>
                      <a:pt x="2759" y="1304"/>
                    </a:lnTo>
                    <a:lnTo>
                      <a:pt x="2726" y="1315"/>
                    </a:lnTo>
                    <a:lnTo>
                      <a:pt x="2694" y="1326"/>
                    </a:lnTo>
                    <a:lnTo>
                      <a:pt x="2662" y="1335"/>
                    </a:lnTo>
                    <a:lnTo>
                      <a:pt x="2630" y="1345"/>
                    </a:lnTo>
                    <a:close/>
                    <a:moveTo>
                      <a:pt x="54" y="39"/>
                    </a:moveTo>
                    <a:lnTo>
                      <a:pt x="0" y="12"/>
                    </a:lnTo>
                    <a:lnTo>
                      <a:pt x="21" y="0"/>
                    </a:lnTo>
                    <a:lnTo>
                      <a:pt x="29" y="10"/>
                    </a:lnTo>
                    <a:lnTo>
                      <a:pt x="38" y="19"/>
                    </a:lnTo>
                    <a:lnTo>
                      <a:pt x="45" y="29"/>
                    </a:lnTo>
                    <a:lnTo>
                      <a:pt x="54" y="39"/>
                    </a:lnTo>
                    <a:close/>
                  </a:path>
                </a:pathLst>
              </a:custGeom>
              <a:solidFill>
                <a:srgbClr val="FFF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58" name="Freeform 100"/>
              <p:cNvSpPr/>
              <p:nvPr/>
            </p:nvSpPr>
            <p:spPr bwMode="auto">
              <a:xfrm>
                <a:off x="4325" y="2376"/>
                <a:ext cx="92" cy="47"/>
              </a:xfrm>
              <a:custGeom>
                <a:avLst/>
                <a:gdLst>
                  <a:gd name="T0" fmla="*/ 45 w 826"/>
                  <a:gd name="T1" fmla="*/ 47 h 420"/>
                  <a:gd name="T2" fmla="*/ 0 w 826"/>
                  <a:gd name="T3" fmla="*/ 24 h 420"/>
                  <a:gd name="T4" fmla="*/ 4 w 826"/>
                  <a:gd name="T5" fmla="*/ 23 h 420"/>
                  <a:gd name="T6" fmla="*/ 7 w 826"/>
                  <a:gd name="T7" fmla="*/ 22 h 420"/>
                  <a:gd name="T8" fmla="*/ 11 w 826"/>
                  <a:gd name="T9" fmla="*/ 21 h 420"/>
                  <a:gd name="T10" fmla="*/ 15 w 826"/>
                  <a:gd name="T11" fmla="*/ 19 h 420"/>
                  <a:gd name="T12" fmla="*/ 18 w 826"/>
                  <a:gd name="T13" fmla="*/ 18 h 420"/>
                  <a:gd name="T14" fmla="*/ 22 w 826"/>
                  <a:gd name="T15" fmla="*/ 17 h 420"/>
                  <a:gd name="T16" fmla="*/ 25 w 826"/>
                  <a:gd name="T17" fmla="*/ 16 h 420"/>
                  <a:gd name="T18" fmla="*/ 29 w 826"/>
                  <a:gd name="T19" fmla="*/ 14 h 420"/>
                  <a:gd name="T20" fmla="*/ 32 w 826"/>
                  <a:gd name="T21" fmla="*/ 13 h 420"/>
                  <a:gd name="T22" fmla="*/ 36 w 826"/>
                  <a:gd name="T23" fmla="*/ 11 h 420"/>
                  <a:gd name="T24" fmla="*/ 39 w 826"/>
                  <a:gd name="T25" fmla="*/ 9 h 420"/>
                  <a:gd name="T26" fmla="*/ 43 w 826"/>
                  <a:gd name="T27" fmla="*/ 8 h 420"/>
                  <a:gd name="T28" fmla="*/ 46 w 826"/>
                  <a:gd name="T29" fmla="*/ 6 h 420"/>
                  <a:gd name="T30" fmla="*/ 49 w 826"/>
                  <a:gd name="T31" fmla="*/ 4 h 420"/>
                  <a:gd name="T32" fmla="*/ 53 w 826"/>
                  <a:gd name="T33" fmla="*/ 2 h 420"/>
                  <a:gd name="T34" fmla="*/ 56 w 826"/>
                  <a:gd name="T35" fmla="*/ 0 h 420"/>
                  <a:gd name="T36" fmla="*/ 92 w 826"/>
                  <a:gd name="T37" fmla="*/ 18 h 420"/>
                  <a:gd name="T38" fmla="*/ 87 w 826"/>
                  <a:gd name="T39" fmla="*/ 23 h 420"/>
                  <a:gd name="T40" fmla="*/ 81 w 826"/>
                  <a:gd name="T41" fmla="*/ 27 h 420"/>
                  <a:gd name="T42" fmla="*/ 75 w 826"/>
                  <a:gd name="T43" fmla="*/ 31 h 420"/>
                  <a:gd name="T44" fmla="*/ 70 w 826"/>
                  <a:gd name="T45" fmla="*/ 34 h 420"/>
                  <a:gd name="T46" fmla="*/ 64 w 826"/>
                  <a:gd name="T47" fmla="*/ 38 h 420"/>
                  <a:gd name="T48" fmla="*/ 58 w 826"/>
                  <a:gd name="T49" fmla="*/ 41 h 420"/>
                  <a:gd name="T50" fmla="*/ 51 w 826"/>
                  <a:gd name="T51" fmla="*/ 44 h 420"/>
                  <a:gd name="T52" fmla="*/ 45 w 826"/>
                  <a:gd name="T53" fmla="*/ 47 h 42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826" h="420">
                    <a:moveTo>
                      <a:pt x="407" y="420"/>
                    </a:moveTo>
                    <a:lnTo>
                      <a:pt x="0" y="213"/>
                    </a:lnTo>
                    <a:lnTo>
                      <a:pt x="33" y="204"/>
                    </a:lnTo>
                    <a:lnTo>
                      <a:pt x="66" y="195"/>
                    </a:lnTo>
                    <a:lnTo>
                      <a:pt x="99" y="185"/>
                    </a:lnTo>
                    <a:lnTo>
                      <a:pt x="131" y="174"/>
                    </a:lnTo>
                    <a:lnTo>
                      <a:pt x="163" y="163"/>
                    </a:lnTo>
                    <a:lnTo>
                      <a:pt x="196" y="151"/>
                    </a:lnTo>
                    <a:lnTo>
                      <a:pt x="228" y="139"/>
                    </a:lnTo>
                    <a:lnTo>
                      <a:pt x="259" y="125"/>
                    </a:lnTo>
                    <a:lnTo>
                      <a:pt x="291" y="113"/>
                    </a:lnTo>
                    <a:lnTo>
                      <a:pt x="322" y="99"/>
                    </a:lnTo>
                    <a:lnTo>
                      <a:pt x="352" y="83"/>
                    </a:lnTo>
                    <a:lnTo>
                      <a:pt x="383" y="68"/>
                    </a:lnTo>
                    <a:lnTo>
                      <a:pt x="413" y="52"/>
                    </a:lnTo>
                    <a:lnTo>
                      <a:pt x="444" y="35"/>
                    </a:lnTo>
                    <a:lnTo>
                      <a:pt x="473" y="19"/>
                    </a:lnTo>
                    <a:lnTo>
                      <a:pt x="503" y="0"/>
                    </a:lnTo>
                    <a:lnTo>
                      <a:pt x="826" y="165"/>
                    </a:lnTo>
                    <a:lnTo>
                      <a:pt x="777" y="202"/>
                    </a:lnTo>
                    <a:lnTo>
                      <a:pt x="727" y="239"/>
                    </a:lnTo>
                    <a:lnTo>
                      <a:pt x="675" y="273"/>
                    </a:lnTo>
                    <a:lnTo>
                      <a:pt x="624" y="306"/>
                    </a:lnTo>
                    <a:lnTo>
                      <a:pt x="571" y="337"/>
                    </a:lnTo>
                    <a:lnTo>
                      <a:pt x="517" y="366"/>
                    </a:lnTo>
                    <a:lnTo>
                      <a:pt x="462" y="394"/>
                    </a:lnTo>
                    <a:lnTo>
                      <a:pt x="407" y="420"/>
                    </a:lnTo>
                    <a:close/>
                  </a:path>
                </a:pathLst>
              </a:custGeom>
              <a:solidFill>
                <a:srgbClr val="FFF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59" name="Freeform 101"/>
              <p:cNvSpPr/>
              <p:nvPr/>
            </p:nvSpPr>
            <p:spPr bwMode="auto">
              <a:xfrm>
                <a:off x="4355" y="2361"/>
                <a:ext cx="80" cy="49"/>
              </a:xfrm>
              <a:custGeom>
                <a:avLst/>
                <a:gdLst>
                  <a:gd name="T0" fmla="*/ 40 w 721"/>
                  <a:gd name="T1" fmla="*/ 49 h 436"/>
                  <a:gd name="T2" fmla="*/ 0 w 721"/>
                  <a:gd name="T3" fmla="*/ 29 h 436"/>
                  <a:gd name="T4" fmla="*/ 6 w 721"/>
                  <a:gd name="T5" fmla="*/ 26 h 436"/>
                  <a:gd name="T6" fmla="*/ 12 w 721"/>
                  <a:gd name="T7" fmla="*/ 23 h 436"/>
                  <a:gd name="T8" fmla="*/ 18 w 721"/>
                  <a:gd name="T9" fmla="*/ 19 h 436"/>
                  <a:gd name="T10" fmla="*/ 24 w 721"/>
                  <a:gd name="T11" fmla="*/ 16 h 436"/>
                  <a:gd name="T12" fmla="*/ 30 w 721"/>
                  <a:gd name="T13" fmla="*/ 12 h 436"/>
                  <a:gd name="T14" fmla="*/ 36 w 721"/>
                  <a:gd name="T15" fmla="*/ 8 h 436"/>
                  <a:gd name="T16" fmla="*/ 41 w 721"/>
                  <a:gd name="T17" fmla="*/ 4 h 436"/>
                  <a:gd name="T18" fmla="*/ 47 w 721"/>
                  <a:gd name="T19" fmla="*/ 0 h 436"/>
                  <a:gd name="T20" fmla="*/ 80 w 721"/>
                  <a:gd name="T21" fmla="*/ 17 h 436"/>
                  <a:gd name="T22" fmla="*/ 75 w 721"/>
                  <a:gd name="T23" fmla="*/ 22 h 436"/>
                  <a:gd name="T24" fmla="*/ 70 w 721"/>
                  <a:gd name="T25" fmla="*/ 26 h 436"/>
                  <a:gd name="T26" fmla="*/ 66 w 721"/>
                  <a:gd name="T27" fmla="*/ 30 h 436"/>
                  <a:gd name="T28" fmla="*/ 61 w 721"/>
                  <a:gd name="T29" fmla="*/ 34 h 436"/>
                  <a:gd name="T30" fmla="*/ 55 w 721"/>
                  <a:gd name="T31" fmla="*/ 38 h 436"/>
                  <a:gd name="T32" fmla="*/ 50 w 721"/>
                  <a:gd name="T33" fmla="*/ 42 h 436"/>
                  <a:gd name="T34" fmla="*/ 45 w 721"/>
                  <a:gd name="T35" fmla="*/ 46 h 436"/>
                  <a:gd name="T36" fmla="*/ 40 w 721"/>
                  <a:gd name="T37" fmla="*/ 49 h 4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21" h="436">
                    <a:moveTo>
                      <a:pt x="357" y="436"/>
                    </a:moveTo>
                    <a:lnTo>
                      <a:pt x="0" y="255"/>
                    </a:lnTo>
                    <a:lnTo>
                      <a:pt x="55" y="230"/>
                    </a:lnTo>
                    <a:lnTo>
                      <a:pt x="110" y="202"/>
                    </a:lnTo>
                    <a:lnTo>
                      <a:pt x="164" y="173"/>
                    </a:lnTo>
                    <a:lnTo>
                      <a:pt x="218" y="143"/>
                    </a:lnTo>
                    <a:lnTo>
                      <a:pt x="270" y="109"/>
                    </a:lnTo>
                    <a:lnTo>
                      <a:pt x="321" y="75"/>
                    </a:lnTo>
                    <a:lnTo>
                      <a:pt x="371" y="39"/>
                    </a:lnTo>
                    <a:lnTo>
                      <a:pt x="421" y="0"/>
                    </a:lnTo>
                    <a:lnTo>
                      <a:pt x="721" y="154"/>
                    </a:lnTo>
                    <a:lnTo>
                      <a:pt x="678" y="194"/>
                    </a:lnTo>
                    <a:lnTo>
                      <a:pt x="635" y="232"/>
                    </a:lnTo>
                    <a:lnTo>
                      <a:pt x="591" y="270"/>
                    </a:lnTo>
                    <a:lnTo>
                      <a:pt x="546" y="306"/>
                    </a:lnTo>
                    <a:lnTo>
                      <a:pt x="499" y="340"/>
                    </a:lnTo>
                    <a:lnTo>
                      <a:pt x="453" y="374"/>
                    </a:lnTo>
                    <a:lnTo>
                      <a:pt x="406" y="406"/>
                    </a:lnTo>
                    <a:lnTo>
                      <a:pt x="357" y="436"/>
                    </a:lnTo>
                    <a:close/>
                  </a:path>
                </a:pathLst>
              </a:custGeom>
              <a:solidFill>
                <a:srgbClr val="FFF71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60" name="Freeform 102"/>
              <p:cNvSpPr/>
              <p:nvPr/>
            </p:nvSpPr>
            <p:spPr bwMode="auto">
              <a:xfrm>
                <a:off x="4381" y="2345"/>
                <a:ext cx="71" cy="50"/>
              </a:xfrm>
              <a:custGeom>
                <a:avLst/>
                <a:gdLst>
                  <a:gd name="T0" fmla="*/ 36 w 644"/>
                  <a:gd name="T1" fmla="*/ 50 h 449"/>
                  <a:gd name="T2" fmla="*/ 0 w 644"/>
                  <a:gd name="T3" fmla="*/ 32 h 449"/>
                  <a:gd name="T4" fmla="*/ 5 w 644"/>
                  <a:gd name="T5" fmla="*/ 28 h 449"/>
                  <a:gd name="T6" fmla="*/ 10 w 644"/>
                  <a:gd name="T7" fmla="*/ 25 h 449"/>
                  <a:gd name="T8" fmla="*/ 16 w 644"/>
                  <a:gd name="T9" fmla="*/ 21 h 449"/>
                  <a:gd name="T10" fmla="*/ 21 w 644"/>
                  <a:gd name="T11" fmla="*/ 17 h 449"/>
                  <a:gd name="T12" fmla="*/ 25 w 644"/>
                  <a:gd name="T13" fmla="*/ 13 h 449"/>
                  <a:gd name="T14" fmla="*/ 30 w 644"/>
                  <a:gd name="T15" fmla="*/ 9 h 449"/>
                  <a:gd name="T16" fmla="*/ 35 w 644"/>
                  <a:gd name="T17" fmla="*/ 5 h 449"/>
                  <a:gd name="T18" fmla="*/ 40 w 644"/>
                  <a:gd name="T19" fmla="*/ 0 h 449"/>
                  <a:gd name="T20" fmla="*/ 71 w 644"/>
                  <a:gd name="T21" fmla="*/ 16 h 449"/>
                  <a:gd name="T22" fmla="*/ 67 w 644"/>
                  <a:gd name="T23" fmla="*/ 21 h 449"/>
                  <a:gd name="T24" fmla="*/ 63 w 644"/>
                  <a:gd name="T25" fmla="*/ 25 h 449"/>
                  <a:gd name="T26" fmla="*/ 58 w 644"/>
                  <a:gd name="T27" fmla="*/ 30 h 449"/>
                  <a:gd name="T28" fmla="*/ 54 w 644"/>
                  <a:gd name="T29" fmla="*/ 34 h 449"/>
                  <a:gd name="T30" fmla="*/ 50 w 644"/>
                  <a:gd name="T31" fmla="*/ 38 h 449"/>
                  <a:gd name="T32" fmla="*/ 45 w 644"/>
                  <a:gd name="T33" fmla="*/ 42 h 449"/>
                  <a:gd name="T34" fmla="*/ 40 w 644"/>
                  <a:gd name="T35" fmla="*/ 46 h 449"/>
                  <a:gd name="T36" fmla="*/ 36 w 644"/>
                  <a:gd name="T37" fmla="*/ 50 h 4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44" h="449">
                    <a:moveTo>
                      <a:pt x="323" y="449"/>
                    </a:moveTo>
                    <a:lnTo>
                      <a:pt x="0" y="284"/>
                    </a:lnTo>
                    <a:lnTo>
                      <a:pt x="47" y="254"/>
                    </a:lnTo>
                    <a:lnTo>
                      <a:pt x="95" y="222"/>
                    </a:lnTo>
                    <a:lnTo>
                      <a:pt x="141" y="188"/>
                    </a:lnTo>
                    <a:lnTo>
                      <a:pt x="186" y="154"/>
                    </a:lnTo>
                    <a:lnTo>
                      <a:pt x="230" y="117"/>
                    </a:lnTo>
                    <a:lnTo>
                      <a:pt x="275" y="79"/>
                    </a:lnTo>
                    <a:lnTo>
                      <a:pt x="318" y="41"/>
                    </a:lnTo>
                    <a:lnTo>
                      <a:pt x="360" y="0"/>
                    </a:lnTo>
                    <a:lnTo>
                      <a:pt x="644" y="144"/>
                    </a:lnTo>
                    <a:lnTo>
                      <a:pt x="607" y="186"/>
                    </a:lnTo>
                    <a:lnTo>
                      <a:pt x="568" y="227"/>
                    </a:lnTo>
                    <a:lnTo>
                      <a:pt x="529" y="267"/>
                    </a:lnTo>
                    <a:lnTo>
                      <a:pt x="489" y="306"/>
                    </a:lnTo>
                    <a:lnTo>
                      <a:pt x="449" y="344"/>
                    </a:lnTo>
                    <a:lnTo>
                      <a:pt x="408" y="379"/>
                    </a:lnTo>
                    <a:lnTo>
                      <a:pt x="366" y="415"/>
                    </a:lnTo>
                    <a:lnTo>
                      <a:pt x="323" y="449"/>
                    </a:lnTo>
                    <a:close/>
                  </a:path>
                </a:pathLst>
              </a:custGeom>
              <a:solidFill>
                <a:srgbClr val="FFF72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61" name="Freeform 103"/>
              <p:cNvSpPr/>
              <p:nvPr/>
            </p:nvSpPr>
            <p:spPr bwMode="auto">
              <a:xfrm>
                <a:off x="4402" y="2327"/>
                <a:ext cx="65" cy="51"/>
              </a:xfrm>
              <a:custGeom>
                <a:avLst/>
                <a:gdLst>
                  <a:gd name="T0" fmla="*/ 33 w 584"/>
                  <a:gd name="T1" fmla="*/ 51 h 462"/>
                  <a:gd name="T2" fmla="*/ 0 w 584"/>
                  <a:gd name="T3" fmla="*/ 34 h 462"/>
                  <a:gd name="T4" fmla="*/ 5 w 584"/>
                  <a:gd name="T5" fmla="*/ 30 h 462"/>
                  <a:gd name="T6" fmla="*/ 9 w 584"/>
                  <a:gd name="T7" fmla="*/ 26 h 462"/>
                  <a:gd name="T8" fmla="*/ 14 w 584"/>
                  <a:gd name="T9" fmla="*/ 22 h 462"/>
                  <a:gd name="T10" fmla="*/ 18 w 584"/>
                  <a:gd name="T11" fmla="*/ 18 h 462"/>
                  <a:gd name="T12" fmla="*/ 22 w 584"/>
                  <a:gd name="T13" fmla="*/ 14 h 462"/>
                  <a:gd name="T14" fmla="*/ 27 w 584"/>
                  <a:gd name="T15" fmla="*/ 9 h 462"/>
                  <a:gd name="T16" fmla="*/ 31 w 584"/>
                  <a:gd name="T17" fmla="*/ 5 h 462"/>
                  <a:gd name="T18" fmla="*/ 35 w 584"/>
                  <a:gd name="T19" fmla="*/ 0 h 462"/>
                  <a:gd name="T20" fmla="*/ 65 w 584"/>
                  <a:gd name="T21" fmla="*/ 15 h 462"/>
                  <a:gd name="T22" fmla="*/ 61 w 584"/>
                  <a:gd name="T23" fmla="*/ 20 h 462"/>
                  <a:gd name="T24" fmla="*/ 58 w 584"/>
                  <a:gd name="T25" fmla="*/ 25 h 462"/>
                  <a:gd name="T26" fmla="*/ 54 w 584"/>
                  <a:gd name="T27" fmla="*/ 29 h 462"/>
                  <a:gd name="T28" fmla="*/ 50 w 584"/>
                  <a:gd name="T29" fmla="*/ 34 h 462"/>
                  <a:gd name="T30" fmla="*/ 46 w 584"/>
                  <a:gd name="T31" fmla="*/ 38 h 462"/>
                  <a:gd name="T32" fmla="*/ 42 w 584"/>
                  <a:gd name="T33" fmla="*/ 43 h 462"/>
                  <a:gd name="T34" fmla="*/ 38 w 584"/>
                  <a:gd name="T35" fmla="*/ 47 h 462"/>
                  <a:gd name="T36" fmla="*/ 33 w 584"/>
                  <a:gd name="T37" fmla="*/ 51 h 46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84" h="462">
                    <a:moveTo>
                      <a:pt x="300" y="462"/>
                    </a:moveTo>
                    <a:lnTo>
                      <a:pt x="0" y="308"/>
                    </a:lnTo>
                    <a:lnTo>
                      <a:pt x="42" y="275"/>
                    </a:lnTo>
                    <a:lnTo>
                      <a:pt x="83" y="239"/>
                    </a:lnTo>
                    <a:lnTo>
                      <a:pt x="123" y="203"/>
                    </a:lnTo>
                    <a:lnTo>
                      <a:pt x="163" y="164"/>
                    </a:lnTo>
                    <a:lnTo>
                      <a:pt x="201" y="125"/>
                    </a:lnTo>
                    <a:lnTo>
                      <a:pt x="239" y="84"/>
                    </a:lnTo>
                    <a:lnTo>
                      <a:pt x="277" y="43"/>
                    </a:lnTo>
                    <a:lnTo>
                      <a:pt x="313" y="0"/>
                    </a:lnTo>
                    <a:lnTo>
                      <a:pt x="584" y="138"/>
                    </a:lnTo>
                    <a:lnTo>
                      <a:pt x="552" y="181"/>
                    </a:lnTo>
                    <a:lnTo>
                      <a:pt x="517" y="224"/>
                    </a:lnTo>
                    <a:lnTo>
                      <a:pt x="483" y="266"/>
                    </a:lnTo>
                    <a:lnTo>
                      <a:pt x="448" y="307"/>
                    </a:lnTo>
                    <a:lnTo>
                      <a:pt x="411" y="347"/>
                    </a:lnTo>
                    <a:lnTo>
                      <a:pt x="376" y="386"/>
                    </a:lnTo>
                    <a:lnTo>
                      <a:pt x="338" y="425"/>
                    </a:lnTo>
                    <a:lnTo>
                      <a:pt x="300" y="462"/>
                    </a:lnTo>
                    <a:close/>
                  </a:path>
                </a:pathLst>
              </a:custGeom>
              <a:solidFill>
                <a:srgbClr val="FFF73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62" name="Freeform 104"/>
              <p:cNvSpPr/>
              <p:nvPr/>
            </p:nvSpPr>
            <p:spPr bwMode="auto">
              <a:xfrm>
                <a:off x="4421" y="2308"/>
                <a:ext cx="59" cy="53"/>
              </a:xfrm>
              <a:custGeom>
                <a:avLst/>
                <a:gdLst>
                  <a:gd name="T0" fmla="*/ 31 w 535"/>
                  <a:gd name="T1" fmla="*/ 53 h 472"/>
                  <a:gd name="T2" fmla="*/ 0 w 535"/>
                  <a:gd name="T3" fmla="*/ 37 h 472"/>
                  <a:gd name="T4" fmla="*/ 4 w 535"/>
                  <a:gd name="T5" fmla="*/ 33 h 472"/>
                  <a:gd name="T6" fmla="*/ 8 w 535"/>
                  <a:gd name="T7" fmla="*/ 28 h 472"/>
                  <a:gd name="T8" fmla="*/ 12 w 535"/>
                  <a:gd name="T9" fmla="*/ 24 h 472"/>
                  <a:gd name="T10" fmla="*/ 16 w 535"/>
                  <a:gd name="T11" fmla="*/ 19 h 472"/>
                  <a:gd name="T12" fmla="*/ 20 w 535"/>
                  <a:gd name="T13" fmla="*/ 15 h 472"/>
                  <a:gd name="T14" fmla="*/ 23 w 535"/>
                  <a:gd name="T15" fmla="*/ 10 h 472"/>
                  <a:gd name="T16" fmla="*/ 27 w 535"/>
                  <a:gd name="T17" fmla="*/ 5 h 472"/>
                  <a:gd name="T18" fmla="*/ 30 w 535"/>
                  <a:gd name="T19" fmla="*/ 0 h 472"/>
                  <a:gd name="T20" fmla="*/ 59 w 535"/>
                  <a:gd name="T21" fmla="*/ 15 h 472"/>
                  <a:gd name="T22" fmla="*/ 56 w 535"/>
                  <a:gd name="T23" fmla="*/ 20 h 472"/>
                  <a:gd name="T24" fmla="*/ 52 w 535"/>
                  <a:gd name="T25" fmla="*/ 25 h 472"/>
                  <a:gd name="T26" fmla="*/ 49 w 535"/>
                  <a:gd name="T27" fmla="*/ 30 h 472"/>
                  <a:gd name="T28" fmla="*/ 46 w 535"/>
                  <a:gd name="T29" fmla="*/ 35 h 472"/>
                  <a:gd name="T30" fmla="*/ 42 w 535"/>
                  <a:gd name="T31" fmla="*/ 39 h 472"/>
                  <a:gd name="T32" fmla="*/ 39 w 535"/>
                  <a:gd name="T33" fmla="*/ 44 h 472"/>
                  <a:gd name="T34" fmla="*/ 35 w 535"/>
                  <a:gd name="T35" fmla="*/ 49 h 472"/>
                  <a:gd name="T36" fmla="*/ 31 w 535"/>
                  <a:gd name="T37" fmla="*/ 53 h 47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35" h="472">
                    <a:moveTo>
                      <a:pt x="284" y="472"/>
                    </a:moveTo>
                    <a:lnTo>
                      <a:pt x="0" y="328"/>
                    </a:lnTo>
                    <a:lnTo>
                      <a:pt x="36" y="291"/>
                    </a:lnTo>
                    <a:lnTo>
                      <a:pt x="73" y="252"/>
                    </a:lnTo>
                    <a:lnTo>
                      <a:pt x="109" y="212"/>
                    </a:lnTo>
                    <a:lnTo>
                      <a:pt x="143" y="172"/>
                    </a:lnTo>
                    <a:lnTo>
                      <a:pt x="177" y="130"/>
                    </a:lnTo>
                    <a:lnTo>
                      <a:pt x="210" y="88"/>
                    </a:lnTo>
                    <a:lnTo>
                      <a:pt x="243" y="44"/>
                    </a:lnTo>
                    <a:lnTo>
                      <a:pt x="275" y="0"/>
                    </a:lnTo>
                    <a:lnTo>
                      <a:pt x="535" y="131"/>
                    </a:lnTo>
                    <a:lnTo>
                      <a:pt x="506" y="178"/>
                    </a:lnTo>
                    <a:lnTo>
                      <a:pt x="476" y="222"/>
                    </a:lnTo>
                    <a:lnTo>
                      <a:pt x="446" y="266"/>
                    </a:lnTo>
                    <a:lnTo>
                      <a:pt x="415" y="309"/>
                    </a:lnTo>
                    <a:lnTo>
                      <a:pt x="384" y="351"/>
                    </a:lnTo>
                    <a:lnTo>
                      <a:pt x="351" y="392"/>
                    </a:lnTo>
                    <a:lnTo>
                      <a:pt x="318" y="432"/>
                    </a:lnTo>
                    <a:lnTo>
                      <a:pt x="284" y="472"/>
                    </a:lnTo>
                    <a:close/>
                  </a:path>
                </a:pathLst>
              </a:custGeom>
              <a:solidFill>
                <a:srgbClr val="FFF73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63" name="Freeform 105"/>
              <p:cNvSpPr>
                <a:spLocks noEditPoints="1"/>
              </p:cNvSpPr>
              <p:nvPr/>
            </p:nvSpPr>
            <p:spPr bwMode="auto">
              <a:xfrm>
                <a:off x="3899" y="2003"/>
                <a:ext cx="593" cy="339"/>
              </a:xfrm>
              <a:custGeom>
                <a:avLst/>
                <a:gdLst>
                  <a:gd name="T0" fmla="*/ 568 w 5333"/>
                  <a:gd name="T1" fmla="*/ 339 h 3059"/>
                  <a:gd name="T2" fmla="*/ 538 w 5333"/>
                  <a:gd name="T3" fmla="*/ 324 h 3059"/>
                  <a:gd name="T4" fmla="*/ 542 w 5333"/>
                  <a:gd name="T5" fmla="*/ 319 h 3059"/>
                  <a:gd name="T6" fmla="*/ 545 w 5333"/>
                  <a:gd name="T7" fmla="*/ 315 h 3059"/>
                  <a:gd name="T8" fmla="*/ 549 w 5333"/>
                  <a:gd name="T9" fmla="*/ 310 h 3059"/>
                  <a:gd name="T10" fmla="*/ 552 w 5333"/>
                  <a:gd name="T11" fmla="*/ 305 h 3059"/>
                  <a:gd name="T12" fmla="*/ 556 w 5333"/>
                  <a:gd name="T13" fmla="*/ 301 h 3059"/>
                  <a:gd name="T14" fmla="*/ 559 w 5333"/>
                  <a:gd name="T15" fmla="*/ 296 h 3059"/>
                  <a:gd name="T16" fmla="*/ 562 w 5333"/>
                  <a:gd name="T17" fmla="*/ 291 h 3059"/>
                  <a:gd name="T18" fmla="*/ 565 w 5333"/>
                  <a:gd name="T19" fmla="*/ 285 h 3059"/>
                  <a:gd name="T20" fmla="*/ 593 w 5333"/>
                  <a:gd name="T21" fmla="*/ 300 h 3059"/>
                  <a:gd name="T22" fmla="*/ 590 w 5333"/>
                  <a:gd name="T23" fmla="*/ 305 h 3059"/>
                  <a:gd name="T24" fmla="*/ 587 w 5333"/>
                  <a:gd name="T25" fmla="*/ 310 h 3059"/>
                  <a:gd name="T26" fmla="*/ 584 w 5333"/>
                  <a:gd name="T27" fmla="*/ 315 h 3059"/>
                  <a:gd name="T28" fmla="*/ 581 w 5333"/>
                  <a:gd name="T29" fmla="*/ 320 h 3059"/>
                  <a:gd name="T30" fmla="*/ 578 w 5333"/>
                  <a:gd name="T31" fmla="*/ 325 h 3059"/>
                  <a:gd name="T32" fmla="*/ 575 w 5333"/>
                  <a:gd name="T33" fmla="*/ 330 h 3059"/>
                  <a:gd name="T34" fmla="*/ 572 w 5333"/>
                  <a:gd name="T35" fmla="*/ 334 h 3059"/>
                  <a:gd name="T36" fmla="*/ 568 w 5333"/>
                  <a:gd name="T37" fmla="*/ 339 h 3059"/>
                  <a:gd name="T38" fmla="*/ 0 w 5333"/>
                  <a:gd name="T39" fmla="*/ 0 h 3059"/>
                  <a:gd name="T40" fmla="*/ 2 w 5333"/>
                  <a:gd name="T41" fmla="*/ 1 h 3059"/>
                  <a:gd name="T42" fmla="*/ 0 w 5333"/>
                  <a:gd name="T43" fmla="*/ 2 h 3059"/>
                  <a:gd name="T44" fmla="*/ 0 w 5333"/>
                  <a:gd name="T45" fmla="*/ 0 h 305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333" h="3059">
                    <a:moveTo>
                      <a:pt x="5110" y="3059"/>
                    </a:moveTo>
                    <a:lnTo>
                      <a:pt x="4839" y="2921"/>
                    </a:lnTo>
                    <a:lnTo>
                      <a:pt x="4872" y="2881"/>
                    </a:lnTo>
                    <a:lnTo>
                      <a:pt x="4904" y="2840"/>
                    </a:lnTo>
                    <a:lnTo>
                      <a:pt x="4935" y="2799"/>
                    </a:lnTo>
                    <a:lnTo>
                      <a:pt x="4965" y="2756"/>
                    </a:lnTo>
                    <a:lnTo>
                      <a:pt x="4996" y="2713"/>
                    </a:lnTo>
                    <a:lnTo>
                      <a:pt x="5025" y="2667"/>
                    </a:lnTo>
                    <a:lnTo>
                      <a:pt x="5053" y="2622"/>
                    </a:lnTo>
                    <a:lnTo>
                      <a:pt x="5081" y="2576"/>
                    </a:lnTo>
                    <a:lnTo>
                      <a:pt x="5333" y="2704"/>
                    </a:lnTo>
                    <a:lnTo>
                      <a:pt x="5307" y="2752"/>
                    </a:lnTo>
                    <a:lnTo>
                      <a:pt x="5281" y="2798"/>
                    </a:lnTo>
                    <a:lnTo>
                      <a:pt x="5254" y="2843"/>
                    </a:lnTo>
                    <a:lnTo>
                      <a:pt x="5226" y="2888"/>
                    </a:lnTo>
                    <a:lnTo>
                      <a:pt x="5198" y="2932"/>
                    </a:lnTo>
                    <a:lnTo>
                      <a:pt x="5169" y="2975"/>
                    </a:lnTo>
                    <a:lnTo>
                      <a:pt x="5140" y="3017"/>
                    </a:lnTo>
                    <a:lnTo>
                      <a:pt x="5110" y="3059"/>
                    </a:lnTo>
                    <a:close/>
                    <a:moveTo>
                      <a:pt x="0" y="0"/>
                    </a:moveTo>
                    <a:lnTo>
                      <a:pt x="14" y="6"/>
                    </a:lnTo>
                    <a:lnTo>
                      <a:pt x="2" y="14"/>
                    </a:lnTo>
                    <a:lnTo>
                      <a:pt x="0" y="0"/>
                    </a:lnTo>
                    <a:close/>
                  </a:path>
                </a:pathLst>
              </a:custGeom>
              <a:solidFill>
                <a:srgbClr val="FFF74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64" name="Freeform 106"/>
              <p:cNvSpPr>
                <a:spLocks noEditPoints="1"/>
              </p:cNvSpPr>
              <p:nvPr/>
            </p:nvSpPr>
            <p:spPr bwMode="auto">
              <a:xfrm>
                <a:off x="3896" y="1975"/>
                <a:ext cx="606" cy="348"/>
              </a:xfrm>
              <a:custGeom>
                <a:avLst/>
                <a:gdLst>
                  <a:gd name="T0" fmla="*/ 584 w 5459"/>
                  <a:gd name="T1" fmla="*/ 348 h 3135"/>
                  <a:gd name="T2" fmla="*/ 555 w 5459"/>
                  <a:gd name="T3" fmla="*/ 333 h 3135"/>
                  <a:gd name="T4" fmla="*/ 558 w 5459"/>
                  <a:gd name="T5" fmla="*/ 329 h 3135"/>
                  <a:gd name="T6" fmla="*/ 561 w 5459"/>
                  <a:gd name="T7" fmla="*/ 324 h 3135"/>
                  <a:gd name="T8" fmla="*/ 565 w 5459"/>
                  <a:gd name="T9" fmla="*/ 319 h 3135"/>
                  <a:gd name="T10" fmla="*/ 568 w 5459"/>
                  <a:gd name="T11" fmla="*/ 314 h 3135"/>
                  <a:gd name="T12" fmla="*/ 570 w 5459"/>
                  <a:gd name="T13" fmla="*/ 309 h 3135"/>
                  <a:gd name="T14" fmla="*/ 573 w 5459"/>
                  <a:gd name="T15" fmla="*/ 304 h 3135"/>
                  <a:gd name="T16" fmla="*/ 576 w 5459"/>
                  <a:gd name="T17" fmla="*/ 299 h 3135"/>
                  <a:gd name="T18" fmla="*/ 579 w 5459"/>
                  <a:gd name="T19" fmla="*/ 293 h 3135"/>
                  <a:gd name="T20" fmla="*/ 606 w 5459"/>
                  <a:gd name="T21" fmla="*/ 307 h 3135"/>
                  <a:gd name="T22" fmla="*/ 603 w 5459"/>
                  <a:gd name="T23" fmla="*/ 313 h 3135"/>
                  <a:gd name="T24" fmla="*/ 601 w 5459"/>
                  <a:gd name="T25" fmla="*/ 318 h 3135"/>
                  <a:gd name="T26" fmla="*/ 598 w 5459"/>
                  <a:gd name="T27" fmla="*/ 323 h 3135"/>
                  <a:gd name="T28" fmla="*/ 596 w 5459"/>
                  <a:gd name="T29" fmla="*/ 328 h 3135"/>
                  <a:gd name="T30" fmla="*/ 593 w 5459"/>
                  <a:gd name="T31" fmla="*/ 333 h 3135"/>
                  <a:gd name="T32" fmla="*/ 590 w 5459"/>
                  <a:gd name="T33" fmla="*/ 338 h 3135"/>
                  <a:gd name="T34" fmla="*/ 587 w 5459"/>
                  <a:gd name="T35" fmla="*/ 343 h 3135"/>
                  <a:gd name="T36" fmla="*/ 584 w 5459"/>
                  <a:gd name="T37" fmla="*/ 348 h 3135"/>
                  <a:gd name="T38" fmla="*/ 0 w 5459"/>
                  <a:gd name="T39" fmla="*/ 0 h 3135"/>
                  <a:gd name="T40" fmla="*/ 26 w 5459"/>
                  <a:gd name="T41" fmla="*/ 13 h 3135"/>
                  <a:gd name="T42" fmla="*/ 26 w 5459"/>
                  <a:gd name="T43" fmla="*/ 14 h 3135"/>
                  <a:gd name="T44" fmla="*/ 26 w 5459"/>
                  <a:gd name="T45" fmla="*/ 15 h 3135"/>
                  <a:gd name="T46" fmla="*/ 26 w 5459"/>
                  <a:gd name="T47" fmla="*/ 16 h 3135"/>
                  <a:gd name="T48" fmla="*/ 26 w 5459"/>
                  <a:gd name="T49" fmla="*/ 17 h 3135"/>
                  <a:gd name="T50" fmla="*/ 26 w 5459"/>
                  <a:gd name="T51" fmla="*/ 18 h 3135"/>
                  <a:gd name="T52" fmla="*/ 26 w 5459"/>
                  <a:gd name="T53" fmla="*/ 17 h 3135"/>
                  <a:gd name="T54" fmla="*/ 26 w 5459"/>
                  <a:gd name="T55" fmla="*/ 17 h 3135"/>
                  <a:gd name="T56" fmla="*/ 26 w 5459"/>
                  <a:gd name="T57" fmla="*/ 17 h 3135"/>
                  <a:gd name="T58" fmla="*/ 4 w 5459"/>
                  <a:gd name="T59" fmla="*/ 29 h 3135"/>
                  <a:gd name="T60" fmla="*/ 3 w 5459"/>
                  <a:gd name="T61" fmla="*/ 26 h 3135"/>
                  <a:gd name="T62" fmla="*/ 3 w 5459"/>
                  <a:gd name="T63" fmla="*/ 24 h 3135"/>
                  <a:gd name="T64" fmla="*/ 3 w 5459"/>
                  <a:gd name="T65" fmla="*/ 21 h 3135"/>
                  <a:gd name="T66" fmla="*/ 2 w 5459"/>
                  <a:gd name="T67" fmla="*/ 18 h 3135"/>
                  <a:gd name="T68" fmla="*/ 2 w 5459"/>
                  <a:gd name="T69" fmla="*/ 16 h 3135"/>
                  <a:gd name="T70" fmla="*/ 2 w 5459"/>
                  <a:gd name="T71" fmla="*/ 14 h 3135"/>
                  <a:gd name="T72" fmla="*/ 1 w 5459"/>
                  <a:gd name="T73" fmla="*/ 11 h 3135"/>
                  <a:gd name="T74" fmla="*/ 1 w 5459"/>
                  <a:gd name="T75" fmla="*/ 9 h 3135"/>
                  <a:gd name="T76" fmla="*/ 1 w 5459"/>
                  <a:gd name="T77" fmla="*/ 7 h 3135"/>
                  <a:gd name="T78" fmla="*/ 0 w 5459"/>
                  <a:gd name="T79" fmla="*/ 5 h 3135"/>
                  <a:gd name="T80" fmla="*/ 0 w 5459"/>
                  <a:gd name="T81" fmla="*/ 2 h 3135"/>
                  <a:gd name="T82" fmla="*/ 0 w 5459"/>
                  <a:gd name="T83" fmla="*/ 0 h 313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459" h="3135">
                    <a:moveTo>
                      <a:pt x="5261" y="3135"/>
                    </a:moveTo>
                    <a:lnTo>
                      <a:pt x="5001" y="3004"/>
                    </a:lnTo>
                    <a:lnTo>
                      <a:pt x="5030" y="2962"/>
                    </a:lnTo>
                    <a:lnTo>
                      <a:pt x="5058" y="2918"/>
                    </a:lnTo>
                    <a:lnTo>
                      <a:pt x="5086" y="2874"/>
                    </a:lnTo>
                    <a:lnTo>
                      <a:pt x="5113" y="2830"/>
                    </a:lnTo>
                    <a:lnTo>
                      <a:pt x="5139" y="2785"/>
                    </a:lnTo>
                    <a:lnTo>
                      <a:pt x="5163" y="2738"/>
                    </a:lnTo>
                    <a:lnTo>
                      <a:pt x="5189" y="2691"/>
                    </a:lnTo>
                    <a:lnTo>
                      <a:pt x="5213" y="2643"/>
                    </a:lnTo>
                    <a:lnTo>
                      <a:pt x="5459" y="2769"/>
                    </a:lnTo>
                    <a:lnTo>
                      <a:pt x="5436" y="2817"/>
                    </a:lnTo>
                    <a:lnTo>
                      <a:pt x="5413" y="2865"/>
                    </a:lnTo>
                    <a:lnTo>
                      <a:pt x="5390" y="2911"/>
                    </a:lnTo>
                    <a:lnTo>
                      <a:pt x="5365" y="2957"/>
                    </a:lnTo>
                    <a:lnTo>
                      <a:pt x="5340" y="3004"/>
                    </a:lnTo>
                    <a:lnTo>
                      <a:pt x="5314" y="3048"/>
                    </a:lnTo>
                    <a:lnTo>
                      <a:pt x="5288" y="3092"/>
                    </a:lnTo>
                    <a:lnTo>
                      <a:pt x="5261" y="3135"/>
                    </a:lnTo>
                    <a:close/>
                    <a:moveTo>
                      <a:pt x="0" y="0"/>
                    </a:moveTo>
                    <a:lnTo>
                      <a:pt x="232" y="117"/>
                    </a:lnTo>
                    <a:lnTo>
                      <a:pt x="233" y="127"/>
                    </a:lnTo>
                    <a:lnTo>
                      <a:pt x="234" y="136"/>
                    </a:lnTo>
                    <a:lnTo>
                      <a:pt x="235" y="145"/>
                    </a:lnTo>
                    <a:lnTo>
                      <a:pt x="236" y="155"/>
                    </a:lnTo>
                    <a:lnTo>
                      <a:pt x="237" y="161"/>
                    </a:lnTo>
                    <a:lnTo>
                      <a:pt x="236" y="155"/>
                    </a:lnTo>
                    <a:lnTo>
                      <a:pt x="235" y="150"/>
                    </a:lnTo>
                    <a:lnTo>
                      <a:pt x="236" y="155"/>
                    </a:lnTo>
                    <a:lnTo>
                      <a:pt x="35" y="265"/>
                    </a:lnTo>
                    <a:lnTo>
                      <a:pt x="31" y="236"/>
                    </a:lnTo>
                    <a:lnTo>
                      <a:pt x="28" y="214"/>
                    </a:lnTo>
                    <a:lnTo>
                      <a:pt x="25" y="193"/>
                    </a:lnTo>
                    <a:lnTo>
                      <a:pt x="20" y="164"/>
                    </a:lnTo>
                    <a:lnTo>
                      <a:pt x="17" y="143"/>
                    </a:lnTo>
                    <a:lnTo>
                      <a:pt x="15" y="123"/>
                    </a:lnTo>
                    <a:lnTo>
                      <a:pt x="12" y="102"/>
                    </a:lnTo>
                    <a:lnTo>
                      <a:pt x="10" y="82"/>
                    </a:lnTo>
                    <a:lnTo>
                      <a:pt x="6" y="61"/>
                    </a:lnTo>
                    <a:lnTo>
                      <a:pt x="4" y="41"/>
                    </a:lnTo>
                    <a:lnTo>
                      <a:pt x="2" y="20"/>
                    </a:lnTo>
                    <a:lnTo>
                      <a:pt x="0" y="0"/>
                    </a:lnTo>
                    <a:close/>
                  </a:path>
                </a:pathLst>
              </a:custGeom>
              <a:solidFill>
                <a:srgbClr val="FFF74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65" name="Freeform 107"/>
              <p:cNvSpPr>
                <a:spLocks noEditPoints="1"/>
              </p:cNvSpPr>
              <p:nvPr/>
            </p:nvSpPr>
            <p:spPr bwMode="auto">
              <a:xfrm>
                <a:off x="3893" y="1947"/>
                <a:ext cx="618" cy="356"/>
              </a:xfrm>
              <a:custGeom>
                <a:avLst/>
                <a:gdLst>
                  <a:gd name="T0" fmla="*/ 599 w 5564"/>
                  <a:gd name="T1" fmla="*/ 356 h 3201"/>
                  <a:gd name="T2" fmla="*/ 571 w 5564"/>
                  <a:gd name="T3" fmla="*/ 342 h 3201"/>
                  <a:gd name="T4" fmla="*/ 574 w 5564"/>
                  <a:gd name="T5" fmla="*/ 337 h 3201"/>
                  <a:gd name="T6" fmla="*/ 576 w 5564"/>
                  <a:gd name="T7" fmla="*/ 332 h 3201"/>
                  <a:gd name="T8" fmla="*/ 579 w 5564"/>
                  <a:gd name="T9" fmla="*/ 327 h 3201"/>
                  <a:gd name="T10" fmla="*/ 582 w 5564"/>
                  <a:gd name="T11" fmla="*/ 322 h 3201"/>
                  <a:gd name="T12" fmla="*/ 584 w 5564"/>
                  <a:gd name="T13" fmla="*/ 316 h 3201"/>
                  <a:gd name="T14" fmla="*/ 587 w 5564"/>
                  <a:gd name="T15" fmla="*/ 311 h 3201"/>
                  <a:gd name="T16" fmla="*/ 589 w 5564"/>
                  <a:gd name="T17" fmla="*/ 306 h 3201"/>
                  <a:gd name="T18" fmla="*/ 591 w 5564"/>
                  <a:gd name="T19" fmla="*/ 300 h 3201"/>
                  <a:gd name="T20" fmla="*/ 618 w 5564"/>
                  <a:gd name="T21" fmla="*/ 314 h 3201"/>
                  <a:gd name="T22" fmla="*/ 616 w 5564"/>
                  <a:gd name="T23" fmla="*/ 319 h 3201"/>
                  <a:gd name="T24" fmla="*/ 614 w 5564"/>
                  <a:gd name="T25" fmla="*/ 325 h 3201"/>
                  <a:gd name="T26" fmla="*/ 611 w 5564"/>
                  <a:gd name="T27" fmla="*/ 330 h 3201"/>
                  <a:gd name="T28" fmla="*/ 609 w 5564"/>
                  <a:gd name="T29" fmla="*/ 336 h 3201"/>
                  <a:gd name="T30" fmla="*/ 606 w 5564"/>
                  <a:gd name="T31" fmla="*/ 341 h 3201"/>
                  <a:gd name="T32" fmla="*/ 604 w 5564"/>
                  <a:gd name="T33" fmla="*/ 346 h 3201"/>
                  <a:gd name="T34" fmla="*/ 601 w 5564"/>
                  <a:gd name="T35" fmla="*/ 351 h 3201"/>
                  <a:gd name="T36" fmla="*/ 599 w 5564"/>
                  <a:gd name="T37" fmla="*/ 356 h 3201"/>
                  <a:gd name="T38" fmla="*/ 8 w 5564"/>
                  <a:gd name="T39" fmla="*/ 56 h 3201"/>
                  <a:gd name="T40" fmla="*/ 6 w 5564"/>
                  <a:gd name="T41" fmla="*/ 55 h 3201"/>
                  <a:gd name="T42" fmla="*/ 6 w 5564"/>
                  <a:gd name="T43" fmla="*/ 53 h 3201"/>
                  <a:gd name="T44" fmla="*/ 6 w 5564"/>
                  <a:gd name="T45" fmla="*/ 51 h 3201"/>
                  <a:gd name="T46" fmla="*/ 5 w 5564"/>
                  <a:gd name="T47" fmla="*/ 48 h 3201"/>
                  <a:gd name="T48" fmla="*/ 5 w 5564"/>
                  <a:gd name="T49" fmla="*/ 46 h 3201"/>
                  <a:gd name="T50" fmla="*/ 4 w 5564"/>
                  <a:gd name="T51" fmla="*/ 40 h 3201"/>
                  <a:gd name="T52" fmla="*/ 3 w 5564"/>
                  <a:gd name="T53" fmla="*/ 34 h 3201"/>
                  <a:gd name="T54" fmla="*/ 3 w 5564"/>
                  <a:gd name="T55" fmla="*/ 28 h 3201"/>
                  <a:gd name="T56" fmla="*/ 2 w 5564"/>
                  <a:gd name="T57" fmla="*/ 23 h 3201"/>
                  <a:gd name="T58" fmla="*/ 1 w 5564"/>
                  <a:gd name="T59" fmla="*/ 17 h 3201"/>
                  <a:gd name="T60" fmla="*/ 1 w 5564"/>
                  <a:gd name="T61" fmla="*/ 11 h 3201"/>
                  <a:gd name="T62" fmla="*/ 0 w 5564"/>
                  <a:gd name="T63" fmla="*/ 6 h 3201"/>
                  <a:gd name="T64" fmla="*/ 0 w 5564"/>
                  <a:gd name="T65" fmla="*/ 0 h 3201"/>
                  <a:gd name="T66" fmla="*/ 25 w 5564"/>
                  <a:gd name="T67" fmla="*/ 13 h 3201"/>
                  <a:gd name="T68" fmla="*/ 26 w 5564"/>
                  <a:gd name="T69" fmla="*/ 17 h 3201"/>
                  <a:gd name="T70" fmla="*/ 26 w 5564"/>
                  <a:gd name="T71" fmla="*/ 21 h 3201"/>
                  <a:gd name="T72" fmla="*/ 26 w 5564"/>
                  <a:gd name="T73" fmla="*/ 25 h 3201"/>
                  <a:gd name="T74" fmla="*/ 27 w 5564"/>
                  <a:gd name="T75" fmla="*/ 29 h 3201"/>
                  <a:gd name="T76" fmla="*/ 27 w 5564"/>
                  <a:gd name="T77" fmla="*/ 33 h 3201"/>
                  <a:gd name="T78" fmla="*/ 28 w 5564"/>
                  <a:gd name="T79" fmla="*/ 37 h 3201"/>
                  <a:gd name="T80" fmla="*/ 28 w 5564"/>
                  <a:gd name="T81" fmla="*/ 41 h 3201"/>
                  <a:gd name="T82" fmla="*/ 29 w 5564"/>
                  <a:gd name="T83" fmla="*/ 45 h 3201"/>
                  <a:gd name="T84" fmla="*/ 29 w 5564"/>
                  <a:gd name="T85" fmla="*/ 45 h 3201"/>
                  <a:gd name="T86" fmla="*/ 29 w 5564"/>
                  <a:gd name="T87" fmla="*/ 45 h 3201"/>
                  <a:gd name="T88" fmla="*/ 29 w 5564"/>
                  <a:gd name="T89" fmla="*/ 44 h 3201"/>
                  <a:gd name="T90" fmla="*/ 29 w 5564"/>
                  <a:gd name="T91" fmla="*/ 45 h 3201"/>
                  <a:gd name="T92" fmla="*/ 8 w 5564"/>
                  <a:gd name="T93" fmla="*/ 56 h 320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5564" h="3201">
                    <a:moveTo>
                      <a:pt x="5390" y="3201"/>
                    </a:moveTo>
                    <a:lnTo>
                      <a:pt x="5138" y="3073"/>
                    </a:lnTo>
                    <a:lnTo>
                      <a:pt x="5164" y="3029"/>
                    </a:lnTo>
                    <a:lnTo>
                      <a:pt x="5188" y="2984"/>
                    </a:lnTo>
                    <a:lnTo>
                      <a:pt x="5212" y="2938"/>
                    </a:lnTo>
                    <a:lnTo>
                      <a:pt x="5236" y="2892"/>
                    </a:lnTo>
                    <a:lnTo>
                      <a:pt x="5259" y="2845"/>
                    </a:lnTo>
                    <a:lnTo>
                      <a:pt x="5281" y="2798"/>
                    </a:lnTo>
                    <a:lnTo>
                      <a:pt x="5303" y="2749"/>
                    </a:lnTo>
                    <a:lnTo>
                      <a:pt x="5323" y="2700"/>
                    </a:lnTo>
                    <a:lnTo>
                      <a:pt x="5564" y="2821"/>
                    </a:lnTo>
                    <a:lnTo>
                      <a:pt x="5544" y="2871"/>
                    </a:lnTo>
                    <a:lnTo>
                      <a:pt x="5524" y="2921"/>
                    </a:lnTo>
                    <a:lnTo>
                      <a:pt x="5503" y="2969"/>
                    </a:lnTo>
                    <a:lnTo>
                      <a:pt x="5482" y="3017"/>
                    </a:lnTo>
                    <a:lnTo>
                      <a:pt x="5460" y="3064"/>
                    </a:lnTo>
                    <a:lnTo>
                      <a:pt x="5437" y="3111"/>
                    </a:lnTo>
                    <a:lnTo>
                      <a:pt x="5414" y="3156"/>
                    </a:lnTo>
                    <a:lnTo>
                      <a:pt x="5390" y="3201"/>
                    </a:lnTo>
                    <a:close/>
                    <a:moveTo>
                      <a:pt x="71" y="503"/>
                    </a:moveTo>
                    <a:lnTo>
                      <a:pt x="57" y="497"/>
                    </a:lnTo>
                    <a:lnTo>
                      <a:pt x="54" y="474"/>
                    </a:lnTo>
                    <a:lnTo>
                      <a:pt x="51" y="456"/>
                    </a:lnTo>
                    <a:lnTo>
                      <a:pt x="48" y="436"/>
                    </a:lnTo>
                    <a:lnTo>
                      <a:pt x="44" y="410"/>
                    </a:lnTo>
                    <a:lnTo>
                      <a:pt x="37" y="358"/>
                    </a:lnTo>
                    <a:lnTo>
                      <a:pt x="30" y="306"/>
                    </a:lnTo>
                    <a:lnTo>
                      <a:pt x="24" y="255"/>
                    </a:lnTo>
                    <a:lnTo>
                      <a:pt x="19" y="204"/>
                    </a:lnTo>
                    <a:lnTo>
                      <a:pt x="13" y="153"/>
                    </a:lnTo>
                    <a:lnTo>
                      <a:pt x="9" y="101"/>
                    </a:lnTo>
                    <a:lnTo>
                      <a:pt x="4" y="50"/>
                    </a:lnTo>
                    <a:lnTo>
                      <a:pt x="0" y="0"/>
                    </a:lnTo>
                    <a:lnTo>
                      <a:pt x="228" y="115"/>
                    </a:lnTo>
                    <a:lnTo>
                      <a:pt x="231" y="151"/>
                    </a:lnTo>
                    <a:lnTo>
                      <a:pt x="234" y="186"/>
                    </a:lnTo>
                    <a:lnTo>
                      <a:pt x="237" y="222"/>
                    </a:lnTo>
                    <a:lnTo>
                      <a:pt x="242" y="258"/>
                    </a:lnTo>
                    <a:lnTo>
                      <a:pt x="246" y="293"/>
                    </a:lnTo>
                    <a:lnTo>
                      <a:pt x="250" y="329"/>
                    </a:lnTo>
                    <a:lnTo>
                      <a:pt x="256" y="365"/>
                    </a:lnTo>
                    <a:lnTo>
                      <a:pt x="260" y="401"/>
                    </a:lnTo>
                    <a:lnTo>
                      <a:pt x="261" y="407"/>
                    </a:lnTo>
                    <a:lnTo>
                      <a:pt x="260" y="401"/>
                    </a:lnTo>
                    <a:lnTo>
                      <a:pt x="259" y="396"/>
                    </a:lnTo>
                    <a:lnTo>
                      <a:pt x="260" y="401"/>
                    </a:lnTo>
                    <a:lnTo>
                      <a:pt x="71" y="503"/>
                    </a:lnTo>
                    <a:close/>
                  </a:path>
                </a:pathLst>
              </a:custGeom>
              <a:solidFill>
                <a:srgbClr val="FFF8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66" name="Freeform 108"/>
              <p:cNvSpPr>
                <a:spLocks noEditPoints="1"/>
              </p:cNvSpPr>
              <p:nvPr/>
            </p:nvSpPr>
            <p:spPr bwMode="auto">
              <a:xfrm>
                <a:off x="3892" y="1921"/>
                <a:ext cx="627" cy="361"/>
              </a:xfrm>
              <a:custGeom>
                <a:avLst/>
                <a:gdLst>
                  <a:gd name="T0" fmla="*/ 610 w 5646"/>
                  <a:gd name="T1" fmla="*/ 361 h 3255"/>
                  <a:gd name="T2" fmla="*/ 583 w 5646"/>
                  <a:gd name="T3" fmla="*/ 347 h 3255"/>
                  <a:gd name="T4" fmla="*/ 585 w 5646"/>
                  <a:gd name="T5" fmla="*/ 342 h 3255"/>
                  <a:gd name="T6" fmla="*/ 588 w 5646"/>
                  <a:gd name="T7" fmla="*/ 337 h 3255"/>
                  <a:gd name="T8" fmla="*/ 590 w 5646"/>
                  <a:gd name="T9" fmla="*/ 331 h 3255"/>
                  <a:gd name="T10" fmla="*/ 592 w 5646"/>
                  <a:gd name="T11" fmla="*/ 326 h 3255"/>
                  <a:gd name="T12" fmla="*/ 595 w 5646"/>
                  <a:gd name="T13" fmla="*/ 321 h 3255"/>
                  <a:gd name="T14" fmla="*/ 597 w 5646"/>
                  <a:gd name="T15" fmla="*/ 315 h 3255"/>
                  <a:gd name="T16" fmla="*/ 599 w 5646"/>
                  <a:gd name="T17" fmla="*/ 310 h 3255"/>
                  <a:gd name="T18" fmla="*/ 601 w 5646"/>
                  <a:gd name="T19" fmla="*/ 304 h 3255"/>
                  <a:gd name="T20" fmla="*/ 627 w 5646"/>
                  <a:gd name="T21" fmla="*/ 318 h 3255"/>
                  <a:gd name="T22" fmla="*/ 625 w 5646"/>
                  <a:gd name="T23" fmla="*/ 323 h 3255"/>
                  <a:gd name="T24" fmla="*/ 623 w 5646"/>
                  <a:gd name="T25" fmla="*/ 329 h 3255"/>
                  <a:gd name="T26" fmla="*/ 621 w 5646"/>
                  <a:gd name="T27" fmla="*/ 334 h 3255"/>
                  <a:gd name="T28" fmla="*/ 619 w 5646"/>
                  <a:gd name="T29" fmla="*/ 340 h 3255"/>
                  <a:gd name="T30" fmla="*/ 617 w 5646"/>
                  <a:gd name="T31" fmla="*/ 345 h 3255"/>
                  <a:gd name="T32" fmla="*/ 615 w 5646"/>
                  <a:gd name="T33" fmla="*/ 350 h 3255"/>
                  <a:gd name="T34" fmla="*/ 612 w 5646"/>
                  <a:gd name="T35" fmla="*/ 356 h 3255"/>
                  <a:gd name="T36" fmla="*/ 610 w 5646"/>
                  <a:gd name="T37" fmla="*/ 361 h 3255"/>
                  <a:gd name="T38" fmla="*/ 30 w 5646"/>
                  <a:gd name="T39" fmla="*/ 67 h 3255"/>
                  <a:gd name="T40" fmla="*/ 4 w 5646"/>
                  <a:gd name="T41" fmla="*/ 54 h 3255"/>
                  <a:gd name="T42" fmla="*/ 3 w 5646"/>
                  <a:gd name="T43" fmla="*/ 47 h 3255"/>
                  <a:gd name="T44" fmla="*/ 3 w 5646"/>
                  <a:gd name="T45" fmla="*/ 40 h 3255"/>
                  <a:gd name="T46" fmla="*/ 2 w 5646"/>
                  <a:gd name="T47" fmla="*/ 33 h 3255"/>
                  <a:gd name="T48" fmla="*/ 1 w 5646"/>
                  <a:gd name="T49" fmla="*/ 27 h 3255"/>
                  <a:gd name="T50" fmla="*/ 1 w 5646"/>
                  <a:gd name="T51" fmla="*/ 20 h 3255"/>
                  <a:gd name="T52" fmla="*/ 1 w 5646"/>
                  <a:gd name="T53" fmla="*/ 13 h 3255"/>
                  <a:gd name="T54" fmla="*/ 0 w 5646"/>
                  <a:gd name="T55" fmla="*/ 7 h 3255"/>
                  <a:gd name="T56" fmla="*/ 0 w 5646"/>
                  <a:gd name="T57" fmla="*/ 0 h 3255"/>
                  <a:gd name="T58" fmla="*/ 25 w 5646"/>
                  <a:gd name="T59" fmla="*/ 13 h 3255"/>
                  <a:gd name="T60" fmla="*/ 25 w 5646"/>
                  <a:gd name="T61" fmla="*/ 19 h 3255"/>
                  <a:gd name="T62" fmla="*/ 26 w 5646"/>
                  <a:gd name="T63" fmla="*/ 26 h 3255"/>
                  <a:gd name="T64" fmla="*/ 26 w 5646"/>
                  <a:gd name="T65" fmla="*/ 33 h 3255"/>
                  <a:gd name="T66" fmla="*/ 27 w 5646"/>
                  <a:gd name="T67" fmla="*/ 39 h 3255"/>
                  <a:gd name="T68" fmla="*/ 27 w 5646"/>
                  <a:gd name="T69" fmla="*/ 46 h 3255"/>
                  <a:gd name="T70" fmla="*/ 28 w 5646"/>
                  <a:gd name="T71" fmla="*/ 53 h 3255"/>
                  <a:gd name="T72" fmla="*/ 29 w 5646"/>
                  <a:gd name="T73" fmla="*/ 60 h 3255"/>
                  <a:gd name="T74" fmla="*/ 30 w 5646"/>
                  <a:gd name="T75" fmla="*/ 67 h 325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646" h="3255">
                    <a:moveTo>
                      <a:pt x="5495" y="3255"/>
                    </a:moveTo>
                    <a:lnTo>
                      <a:pt x="5249" y="3129"/>
                    </a:lnTo>
                    <a:lnTo>
                      <a:pt x="5272" y="3084"/>
                    </a:lnTo>
                    <a:lnTo>
                      <a:pt x="5293" y="3037"/>
                    </a:lnTo>
                    <a:lnTo>
                      <a:pt x="5314" y="2989"/>
                    </a:lnTo>
                    <a:lnTo>
                      <a:pt x="5334" y="2942"/>
                    </a:lnTo>
                    <a:lnTo>
                      <a:pt x="5354" y="2893"/>
                    </a:lnTo>
                    <a:lnTo>
                      <a:pt x="5373" y="2844"/>
                    </a:lnTo>
                    <a:lnTo>
                      <a:pt x="5391" y="2794"/>
                    </a:lnTo>
                    <a:lnTo>
                      <a:pt x="5410" y="2743"/>
                    </a:lnTo>
                    <a:lnTo>
                      <a:pt x="5646" y="2863"/>
                    </a:lnTo>
                    <a:lnTo>
                      <a:pt x="5629" y="2915"/>
                    </a:lnTo>
                    <a:lnTo>
                      <a:pt x="5612" y="2964"/>
                    </a:lnTo>
                    <a:lnTo>
                      <a:pt x="5594" y="3014"/>
                    </a:lnTo>
                    <a:lnTo>
                      <a:pt x="5576" y="3064"/>
                    </a:lnTo>
                    <a:lnTo>
                      <a:pt x="5556" y="3112"/>
                    </a:lnTo>
                    <a:lnTo>
                      <a:pt x="5536" y="3160"/>
                    </a:lnTo>
                    <a:lnTo>
                      <a:pt x="5515" y="3207"/>
                    </a:lnTo>
                    <a:lnTo>
                      <a:pt x="5495" y="3255"/>
                    </a:lnTo>
                    <a:close/>
                    <a:moveTo>
                      <a:pt x="268" y="603"/>
                    </a:moveTo>
                    <a:lnTo>
                      <a:pt x="36" y="486"/>
                    </a:lnTo>
                    <a:lnTo>
                      <a:pt x="28" y="424"/>
                    </a:lnTo>
                    <a:lnTo>
                      <a:pt x="23" y="363"/>
                    </a:lnTo>
                    <a:lnTo>
                      <a:pt x="18" y="301"/>
                    </a:lnTo>
                    <a:lnTo>
                      <a:pt x="12" y="241"/>
                    </a:lnTo>
                    <a:lnTo>
                      <a:pt x="9" y="180"/>
                    </a:lnTo>
                    <a:lnTo>
                      <a:pt x="5" y="120"/>
                    </a:lnTo>
                    <a:lnTo>
                      <a:pt x="2" y="60"/>
                    </a:lnTo>
                    <a:lnTo>
                      <a:pt x="0" y="0"/>
                    </a:lnTo>
                    <a:lnTo>
                      <a:pt x="223" y="114"/>
                    </a:lnTo>
                    <a:lnTo>
                      <a:pt x="227" y="174"/>
                    </a:lnTo>
                    <a:lnTo>
                      <a:pt x="230" y="234"/>
                    </a:lnTo>
                    <a:lnTo>
                      <a:pt x="234" y="295"/>
                    </a:lnTo>
                    <a:lnTo>
                      <a:pt x="240" y="356"/>
                    </a:lnTo>
                    <a:lnTo>
                      <a:pt x="245" y="418"/>
                    </a:lnTo>
                    <a:lnTo>
                      <a:pt x="251" y="479"/>
                    </a:lnTo>
                    <a:lnTo>
                      <a:pt x="259" y="541"/>
                    </a:lnTo>
                    <a:lnTo>
                      <a:pt x="268" y="603"/>
                    </a:lnTo>
                    <a:close/>
                  </a:path>
                </a:pathLst>
              </a:custGeom>
              <a:solidFill>
                <a:srgbClr val="FFF85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67" name="Freeform 109"/>
              <p:cNvSpPr>
                <a:spLocks noEditPoints="1"/>
              </p:cNvSpPr>
              <p:nvPr/>
            </p:nvSpPr>
            <p:spPr bwMode="auto">
              <a:xfrm>
                <a:off x="3891" y="1895"/>
                <a:ext cx="635" cy="366"/>
              </a:xfrm>
              <a:custGeom>
                <a:avLst/>
                <a:gdLst>
                  <a:gd name="T0" fmla="*/ 621 w 5708"/>
                  <a:gd name="T1" fmla="*/ 366 h 3295"/>
                  <a:gd name="T2" fmla="*/ 594 w 5708"/>
                  <a:gd name="T3" fmla="*/ 353 h 3295"/>
                  <a:gd name="T4" fmla="*/ 596 w 5708"/>
                  <a:gd name="T5" fmla="*/ 347 h 3295"/>
                  <a:gd name="T6" fmla="*/ 598 w 5708"/>
                  <a:gd name="T7" fmla="*/ 342 h 3295"/>
                  <a:gd name="T8" fmla="*/ 600 w 5708"/>
                  <a:gd name="T9" fmla="*/ 336 h 3295"/>
                  <a:gd name="T10" fmla="*/ 602 w 5708"/>
                  <a:gd name="T11" fmla="*/ 331 h 3295"/>
                  <a:gd name="T12" fmla="*/ 604 w 5708"/>
                  <a:gd name="T13" fmla="*/ 325 h 3295"/>
                  <a:gd name="T14" fmla="*/ 606 w 5708"/>
                  <a:gd name="T15" fmla="*/ 320 h 3295"/>
                  <a:gd name="T16" fmla="*/ 607 w 5708"/>
                  <a:gd name="T17" fmla="*/ 314 h 3295"/>
                  <a:gd name="T18" fmla="*/ 609 w 5708"/>
                  <a:gd name="T19" fmla="*/ 308 h 3295"/>
                  <a:gd name="T20" fmla="*/ 635 w 5708"/>
                  <a:gd name="T21" fmla="*/ 321 h 3295"/>
                  <a:gd name="T22" fmla="*/ 633 w 5708"/>
                  <a:gd name="T23" fmla="*/ 327 h 3295"/>
                  <a:gd name="T24" fmla="*/ 632 w 5708"/>
                  <a:gd name="T25" fmla="*/ 333 h 3295"/>
                  <a:gd name="T26" fmla="*/ 630 w 5708"/>
                  <a:gd name="T27" fmla="*/ 339 h 3295"/>
                  <a:gd name="T28" fmla="*/ 628 w 5708"/>
                  <a:gd name="T29" fmla="*/ 344 h 3295"/>
                  <a:gd name="T30" fmla="*/ 626 w 5708"/>
                  <a:gd name="T31" fmla="*/ 350 h 3295"/>
                  <a:gd name="T32" fmla="*/ 625 w 5708"/>
                  <a:gd name="T33" fmla="*/ 355 h 3295"/>
                  <a:gd name="T34" fmla="*/ 623 w 5708"/>
                  <a:gd name="T35" fmla="*/ 361 h 3295"/>
                  <a:gd name="T36" fmla="*/ 621 w 5708"/>
                  <a:gd name="T37" fmla="*/ 366 h 3295"/>
                  <a:gd name="T38" fmla="*/ 27 w 5708"/>
                  <a:gd name="T39" fmla="*/ 65 h 3295"/>
                  <a:gd name="T40" fmla="*/ 2 w 5708"/>
                  <a:gd name="T41" fmla="*/ 53 h 3295"/>
                  <a:gd name="T42" fmla="*/ 1 w 5708"/>
                  <a:gd name="T43" fmla="*/ 46 h 3295"/>
                  <a:gd name="T44" fmla="*/ 1 w 5708"/>
                  <a:gd name="T45" fmla="*/ 39 h 3295"/>
                  <a:gd name="T46" fmla="*/ 0 w 5708"/>
                  <a:gd name="T47" fmla="*/ 33 h 3295"/>
                  <a:gd name="T48" fmla="*/ 0 w 5708"/>
                  <a:gd name="T49" fmla="*/ 26 h 3295"/>
                  <a:gd name="T50" fmla="*/ 0 w 5708"/>
                  <a:gd name="T51" fmla="*/ 20 h 3295"/>
                  <a:gd name="T52" fmla="*/ 0 w 5708"/>
                  <a:gd name="T53" fmla="*/ 13 h 3295"/>
                  <a:gd name="T54" fmla="*/ 0 w 5708"/>
                  <a:gd name="T55" fmla="*/ 6 h 3295"/>
                  <a:gd name="T56" fmla="*/ 0 w 5708"/>
                  <a:gd name="T57" fmla="*/ 0 h 3295"/>
                  <a:gd name="T58" fmla="*/ 25 w 5708"/>
                  <a:gd name="T59" fmla="*/ 12 h 3295"/>
                  <a:gd name="T60" fmla="*/ 25 w 5708"/>
                  <a:gd name="T61" fmla="*/ 19 h 3295"/>
                  <a:gd name="T62" fmla="*/ 25 w 5708"/>
                  <a:gd name="T63" fmla="*/ 25 h 3295"/>
                  <a:gd name="T64" fmla="*/ 25 w 5708"/>
                  <a:gd name="T65" fmla="*/ 32 h 3295"/>
                  <a:gd name="T66" fmla="*/ 25 w 5708"/>
                  <a:gd name="T67" fmla="*/ 39 h 3295"/>
                  <a:gd name="T68" fmla="*/ 25 w 5708"/>
                  <a:gd name="T69" fmla="*/ 45 h 3295"/>
                  <a:gd name="T70" fmla="*/ 26 w 5708"/>
                  <a:gd name="T71" fmla="*/ 52 h 3295"/>
                  <a:gd name="T72" fmla="*/ 26 w 5708"/>
                  <a:gd name="T73" fmla="*/ 59 h 3295"/>
                  <a:gd name="T74" fmla="*/ 27 w 5708"/>
                  <a:gd name="T75" fmla="*/ 65 h 329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708" h="3295">
                    <a:moveTo>
                      <a:pt x="5578" y="3295"/>
                    </a:moveTo>
                    <a:lnTo>
                      <a:pt x="5337" y="3174"/>
                    </a:lnTo>
                    <a:lnTo>
                      <a:pt x="5357" y="3126"/>
                    </a:lnTo>
                    <a:lnTo>
                      <a:pt x="5375" y="3078"/>
                    </a:lnTo>
                    <a:lnTo>
                      <a:pt x="5393" y="3029"/>
                    </a:lnTo>
                    <a:lnTo>
                      <a:pt x="5410" y="2979"/>
                    </a:lnTo>
                    <a:lnTo>
                      <a:pt x="5428" y="2929"/>
                    </a:lnTo>
                    <a:lnTo>
                      <a:pt x="5444" y="2878"/>
                    </a:lnTo>
                    <a:lnTo>
                      <a:pt x="5459" y="2827"/>
                    </a:lnTo>
                    <a:lnTo>
                      <a:pt x="5474" y="2776"/>
                    </a:lnTo>
                    <a:lnTo>
                      <a:pt x="5708" y="2894"/>
                    </a:lnTo>
                    <a:lnTo>
                      <a:pt x="5694" y="2946"/>
                    </a:lnTo>
                    <a:lnTo>
                      <a:pt x="5679" y="2998"/>
                    </a:lnTo>
                    <a:lnTo>
                      <a:pt x="5664" y="3048"/>
                    </a:lnTo>
                    <a:lnTo>
                      <a:pt x="5648" y="3099"/>
                    </a:lnTo>
                    <a:lnTo>
                      <a:pt x="5631" y="3149"/>
                    </a:lnTo>
                    <a:lnTo>
                      <a:pt x="5614" y="3198"/>
                    </a:lnTo>
                    <a:lnTo>
                      <a:pt x="5596" y="3247"/>
                    </a:lnTo>
                    <a:lnTo>
                      <a:pt x="5578" y="3295"/>
                    </a:lnTo>
                    <a:close/>
                    <a:moveTo>
                      <a:pt x="242" y="589"/>
                    </a:moveTo>
                    <a:lnTo>
                      <a:pt x="14" y="474"/>
                    </a:lnTo>
                    <a:lnTo>
                      <a:pt x="10" y="414"/>
                    </a:lnTo>
                    <a:lnTo>
                      <a:pt x="7" y="354"/>
                    </a:lnTo>
                    <a:lnTo>
                      <a:pt x="4" y="295"/>
                    </a:lnTo>
                    <a:lnTo>
                      <a:pt x="2" y="234"/>
                    </a:lnTo>
                    <a:lnTo>
                      <a:pt x="1" y="176"/>
                    </a:lnTo>
                    <a:lnTo>
                      <a:pt x="0" y="117"/>
                    </a:lnTo>
                    <a:lnTo>
                      <a:pt x="0" y="58"/>
                    </a:lnTo>
                    <a:lnTo>
                      <a:pt x="1" y="0"/>
                    </a:lnTo>
                    <a:lnTo>
                      <a:pt x="221" y="111"/>
                    </a:lnTo>
                    <a:lnTo>
                      <a:pt x="221" y="170"/>
                    </a:lnTo>
                    <a:lnTo>
                      <a:pt x="221" y="229"/>
                    </a:lnTo>
                    <a:lnTo>
                      <a:pt x="223" y="288"/>
                    </a:lnTo>
                    <a:lnTo>
                      <a:pt x="225" y="348"/>
                    </a:lnTo>
                    <a:lnTo>
                      <a:pt x="228" y="408"/>
                    </a:lnTo>
                    <a:lnTo>
                      <a:pt x="232" y="468"/>
                    </a:lnTo>
                    <a:lnTo>
                      <a:pt x="236" y="529"/>
                    </a:lnTo>
                    <a:lnTo>
                      <a:pt x="242" y="589"/>
                    </a:lnTo>
                    <a:close/>
                  </a:path>
                </a:pathLst>
              </a:custGeom>
              <a:solidFill>
                <a:srgbClr val="FFF85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68" name="Freeform 110"/>
              <p:cNvSpPr>
                <a:spLocks noEditPoints="1"/>
              </p:cNvSpPr>
              <p:nvPr/>
            </p:nvSpPr>
            <p:spPr bwMode="auto">
              <a:xfrm>
                <a:off x="3891" y="1869"/>
                <a:ext cx="640" cy="370"/>
              </a:xfrm>
              <a:custGeom>
                <a:avLst/>
                <a:gdLst>
                  <a:gd name="T0" fmla="*/ 628 w 5758"/>
                  <a:gd name="T1" fmla="*/ 370 h 3326"/>
                  <a:gd name="T2" fmla="*/ 602 w 5758"/>
                  <a:gd name="T3" fmla="*/ 357 h 3326"/>
                  <a:gd name="T4" fmla="*/ 603 w 5758"/>
                  <a:gd name="T5" fmla="*/ 351 h 3326"/>
                  <a:gd name="T6" fmla="*/ 605 w 5758"/>
                  <a:gd name="T7" fmla="*/ 346 h 3326"/>
                  <a:gd name="T8" fmla="*/ 607 w 5758"/>
                  <a:gd name="T9" fmla="*/ 340 h 3326"/>
                  <a:gd name="T10" fmla="*/ 608 w 5758"/>
                  <a:gd name="T11" fmla="*/ 334 h 3326"/>
                  <a:gd name="T12" fmla="*/ 610 w 5758"/>
                  <a:gd name="T13" fmla="*/ 329 h 3326"/>
                  <a:gd name="T14" fmla="*/ 611 w 5758"/>
                  <a:gd name="T15" fmla="*/ 323 h 3326"/>
                  <a:gd name="T16" fmla="*/ 613 w 5758"/>
                  <a:gd name="T17" fmla="*/ 317 h 3326"/>
                  <a:gd name="T18" fmla="*/ 614 w 5758"/>
                  <a:gd name="T19" fmla="*/ 311 h 3326"/>
                  <a:gd name="T20" fmla="*/ 640 w 5758"/>
                  <a:gd name="T21" fmla="*/ 324 h 3326"/>
                  <a:gd name="T22" fmla="*/ 639 w 5758"/>
                  <a:gd name="T23" fmla="*/ 330 h 3326"/>
                  <a:gd name="T24" fmla="*/ 637 w 5758"/>
                  <a:gd name="T25" fmla="*/ 336 h 3326"/>
                  <a:gd name="T26" fmla="*/ 636 w 5758"/>
                  <a:gd name="T27" fmla="*/ 342 h 3326"/>
                  <a:gd name="T28" fmla="*/ 634 w 5758"/>
                  <a:gd name="T29" fmla="*/ 348 h 3326"/>
                  <a:gd name="T30" fmla="*/ 633 w 5758"/>
                  <a:gd name="T31" fmla="*/ 353 h 3326"/>
                  <a:gd name="T32" fmla="*/ 631 w 5758"/>
                  <a:gd name="T33" fmla="*/ 359 h 3326"/>
                  <a:gd name="T34" fmla="*/ 630 w 5758"/>
                  <a:gd name="T35" fmla="*/ 364 h 3326"/>
                  <a:gd name="T36" fmla="*/ 628 w 5758"/>
                  <a:gd name="T37" fmla="*/ 370 h 3326"/>
                  <a:gd name="T38" fmla="*/ 25 w 5758"/>
                  <a:gd name="T39" fmla="*/ 64 h 3326"/>
                  <a:gd name="T40" fmla="*/ 0 w 5758"/>
                  <a:gd name="T41" fmla="*/ 52 h 3326"/>
                  <a:gd name="T42" fmla="*/ 0 w 5758"/>
                  <a:gd name="T43" fmla="*/ 45 h 3326"/>
                  <a:gd name="T44" fmla="*/ 0 w 5758"/>
                  <a:gd name="T45" fmla="*/ 38 h 3326"/>
                  <a:gd name="T46" fmla="*/ 0 w 5758"/>
                  <a:gd name="T47" fmla="*/ 32 h 3326"/>
                  <a:gd name="T48" fmla="*/ 0 w 5758"/>
                  <a:gd name="T49" fmla="*/ 25 h 3326"/>
                  <a:gd name="T50" fmla="*/ 0 w 5758"/>
                  <a:gd name="T51" fmla="*/ 19 h 3326"/>
                  <a:gd name="T52" fmla="*/ 0 w 5758"/>
                  <a:gd name="T53" fmla="*/ 13 h 3326"/>
                  <a:gd name="T54" fmla="*/ 1 w 5758"/>
                  <a:gd name="T55" fmla="*/ 6 h 3326"/>
                  <a:gd name="T56" fmla="*/ 1 w 5758"/>
                  <a:gd name="T57" fmla="*/ 0 h 3326"/>
                  <a:gd name="T58" fmla="*/ 25 w 5758"/>
                  <a:gd name="T59" fmla="*/ 12 h 3326"/>
                  <a:gd name="T60" fmla="*/ 25 w 5758"/>
                  <a:gd name="T61" fmla="*/ 19 h 3326"/>
                  <a:gd name="T62" fmla="*/ 25 w 5758"/>
                  <a:gd name="T63" fmla="*/ 25 h 3326"/>
                  <a:gd name="T64" fmla="*/ 25 w 5758"/>
                  <a:gd name="T65" fmla="*/ 31 h 3326"/>
                  <a:gd name="T66" fmla="*/ 25 w 5758"/>
                  <a:gd name="T67" fmla="*/ 38 h 3326"/>
                  <a:gd name="T68" fmla="*/ 25 w 5758"/>
                  <a:gd name="T69" fmla="*/ 44 h 3326"/>
                  <a:gd name="T70" fmla="*/ 25 w 5758"/>
                  <a:gd name="T71" fmla="*/ 51 h 3326"/>
                  <a:gd name="T72" fmla="*/ 25 w 5758"/>
                  <a:gd name="T73" fmla="*/ 58 h 3326"/>
                  <a:gd name="T74" fmla="*/ 25 w 5758"/>
                  <a:gd name="T75" fmla="*/ 64 h 33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758" h="3326">
                    <a:moveTo>
                      <a:pt x="5648" y="3326"/>
                    </a:moveTo>
                    <a:lnTo>
                      <a:pt x="5412" y="3206"/>
                    </a:lnTo>
                    <a:lnTo>
                      <a:pt x="5428" y="3157"/>
                    </a:lnTo>
                    <a:lnTo>
                      <a:pt x="5444" y="3107"/>
                    </a:lnTo>
                    <a:lnTo>
                      <a:pt x="5459" y="3056"/>
                    </a:lnTo>
                    <a:lnTo>
                      <a:pt x="5473" y="3006"/>
                    </a:lnTo>
                    <a:lnTo>
                      <a:pt x="5487" y="2954"/>
                    </a:lnTo>
                    <a:lnTo>
                      <a:pt x="5501" y="2902"/>
                    </a:lnTo>
                    <a:lnTo>
                      <a:pt x="5514" y="2850"/>
                    </a:lnTo>
                    <a:lnTo>
                      <a:pt x="5526" y="2796"/>
                    </a:lnTo>
                    <a:lnTo>
                      <a:pt x="5758" y="2914"/>
                    </a:lnTo>
                    <a:lnTo>
                      <a:pt x="5746" y="2968"/>
                    </a:lnTo>
                    <a:lnTo>
                      <a:pt x="5734" y="3021"/>
                    </a:lnTo>
                    <a:lnTo>
                      <a:pt x="5721" y="3073"/>
                    </a:lnTo>
                    <a:lnTo>
                      <a:pt x="5707" y="3124"/>
                    </a:lnTo>
                    <a:lnTo>
                      <a:pt x="5693" y="3175"/>
                    </a:lnTo>
                    <a:lnTo>
                      <a:pt x="5679" y="3227"/>
                    </a:lnTo>
                    <a:lnTo>
                      <a:pt x="5664" y="3276"/>
                    </a:lnTo>
                    <a:lnTo>
                      <a:pt x="5648" y="3326"/>
                    </a:lnTo>
                    <a:close/>
                    <a:moveTo>
                      <a:pt x="225" y="577"/>
                    </a:moveTo>
                    <a:lnTo>
                      <a:pt x="2" y="463"/>
                    </a:lnTo>
                    <a:lnTo>
                      <a:pt x="1" y="404"/>
                    </a:lnTo>
                    <a:lnTo>
                      <a:pt x="0" y="346"/>
                    </a:lnTo>
                    <a:lnTo>
                      <a:pt x="0" y="287"/>
                    </a:lnTo>
                    <a:lnTo>
                      <a:pt x="1" y="229"/>
                    </a:lnTo>
                    <a:lnTo>
                      <a:pt x="2" y="171"/>
                    </a:lnTo>
                    <a:lnTo>
                      <a:pt x="3" y="114"/>
                    </a:lnTo>
                    <a:lnTo>
                      <a:pt x="7" y="57"/>
                    </a:lnTo>
                    <a:lnTo>
                      <a:pt x="10" y="0"/>
                    </a:lnTo>
                    <a:lnTo>
                      <a:pt x="228" y="110"/>
                    </a:lnTo>
                    <a:lnTo>
                      <a:pt x="224" y="167"/>
                    </a:lnTo>
                    <a:lnTo>
                      <a:pt x="223" y="225"/>
                    </a:lnTo>
                    <a:lnTo>
                      <a:pt x="221" y="282"/>
                    </a:lnTo>
                    <a:lnTo>
                      <a:pt x="221" y="340"/>
                    </a:lnTo>
                    <a:lnTo>
                      <a:pt x="221" y="399"/>
                    </a:lnTo>
                    <a:lnTo>
                      <a:pt x="222" y="458"/>
                    </a:lnTo>
                    <a:lnTo>
                      <a:pt x="223" y="517"/>
                    </a:lnTo>
                    <a:lnTo>
                      <a:pt x="225" y="577"/>
                    </a:lnTo>
                    <a:close/>
                  </a:path>
                </a:pathLst>
              </a:custGeom>
              <a:solidFill>
                <a:srgbClr val="FFF86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69" name="Freeform 111"/>
              <p:cNvSpPr>
                <a:spLocks noEditPoints="1"/>
              </p:cNvSpPr>
              <p:nvPr/>
            </p:nvSpPr>
            <p:spPr bwMode="auto">
              <a:xfrm>
                <a:off x="3891" y="1844"/>
                <a:ext cx="644" cy="372"/>
              </a:xfrm>
              <a:custGeom>
                <a:avLst/>
                <a:gdLst>
                  <a:gd name="T0" fmla="*/ 634 w 5796"/>
                  <a:gd name="T1" fmla="*/ 372 h 3348"/>
                  <a:gd name="T2" fmla="*/ 608 w 5796"/>
                  <a:gd name="T3" fmla="*/ 359 h 3348"/>
                  <a:gd name="T4" fmla="*/ 610 w 5796"/>
                  <a:gd name="T5" fmla="*/ 353 h 3348"/>
                  <a:gd name="T6" fmla="*/ 611 w 5796"/>
                  <a:gd name="T7" fmla="*/ 347 h 3348"/>
                  <a:gd name="T8" fmla="*/ 612 w 5796"/>
                  <a:gd name="T9" fmla="*/ 342 h 3348"/>
                  <a:gd name="T10" fmla="*/ 614 w 5796"/>
                  <a:gd name="T11" fmla="*/ 336 h 3348"/>
                  <a:gd name="T12" fmla="*/ 615 w 5796"/>
                  <a:gd name="T13" fmla="*/ 330 h 3348"/>
                  <a:gd name="T14" fmla="*/ 616 w 5796"/>
                  <a:gd name="T15" fmla="*/ 324 h 3348"/>
                  <a:gd name="T16" fmla="*/ 617 w 5796"/>
                  <a:gd name="T17" fmla="*/ 318 h 3348"/>
                  <a:gd name="T18" fmla="*/ 618 w 5796"/>
                  <a:gd name="T19" fmla="*/ 312 h 3348"/>
                  <a:gd name="T20" fmla="*/ 644 w 5796"/>
                  <a:gd name="T21" fmla="*/ 325 h 3348"/>
                  <a:gd name="T22" fmla="*/ 643 w 5796"/>
                  <a:gd name="T23" fmla="*/ 331 h 3348"/>
                  <a:gd name="T24" fmla="*/ 642 w 5796"/>
                  <a:gd name="T25" fmla="*/ 337 h 3348"/>
                  <a:gd name="T26" fmla="*/ 641 w 5796"/>
                  <a:gd name="T27" fmla="*/ 343 h 3348"/>
                  <a:gd name="T28" fmla="*/ 640 w 5796"/>
                  <a:gd name="T29" fmla="*/ 349 h 3348"/>
                  <a:gd name="T30" fmla="*/ 638 w 5796"/>
                  <a:gd name="T31" fmla="*/ 355 h 3348"/>
                  <a:gd name="T32" fmla="*/ 637 w 5796"/>
                  <a:gd name="T33" fmla="*/ 361 h 3348"/>
                  <a:gd name="T34" fmla="*/ 636 w 5796"/>
                  <a:gd name="T35" fmla="*/ 366 h 3348"/>
                  <a:gd name="T36" fmla="*/ 634 w 5796"/>
                  <a:gd name="T37" fmla="*/ 372 h 3348"/>
                  <a:gd name="T38" fmla="*/ 24 w 5796"/>
                  <a:gd name="T39" fmla="*/ 63 h 3348"/>
                  <a:gd name="T40" fmla="*/ 0 w 5796"/>
                  <a:gd name="T41" fmla="*/ 50 h 3348"/>
                  <a:gd name="T42" fmla="*/ 0 w 5796"/>
                  <a:gd name="T43" fmla="*/ 44 h 3348"/>
                  <a:gd name="T44" fmla="*/ 0 w 5796"/>
                  <a:gd name="T45" fmla="*/ 38 h 3348"/>
                  <a:gd name="T46" fmla="*/ 1 w 5796"/>
                  <a:gd name="T47" fmla="*/ 31 h 3348"/>
                  <a:gd name="T48" fmla="*/ 1 w 5796"/>
                  <a:gd name="T49" fmla="*/ 25 h 3348"/>
                  <a:gd name="T50" fmla="*/ 1 w 5796"/>
                  <a:gd name="T51" fmla="*/ 19 h 3348"/>
                  <a:gd name="T52" fmla="*/ 2 w 5796"/>
                  <a:gd name="T53" fmla="*/ 12 h 3348"/>
                  <a:gd name="T54" fmla="*/ 2 w 5796"/>
                  <a:gd name="T55" fmla="*/ 6 h 3348"/>
                  <a:gd name="T56" fmla="*/ 3 w 5796"/>
                  <a:gd name="T57" fmla="*/ 0 h 3348"/>
                  <a:gd name="T58" fmla="*/ 27 w 5796"/>
                  <a:gd name="T59" fmla="*/ 12 h 3348"/>
                  <a:gd name="T60" fmla="*/ 26 w 5796"/>
                  <a:gd name="T61" fmla="*/ 18 h 3348"/>
                  <a:gd name="T62" fmla="*/ 26 w 5796"/>
                  <a:gd name="T63" fmla="*/ 25 h 3348"/>
                  <a:gd name="T64" fmla="*/ 26 w 5796"/>
                  <a:gd name="T65" fmla="*/ 31 h 3348"/>
                  <a:gd name="T66" fmla="*/ 25 w 5796"/>
                  <a:gd name="T67" fmla="*/ 37 h 3348"/>
                  <a:gd name="T68" fmla="*/ 25 w 5796"/>
                  <a:gd name="T69" fmla="*/ 44 h 3348"/>
                  <a:gd name="T70" fmla="*/ 25 w 5796"/>
                  <a:gd name="T71" fmla="*/ 50 h 3348"/>
                  <a:gd name="T72" fmla="*/ 24 w 5796"/>
                  <a:gd name="T73" fmla="*/ 56 h 3348"/>
                  <a:gd name="T74" fmla="*/ 24 w 5796"/>
                  <a:gd name="T75" fmla="*/ 63 h 334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796" h="3348">
                    <a:moveTo>
                      <a:pt x="5707" y="3348"/>
                    </a:moveTo>
                    <a:lnTo>
                      <a:pt x="5473" y="3230"/>
                    </a:lnTo>
                    <a:lnTo>
                      <a:pt x="5486" y="3179"/>
                    </a:lnTo>
                    <a:lnTo>
                      <a:pt x="5500" y="3127"/>
                    </a:lnTo>
                    <a:lnTo>
                      <a:pt x="5512" y="3075"/>
                    </a:lnTo>
                    <a:lnTo>
                      <a:pt x="5524" y="3022"/>
                    </a:lnTo>
                    <a:lnTo>
                      <a:pt x="5536" y="2970"/>
                    </a:lnTo>
                    <a:lnTo>
                      <a:pt x="5546" y="2917"/>
                    </a:lnTo>
                    <a:lnTo>
                      <a:pt x="5556" y="2863"/>
                    </a:lnTo>
                    <a:lnTo>
                      <a:pt x="5566" y="2809"/>
                    </a:lnTo>
                    <a:lnTo>
                      <a:pt x="5796" y="2925"/>
                    </a:lnTo>
                    <a:lnTo>
                      <a:pt x="5787" y="2980"/>
                    </a:lnTo>
                    <a:lnTo>
                      <a:pt x="5777" y="3034"/>
                    </a:lnTo>
                    <a:lnTo>
                      <a:pt x="5767" y="3087"/>
                    </a:lnTo>
                    <a:lnTo>
                      <a:pt x="5757" y="3140"/>
                    </a:lnTo>
                    <a:lnTo>
                      <a:pt x="5745" y="3193"/>
                    </a:lnTo>
                    <a:lnTo>
                      <a:pt x="5733" y="3245"/>
                    </a:lnTo>
                    <a:lnTo>
                      <a:pt x="5720" y="3296"/>
                    </a:lnTo>
                    <a:lnTo>
                      <a:pt x="5707" y="3348"/>
                    </a:lnTo>
                    <a:close/>
                    <a:moveTo>
                      <a:pt x="220" y="565"/>
                    </a:moveTo>
                    <a:lnTo>
                      <a:pt x="0" y="454"/>
                    </a:lnTo>
                    <a:lnTo>
                      <a:pt x="1" y="396"/>
                    </a:lnTo>
                    <a:lnTo>
                      <a:pt x="3" y="339"/>
                    </a:lnTo>
                    <a:lnTo>
                      <a:pt x="6" y="282"/>
                    </a:lnTo>
                    <a:lnTo>
                      <a:pt x="9" y="225"/>
                    </a:lnTo>
                    <a:lnTo>
                      <a:pt x="12" y="167"/>
                    </a:lnTo>
                    <a:lnTo>
                      <a:pt x="16" y="111"/>
                    </a:lnTo>
                    <a:lnTo>
                      <a:pt x="22" y="55"/>
                    </a:lnTo>
                    <a:lnTo>
                      <a:pt x="27" y="0"/>
                    </a:lnTo>
                    <a:lnTo>
                      <a:pt x="244" y="110"/>
                    </a:lnTo>
                    <a:lnTo>
                      <a:pt x="238" y="165"/>
                    </a:lnTo>
                    <a:lnTo>
                      <a:pt x="234" y="221"/>
                    </a:lnTo>
                    <a:lnTo>
                      <a:pt x="230" y="278"/>
                    </a:lnTo>
                    <a:lnTo>
                      <a:pt x="227" y="335"/>
                    </a:lnTo>
                    <a:lnTo>
                      <a:pt x="223" y="392"/>
                    </a:lnTo>
                    <a:lnTo>
                      <a:pt x="222" y="449"/>
                    </a:lnTo>
                    <a:lnTo>
                      <a:pt x="220" y="507"/>
                    </a:lnTo>
                    <a:lnTo>
                      <a:pt x="220" y="565"/>
                    </a:lnTo>
                    <a:close/>
                  </a:path>
                </a:pathLst>
              </a:custGeom>
              <a:solidFill>
                <a:srgbClr val="FFF86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70" name="Freeform 112"/>
              <p:cNvSpPr>
                <a:spLocks noEditPoints="1"/>
              </p:cNvSpPr>
              <p:nvPr/>
            </p:nvSpPr>
            <p:spPr bwMode="auto">
              <a:xfrm>
                <a:off x="3892" y="1820"/>
                <a:ext cx="647" cy="373"/>
              </a:xfrm>
              <a:custGeom>
                <a:avLst/>
                <a:gdLst>
                  <a:gd name="T0" fmla="*/ 639 w 5816"/>
                  <a:gd name="T1" fmla="*/ 373 h 3358"/>
                  <a:gd name="T2" fmla="*/ 614 w 5816"/>
                  <a:gd name="T3" fmla="*/ 360 h 3358"/>
                  <a:gd name="T4" fmla="*/ 615 w 5816"/>
                  <a:gd name="T5" fmla="*/ 354 h 3358"/>
                  <a:gd name="T6" fmla="*/ 616 w 5816"/>
                  <a:gd name="T7" fmla="*/ 348 h 3358"/>
                  <a:gd name="T8" fmla="*/ 617 w 5816"/>
                  <a:gd name="T9" fmla="*/ 342 h 3358"/>
                  <a:gd name="T10" fmla="*/ 618 w 5816"/>
                  <a:gd name="T11" fmla="*/ 336 h 3358"/>
                  <a:gd name="T12" fmla="*/ 619 w 5816"/>
                  <a:gd name="T13" fmla="*/ 330 h 3358"/>
                  <a:gd name="T14" fmla="*/ 620 w 5816"/>
                  <a:gd name="T15" fmla="*/ 324 h 3358"/>
                  <a:gd name="T16" fmla="*/ 621 w 5816"/>
                  <a:gd name="T17" fmla="*/ 318 h 3358"/>
                  <a:gd name="T18" fmla="*/ 622 w 5816"/>
                  <a:gd name="T19" fmla="*/ 312 h 3358"/>
                  <a:gd name="T20" fmla="*/ 647 w 5816"/>
                  <a:gd name="T21" fmla="*/ 325 h 3358"/>
                  <a:gd name="T22" fmla="*/ 646 w 5816"/>
                  <a:gd name="T23" fmla="*/ 331 h 3358"/>
                  <a:gd name="T24" fmla="*/ 646 w 5816"/>
                  <a:gd name="T25" fmla="*/ 337 h 3358"/>
                  <a:gd name="T26" fmla="*/ 645 w 5816"/>
                  <a:gd name="T27" fmla="*/ 343 h 3358"/>
                  <a:gd name="T28" fmla="*/ 644 w 5816"/>
                  <a:gd name="T29" fmla="*/ 349 h 3358"/>
                  <a:gd name="T30" fmla="*/ 643 w 5816"/>
                  <a:gd name="T31" fmla="*/ 355 h 3358"/>
                  <a:gd name="T32" fmla="*/ 642 w 5816"/>
                  <a:gd name="T33" fmla="*/ 361 h 3358"/>
                  <a:gd name="T34" fmla="*/ 641 w 5816"/>
                  <a:gd name="T35" fmla="*/ 367 h 3358"/>
                  <a:gd name="T36" fmla="*/ 639 w 5816"/>
                  <a:gd name="T37" fmla="*/ 373 h 3358"/>
                  <a:gd name="T38" fmla="*/ 24 w 5816"/>
                  <a:gd name="T39" fmla="*/ 62 h 3358"/>
                  <a:gd name="T40" fmla="*/ 0 w 5816"/>
                  <a:gd name="T41" fmla="*/ 49 h 3358"/>
                  <a:gd name="T42" fmla="*/ 0 w 5816"/>
                  <a:gd name="T43" fmla="*/ 43 h 3358"/>
                  <a:gd name="T44" fmla="*/ 1 w 5816"/>
                  <a:gd name="T45" fmla="*/ 37 h 3358"/>
                  <a:gd name="T46" fmla="*/ 1 w 5816"/>
                  <a:gd name="T47" fmla="*/ 30 h 3358"/>
                  <a:gd name="T48" fmla="*/ 2 w 5816"/>
                  <a:gd name="T49" fmla="*/ 24 h 3358"/>
                  <a:gd name="T50" fmla="*/ 3 w 5816"/>
                  <a:gd name="T51" fmla="*/ 18 h 3358"/>
                  <a:gd name="T52" fmla="*/ 3 w 5816"/>
                  <a:gd name="T53" fmla="*/ 12 h 3358"/>
                  <a:gd name="T54" fmla="*/ 4 w 5816"/>
                  <a:gd name="T55" fmla="*/ 6 h 3358"/>
                  <a:gd name="T56" fmla="*/ 5 w 5816"/>
                  <a:gd name="T57" fmla="*/ 0 h 3358"/>
                  <a:gd name="T58" fmla="*/ 29 w 5816"/>
                  <a:gd name="T59" fmla="*/ 12 h 3358"/>
                  <a:gd name="T60" fmla="*/ 28 w 5816"/>
                  <a:gd name="T61" fmla="*/ 18 h 3358"/>
                  <a:gd name="T62" fmla="*/ 28 w 5816"/>
                  <a:gd name="T63" fmla="*/ 24 h 3358"/>
                  <a:gd name="T64" fmla="*/ 27 w 5816"/>
                  <a:gd name="T65" fmla="*/ 30 h 3358"/>
                  <a:gd name="T66" fmla="*/ 26 w 5816"/>
                  <a:gd name="T67" fmla="*/ 36 h 3358"/>
                  <a:gd name="T68" fmla="*/ 25 w 5816"/>
                  <a:gd name="T69" fmla="*/ 43 h 3358"/>
                  <a:gd name="T70" fmla="*/ 25 w 5816"/>
                  <a:gd name="T71" fmla="*/ 49 h 3358"/>
                  <a:gd name="T72" fmla="*/ 25 w 5816"/>
                  <a:gd name="T73" fmla="*/ 55 h 3358"/>
                  <a:gd name="T74" fmla="*/ 24 w 5816"/>
                  <a:gd name="T75" fmla="*/ 62 h 335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816" h="3358">
                    <a:moveTo>
                      <a:pt x="5748" y="3358"/>
                    </a:moveTo>
                    <a:lnTo>
                      <a:pt x="5516" y="3240"/>
                    </a:lnTo>
                    <a:lnTo>
                      <a:pt x="5527" y="3189"/>
                    </a:lnTo>
                    <a:lnTo>
                      <a:pt x="5537" y="3136"/>
                    </a:lnTo>
                    <a:lnTo>
                      <a:pt x="5547" y="3082"/>
                    </a:lnTo>
                    <a:lnTo>
                      <a:pt x="5557" y="3029"/>
                    </a:lnTo>
                    <a:lnTo>
                      <a:pt x="5564" y="2974"/>
                    </a:lnTo>
                    <a:lnTo>
                      <a:pt x="5573" y="2920"/>
                    </a:lnTo>
                    <a:lnTo>
                      <a:pt x="5580" y="2865"/>
                    </a:lnTo>
                    <a:lnTo>
                      <a:pt x="5587" y="2809"/>
                    </a:lnTo>
                    <a:lnTo>
                      <a:pt x="5816" y="2927"/>
                    </a:lnTo>
                    <a:lnTo>
                      <a:pt x="5810" y="2982"/>
                    </a:lnTo>
                    <a:lnTo>
                      <a:pt x="5804" y="3037"/>
                    </a:lnTo>
                    <a:lnTo>
                      <a:pt x="5795" y="3092"/>
                    </a:lnTo>
                    <a:lnTo>
                      <a:pt x="5787" y="3145"/>
                    </a:lnTo>
                    <a:lnTo>
                      <a:pt x="5778" y="3199"/>
                    </a:lnTo>
                    <a:lnTo>
                      <a:pt x="5768" y="3252"/>
                    </a:lnTo>
                    <a:lnTo>
                      <a:pt x="5758" y="3306"/>
                    </a:lnTo>
                    <a:lnTo>
                      <a:pt x="5748" y="3358"/>
                    </a:lnTo>
                    <a:close/>
                    <a:moveTo>
                      <a:pt x="218" y="554"/>
                    </a:moveTo>
                    <a:lnTo>
                      <a:pt x="0" y="444"/>
                    </a:lnTo>
                    <a:lnTo>
                      <a:pt x="3" y="386"/>
                    </a:lnTo>
                    <a:lnTo>
                      <a:pt x="7" y="330"/>
                    </a:lnTo>
                    <a:lnTo>
                      <a:pt x="13" y="274"/>
                    </a:lnTo>
                    <a:lnTo>
                      <a:pt x="18" y="218"/>
                    </a:lnTo>
                    <a:lnTo>
                      <a:pt x="25" y="163"/>
                    </a:lnTo>
                    <a:lnTo>
                      <a:pt x="31" y="108"/>
                    </a:lnTo>
                    <a:lnTo>
                      <a:pt x="39" y="54"/>
                    </a:lnTo>
                    <a:lnTo>
                      <a:pt x="46" y="0"/>
                    </a:lnTo>
                    <a:lnTo>
                      <a:pt x="263" y="109"/>
                    </a:lnTo>
                    <a:lnTo>
                      <a:pt x="255" y="164"/>
                    </a:lnTo>
                    <a:lnTo>
                      <a:pt x="248" y="218"/>
                    </a:lnTo>
                    <a:lnTo>
                      <a:pt x="241" y="273"/>
                    </a:lnTo>
                    <a:lnTo>
                      <a:pt x="235" y="328"/>
                    </a:lnTo>
                    <a:lnTo>
                      <a:pt x="229" y="384"/>
                    </a:lnTo>
                    <a:lnTo>
                      <a:pt x="225" y="440"/>
                    </a:lnTo>
                    <a:lnTo>
                      <a:pt x="221" y="497"/>
                    </a:lnTo>
                    <a:lnTo>
                      <a:pt x="218" y="554"/>
                    </a:lnTo>
                    <a:close/>
                  </a:path>
                </a:pathLst>
              </a:custGeom>
              <a:solidFill>
                <a:srgbClr val="FFF86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71" name="Freeform 113"/>
              <p:cNvSpPr>
                <a:spLocks noEditPoints="1"/>
              </p:cNvSpPr>
              <p:nvPr/>
            </p:nvSpPr>
            <p:spPr bwMode="auto">
              <a:xfrm>
                <a:off x="3894" y="1796"/>
                <a:ext cx="647" cy="373"/>
              </a:xfrm>
              <a:custGeom>
                <a:avLst/>
                <a:gdLst>
                  <a:gd name="T0" fmla="*/ 641 w 5819"/>
                  <a:gd name="T1" fmla="*/ 373 h 3358"/>
                  <a:gd name="T2" fmla="*/ 616 w 5819"/>
                  <a:gd name="T3" fmla="*/ 360 h 3358"/>
                  <a:gd name="T4" fmla="*/ 617 w 5819"/>
                  <a:gd name="T5" fmla="*/ 354 h 3358"/>
                  <a:gd name="T6" fmla="*/ 618 w 5819"/>
                  <a:gd name="T7" fmla="*/ 348 h 3358"/>
                  <a:gd name="T8" fmla="*/ 618 w 5819"/>
                  <a:gd name="T9" fmla="*/ 342 h 3358"/>
                  <a:gd name="T10" fmla="*/ 619 w 5819"/>
                  <a:gd name="T11" fmla="*/ 336 h 3358"/>
                  <a:gd name="T12" fmla="*/ 620 w 5819"/>
                  <a:gd name="T13" fmla="*/ 330 h 3358"/>
                  <a:gd name="T14" fmla="*/ 620 w 5819"/>
                  <a:gd name="T15" fmla="*/ 323 h 3358"/>
                  <a:gd name="T16" fmla="*/ 621 w 5819"/>
                  <a:gd name="T17" fmla="*/ 317 h 3358"/>
                  <a:gd name="T18" fmla="*/ 621 w 5819"/>
                  <a:gd name="T19" fmla="*/ 311 h 3358"/>
                  <a:gd name="T20" fmla="*/ 647 w 5819"/>
                  <a:gd name="T21" fmla="*/ 324 h 3358"/>
                  <a:gd name="T22" fmla="*/ 647 w 5819"/>
                  <a:gd name="T23" fmla="*/ 330 h 3358"/>
                  <a:gd name="T24" fmla="*/ 646 w 5819"/>
                  <a:gd name="T25" fmla="*/ 336 h 3358"/>
                  <a:gd name="T26" fmla="*/ 645 w 5819"/>
                  <a:gd name="T27" fmla="*/ 343 h 3358"/>
                  <a:gd name="T28" fmla="*/ 645 w 5819"/>
                  <a:gd name="T29" fmla="*/ 349 h 3358"/>
                  <a:gd name="T30" fmla="*/ 644 w 5819"/>
                  <a:gd name="T31" fmla="*/ 355 h 3358"/>
                  <a:gd name="T32" fmla="*/ 643 w 5819"/>
                  <a:gd name="T33" fmla="*/ 361 h 3358"/>
                  <a:gd name="T34" fmla="*/ 642 w 5819"/>
                  <a:gd name="T35" fmla="*/ 367 h 3358"/>
                  <a:gd name="T36" fmla="*/ 641 w 5819"/>
                  <a:gd name="T37" fmla="*/ 373 h 3358"/>
                  <a:gd name="T38" fmla="*/ 24 w 5819"/>
                  <a:gd name="T39" fmla="*/ 60 h 3358"/>
                  <a:gd name="T40" fmla="*/ 0 w 5819"/>
                  <a:gd name="T41" fmla="*/ 48 h 3358"/>
                  <a:gd name="T42" fmla="*/ 1 w 5819"/>
                  <a:gd name="T43" fmla="*/ 42 h 3358"/>
                  <a:gd name="T44" fmla="*/ 1 w 5819"/>
                  <a:gd name="T45" fmla="*/ 36 h 3358"/>
                  <a:gd name="T46" fmla="*/ 2 w 5819"/>
                  <a:gd name="T47" fmla="*/ 30 h 3358"/>
                  <a:gd name="T48" fmla="*/ 3 w 5819"/>
                  <a:gd name="T49" fmla="*/ 24 h 3358"/>
                  <a:gd name="T50" fmla="*/ 4 w 5819"/>
                  <a:gd name="T51" fmla="*/ 18 h 3358"/>
                  <a:gd name="T52" fmla="*/ 5 w 5819"/>
                  <a:gd name="T53" fmla="*/ 12 h 3358"/>
                  <a:gd name="T54" fmla="*/ 6 w 5819"/>
                  <a:gd name="T55" fmla="*/ 6 h 3358"/>
                  <a:gd name="T56" fmla="*/ 7 w 5819"/>
                  <a:gd name="T57" fmla="*/ 0 h 3358"/>
                  <a:gd name="T58" fmla="*/ 32 w 5819"/>
                  <a:gd name="T59" fmla="*/ 12 h 3358"/>
                  <a:gd name="T60" fmla="*/ 30 w 5819"/>
                  <a:gd name="T61" fmla="*/ 18 h 3358"/>
                  <a:gd name="T62" fmla="*/ 29 w 5819"/>
                  <a:gd name="T63" fmla="*/ 24 h 3358"/>
                  <a:gd name="T64" fmla="*/ 28 w 5819"/>
                  <a:gd name="T65" fmla="*/ 30 h 3358"/>
                  <a:gd name="T66" fmla="*/ 27 w 5819"/>
                  <a:gd name="T67" fmla="*/ 36 h 3358"/>
                  <a:gd name="T68" fmla="*/ 26 w 5819"/>
                  <a:gd name="T69" fmla="*/ 42 h 3358"/>
                  <a:gd name="T70" fmla="*/ 26 w 5819"/>
                  <a:gd name="T71" fmla="*/ 48 h 3358"/>
                  <a:gd name="T72" fmla="*/ 25 w 5819"/>
                  <a:gd name="T73" fmla="*/ 54 h 3358"/>
                  <a:gd name="T74" fmla="*/ 24 w 5819"/>
                  <a:gd name="T75" fmla="*/ 60 h 335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819" h="3358">
                    <a:moveTo>
                      <a:pt x="5769" y="3358"/>
                    </a:moveTo>
                    <a:lnTo>
                      <a:pt x="5539" y="3242"/>
                    </a:lnTo>
                    <a:lnTo>
                      <a:pt x="5546" y="3188"/>
                    </a:lnTo>
                    <a:lnTo>
                      <a:pt x="5555" y="3134"/>
                    </a:lnTo>
                    <a:lnTo>
                      <a:pt x="5561" y="3079"/>
                    </a:lnTo>
                    <a:lnTo>
                      <a:pt x="5569" y="3024"/>
                    </a:lnTo>
                    <a:lnTo>
                      <a:pt x="5574" y="2968"/>
                    </a:lnTo>
                    <a:lnTo>
                      <a:pt x="5580" y="2912"/>
                    </a:lnTo>
                    <a:lnTo>
                      <a:pt x="5584" y="2856"/>
                    </a:lnTo>
                    <a:lnTo>
                      <a:pt x="5588" y="2800"/>
                    </a:lnTo>
                    <a:lnTo>
                      <a:pt x="5819" y="2916"/>
                    </a:lnTo>
                    <a:lnTo>
                      <a:pt x="5815" y="2973"/>
                    </a:lnTo>
                    <a:lnTo>
                      <a:pt x="5810" y="3029"/>
                    </a:lnTo>
                    <a:lnTo>
                      <a:pt x="5805" y="3086"/>
                    </a:lnTo>
                    <a:lnTo>
                      <a:pt x="5798" y="3141"/>
                    </a:lnTo>
                    <a:lnTo>
                      <a:pt x="5792" y="3196"/>
                    </a:lnTo>
                    <a:lnTo>
                      <a:pt x="5786" y="3251"/>
                    </a:lnTo>
                    <a:lnTo>
                      <a:pt x="5778" y="3304"/>
                    </a:lnTo>
                    <a:lnTo>
                      <a:pt x="5769" y="3358"/>
                    </a:lnTo>
                    <a:close/>
                    <a:moveTo>
                      <a:pt x="217" y="543"/>
                    </a:moveTo>
                    <a:lnTo>
                      <a:pt x="0" y="433"/>
                    </a:lnTo>
                    <a:lnTo>
                      <a:pt x="7" y="377"/>
                    </a:lnTo>
                    <a:lnTo>
                      <a:pt x="13" y="322"/>
                    </a:lnTo>
                    <a:lnTo>
                      <a:pt x="21" y="267"/>
                    </a:lnTo>
                    <a:lnTo>
                      <a:pt x="29" y="213"/>
                    </a:lnTo>
                    <a:lnTo>
                      <a:pt x="37" y="159"/>
                    </a:lnTo>
                    <a:lnTo>
                      <a:pt x="47" y="105"/>
                    </a:lnTo>
                    <a:lnTo>
                      <a:pt x="56" y="52"/>
                    </a:lnTo>
                    <a:lnTo>
                      <a:pt x="67" y="0"/>
                    </a:lnTo>
                    <a:lnTo>
                      <a:pt x="284" y="110"/>
                    </a:lnTo>
                    <a:lnTo>
                      <a:pt x="273" y="162"/>
                    </a:lnTo>
                    <a:lnTo>
                      <a:pt x="263" y="215"/>
                    </a:lnTo>
                    <a:lnTo>
                      <a:pt x="253" y="269"/>
                    </a:lnTo>
                    <a:lnTo>
                      <a:pt x="245" y="323"/>
                    </a:lnTo>
                    <a:lnTo>
                      <a:pt x="237" y="377"/>
                    </a:lnTo>
                    <a:lnTo>
                      <a:pt x="230" y="432"/>
                    </a:lnTo>
                    <a:lnTo>
                      <a:pt x="223" y="487"/>
                    </a:lnTo>
                    <a:lnTo>
                      <a:pt x="217" y="543"/>
                    </a:lnTo>
                    <a:close/>
                  </a:path>
                </a:pathLst>
              </a:custGeom>
              <a:solidFill>
                <a:srgbClr val="FFF97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72" name="Freeform 114"/>
              <p:cNvSpPr>
                <a:spLocks noEditPoints="1"/>
              </p:cNvSpPr>
              <p:nvPr/>
            </p:nvSpPr>
            <p:spPr bwMode="auto">
              <a:xfrm>
                <a:off x="3898" y="1773"/>
                <a:ext cx="644" cy="372"/>
              </a:xfrm>
              <a:custGeom>
                <a:avLst/>
                <a:gdLst>
                  <a:gd name="T0" fmla="*/ 640 w 5802"/>
                  <a:gd name="T1" fmla="*/ 372 h 3351"/>
                  <a:gd name="T2" fmla="*/ 615 w 5802"/>
                  <a:gd name="T3" fmla="*/ 359 h 3351"/>
                  <a:gd name="T4" fmla="*/ 616 w 5802"/>
                  <a:gd name="T5" fmla="*/ 353 h 3351"/>
                  <a:gd name="T6" fmla="*/ 616 w 5802"/>
                  <a:gd name="T7" fmla="*/ 347 h 3351"/>
                  <a:gd name="T8" fmla="*/ 617 w 5802"/>
                  <a:gd name="T9" fmla="*/ 340 h 3351"/>
                  <a:gd name="T10" fmla="*/ 617 w 5802"/>
                  <a:gd name="T11" fmla="*/ 334 h 3351"/>
                  <a:gd name="T12" fmla="*/ 618 w 5802"/>
                  <a:gd name="T13" fmla="*/ 328 h 3351"/>
                  <a:gd name="T14" fmla="*/ 618 w 5802"/>
                  <a:gd name="T15" fmla="*/ 321 h 3351"/>
                  <a:gd name="T16" fmla="*/ 618 w 5802"/>
                  <a:gd name="T17" fmla="*/ 315 h 3351"/>
                  <a:gd name="T18" fmla="*/ 618 w 5802"/>
                  <a:gd name="T19" fmla="*/ 309 h 3351"/>
                  <a:gd name="T20" fmla="*/ 644 w 5802"/>
                  <a:gd name="T21" fmla="*/ 322 h 3351"/>
                  <a:gd name="T22" fmla="*/ 644 w 5802"/>
                  <a:gd name="T23" fmla="*/ 328 h 3351"/>
                  <a:gd name="T24" fmla="*/ 643 w 5802"/>
                  <a:gd name="T25" fmla="*/ 334 h 3351"/>
                  <a:gd name="T26" fmla="*/ 643 w 5802"/>
                  <a:gd name="T27" fmla="*/ 341 h 3351"/>
                  <a:gd name="T28" fmla="*/ 643 w 5802"/>
                  <a:gd name="T29" fmla="*/ 347 h 3351"/>
                  <a:gd name="T30" fmla="*/ 642 w 5802"/>
                  <a:gd name="T31" fmla="*/ 353 h 3351"/>
                  <a:gd name="T32" fmla="*/ 642 w 5802"/>
                  <a:gd name="T33" fmla="*/ 360 h 3351"/>
                  <a:gd name="T34" fmla="*/ 641 w 5802"/>
                  <a:gd name="T35" fmla="*/ 366 h 3351"/>
                  <a:gd name="T36" fmla="*/ 640 w 5802"/>
                  <a:gd name="T37" fmla="*/ 372 h 3351"/>
                  <a:gd name="T38" fmla="*/ 24 w 5802"/>
                  <a:gd name="T39" fmla="*/ 59 h 3351"/>
                  <a:gd name="T40" fmla="*/ 0 w 5802"/>
                  <a:gd name="T41" fmla="*/ 47 h 3351"/>
                  <a:gd name="T42" fmla="*/ 1 w 5802"/>
                  <a:gd name="T43" fmla="*/ 41 h 3351"/>
                  <a:gd name="T44" fmla="*/ 2 w 5802"/>
                  <a:gd name="T45" fmla="*/ 35 h 3351"/>
                  <a:gd name="T46" fmla="*/ 3 w 5802"/>
                  <a:gd name="T47" fmla="*/ 29 h 3351"/>
                  <a:gd name="T48" fmla="*/ 4 w 5802"/>
                  <a:gd name="T49" fmla="*/ 23 h 3351"/>
                  <a:gd name="T50" fmla="*/ 6 w 5802"/>
                  <a:gd name="T51" fmla="*/ 17 h 3351"/>
                  <a:gd name="T52" fmla="*/ 7 w 5802"/>
                  <a:gd name="T53" fmla="*/ 12 h 3351"/>
                  <a:gd name="T54" fmla="*/ 8 w 5802"/>
                  <a:gd name="T55" fmla="*/ 6 h 3351"/>
                  <a:gd name="T56" fmla="*/ 10 w 5802"/>
                  <a:gd name="T57" fmla="*/ 0 h 3351"/>
                  <a:gd name="T58" fmla="*/ 34 w 5802"/>
                  <a:gd name="T59" fmla="*/ 12 h 3351"/>
                  <a:gd name="T60" fmla="*/ 32 w 5802"/>
                  <a:gd name="T61" fmla="*/ 18 h 3351"/>
                  <a:gd name="T62" fmla="*/ 31 w 5802"/>
                  <a:gd name="T63" fmla="*/ 24 h 3351"/>
                  <a:gd name="T64" fmla="*/ 30 w 5802"/>
                  <a:gd name="T65" fmla="*/ 30 h 3351"/>
                  <a:gd name="T66" fmla="*/ 28 w 5802"/>
                  <a:gd name="T67" fmla="*/ 35 h 3351"/>
                  <a:gd name="T68" fmla="*/ 27 w 5802"/>
                  <a:gd name="T69" fmla="*/ 41 h 3351"/>
                  <a:gd name="T70" fmla="*/ 26 w 5802"/>
                  <a:gd name="T71" fmla="*/ 47 h 3351"/>
                  <a:gd name="T72" fmla="*/ 25 w 5802"/>
                  <a:gd name="T73" fmla="*/ 53 h 3351"/>
                  <a:gd name="T74" fmla="*/ 24 w 5802"/>
                  <a:gd name="T75" fmla="*/ 59 h 33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802" h="3351">
                    <a:moveTo>
                      <a:pt x="5770" y="3351"/>
                    </a:moveTo>
                    <a:lnTo>
                      <a:pt x="5541" y="3233"/>
                    </a:lnTo>
                    <a:lnTo>
                      <a:pt x="5546" y="3178"/>
                    </a:lnTo>
                    <a:lnTo>
                      <a:pt x="5552" y="3122"/>
                    </a:lnTo>
                    <a:lnTo>
                      <a:pt x="5556" y="3066"/>
                    </a:lnTo>
                    <a:lnTo>
                      <a:pt x="5560" y="3010"/>
                    </a:lnTo>
                    <a:lnTo>
                      <a:pt x="5564" y="2952"/>
                    </a:lnTo>
                    <a:lnTo>
                      <a:pt x="5566" y="2895"/>
                    </a:lnTo>
                    <a:lnTo>
                      <a:pt x="5568" y="2838"/>
                    </a:lnTo>
                    <a:lnTo>
                      <a:pt x="5569" y="2780"/>
                    </a:lnTo>
                    <a:lnTo>
                      <a:pt x="5802" y="2897"/>
                    </a:lnTo>
                    <a:lnTo>
                      <a:pt x="5800" y="2956"/>
                    </a:lnTo>
                    <a:lnTo>
                      <a:pt x="5797" y="3013"/>
                    </a:lnTo>
                    <a:lnTo>
                      <a:pt x="5794" y="3070"/>
                    </a:lnTo>
                    <a:lnTo>
                      <a:pt x="5791" y="3127"/>
                    </a:lnTo>
                    <a:lnTo>
                      <a:pt x="5787" y="3183"/>
                    </a:lnTo>
                    <a:lnTo>
                      <a:pt x="5782" y="3239"/>
                    </a:lnTo>
                    <a:lnTo>
                      <a:pt x="5777" y="3294"/>
                    </a:lnTo>
                    <a:lnTo>
                      <a:pt x="5770" y="3351"/>
                    </a:lnTo>
                    <a:close/>
                    <a:moveTo>
                      <a:pt x="217" y="533"/>
                    </a:moveTo>
                    <a:lnTo>
                      <a:pt x="0" y="424"/>
                    </a:lnTo>
                    <a:lnTo>
                      <a:pt x="9" y="369"/>
                    </a:lnTo>
                    <a:lnTo>
                      <a:pt x="19" y="315"/>
                    </a:lnTo>
                    <a:lnTo>
                      <a:pt x="28" y="261"/>
                    </a:lnTo>
                    <a:lnTo>
                      <a:pt x="39" y="208"/>
                    </a:lnTo>
                    <a:lnTo>
                      <a:pt x="50" y="156"/>
                    </a:lnTo>
                    <a:lnTo>
                      <a:pt x="62" y="104"/>
                    </a:lnTo>
                    <a:lnTo>
                      <a:pt x="75" y="51"/>
                    </a:lnTo>
                    <a:lnTo>
                      <a:pt x="88" y="0"/>
                    </a:lnTo>
                    <a:lnTo>
                      <a:pt x="305" y="110"/>
                    </a:lnTo>
                    <a:lnTo>
                      <a:pt x="292" y="162"/>
                    </a:lnTo>
                    <a:lnTo>
                      <a:pt x="279" y="214"/>
                    </a:lnTo>
                    <a:lnTo>
                      <a:pt x="267" y="266"/>
                    </a:lnTo>
                    <a:lnTo>
                      <a:pt x="256" y="318"/>
                    </a:lnTo>
                    <a:lnTo>
                      <a:pt x="245" y="371"/>
                    </a:lnTo>
                    <a:lnTo>
                      <a:pt x="235" y="425"/>
                    </a:lnTo>
                    <a:lnTo>
                      <a:pt x="225" y="479"/>
                    </a:lnTo>
                    <a:lnTo>
                      <a:pt x="217" y="533"/>
                    </a:lnTo>
                    <a:close/>
                  </a:path>
                </a:pathLst>
              </a:custGeom>
              <a:solidFill>
                <a:srgbClr val="FFF97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73" name="Freeform 115"/>
              <p:cNvSpPr>
                <a:spLocks noEditPoints="1"/>
              </p:cNvSpPr>
              <p:nvPr/>
            </p:nvSpPr>
            <p:spPr bwMode="auto">
              <a:xfrm>
                <a:off x="3902" y="1750"/>
                <a:ext cx="640" cy="370"/>
              </a:xfrm>
              <a:custGeom>
                <a:avLst/>
                <a:gdLst>
                  <a:gd name="T0" fmla="*/ 639 w 5763"/>
                  <a:gd name="T1" fmla="*/ 370 h 3331"/>
                  <a:gd name="T2" fmla="*/ 613 w 5763"/>
                  <a:gd name="T3" fmla="*/ 357 h 3331"/>
                  <a:gd name="T4" fmla="*/ 614 w 5763"/>
                  <a:gd name="T5" fmla="*/ 351 h 3331"/>
                  <a:gd name="T6" fmla="*/ 614 w 5763"/>
                  <a:gd name="T7" fmla="*/ 344 h 3331"/>
                  <a:gd name="T8" fmla="*/ 614 w 5763"/>
                  <a:gd name="T9" fmla="*/ 338 h 3331"/>
                  <a:gd name="T10" fmla="*/ 614 w 5763"/>
                  <a:gd name="T11" fmla="*/ 332 h 3331"/>
                  <a:gd name="T12" fmla="*/ 614 w 5763"/>
                  <a:gd name="T13" fmla="*/ 325 h 3331"/>
                  <a:gd name="T14" fmla="*/ 614 w 5763"/>
                  <a:gd name="T15" fmla="*/ 319 h 3331"/>
                  <a:gd name="T16" fmla="*/ 614 w 5763"/>
                  <a:gd name="T17" fmla="*/ 312 h 3331"/>
                  <a:gd name="T18" fmla="*/ 614 w 5763"/>
                  <a:gd name="T19" fmla="*/ 305 h 3331"/>
                  <a:gd name="T20" fmla="*/ 640 w 5763"/>
                  <a:gd name="T21" fmla="*/ 319 h 3331"/>
                  <a:gd name="T22" fmla="*/ 640 w 5763"/>
                  <a:gd name="T23" fmla="*/ 325 h 3331"/>
                  <a:gd name="T24" fmla="*/ 640 w 5763"/>
                  <a:gd name="T25" fmla="*/ 332 h 3331"/>
                  <a:gd name="T26" fmla="*/ 640 w 5763"/>
                  <a:gd name="T27" fmla="*/ 338 h 3331"/>
                  <a:gd name="T28" fmla="*/ 640 w 5763"/>
                  <a:gd name="T29" fmla="*/ 345 h 3331"/>
                  <a:gd name="T30" fmla="*/ 640 w 5763"/>
                  <a:gd name="T31" fmla="*/ 351 h 3331"/>
                  <a:gd name="T32" fmla="*/ 639 w 5763"/>
                  <a:gd name="T33" fmla="*/ 357 h 3331"/>
                  <a:gd name="T34" fmla="*/ 639 w 5763"/>
                  <a:gd name="T35" fmla="*/ 364 h 3331"/>
                  <a:gd name="T36" fmla="*/ 639 w 5763"/>
                  <a:gd name="T37" fmla="*/ 370 h 3331"/>
                  <a:gd name="T38" fmla="*/ 24 w 5763"/>
                  <a:gd name="T39" fmla="*/ 58 h 3331"/>
                  <a:gd name="T40" fmla="*/ 0 w 5763"/>
                  <a:gd name="T41" fmla="*/ 46 h 3331"/>
                  <a:gd name="T42" fmla="*/ 1 w 5763"/>
                  <a:gd name="T43" fmla="*/ 40 h 3331"/>
                  <a:gd name="T44" fmla="*/ 3 w 5763"/>
                  <a:gd name="T45" fmla="*/ 34 h 3331"/>
                  <a:gd name="T46" fmla="*/ 4 w 5763"/>
                  <a:gd name="T47" fmla="*/ 28 h 3331"/>
                  <a:gd name="T48" fmla="*/ 5 w 5763"/>
                  <a:gd name="T49" fmla="*/ 23 h 3331"/>
                  <a:gd name="T50" fmla="*/ 7 w 5763"/>
                  <a:gd name="T51" fmla="*/ 17 h 3331"/>
                  <a:gd name="T52" fmla="*/ 9 w 5763"/>
                  <a:gd name="T53" fmla="*/ 11 h 3331"/>
                  <a:gd name="T54" fmla="*/ 10 w 5763"/>
                  <a:gd name="T55" fmla="*/ 6 h 3331"/>
                  <a:gd name="T56" fmla="*/ 12 w 5763"/>
                  <a:gd name="T57" fmla="*/ 0 h 3331"/>
                  <a:gd name="T58" fmla="*/ 36 w 5763"/>
                  <a:gd name="T59" fmla="*/ 13 h 3331"/>
                  <a:gd name="T60" fmla="*/ 35 w 5763"/>
                  <a:gd name="T61" fmla="*/ 18 h 3331"/>
                  <a:gd name="T62" fmla="*/ 33 w 5763"/>
                  <a:gd name="T63" fmla="*/ 24 h 3331"/>
                  <a:gd name="T64" fmla="*/ 31 w 5763"/>
                  <a:gd name="T65" fmla="*/ 29 h 3331"/>
                  <a:gd name="T66" fmla="*/ 30 w 5763"/>
                  <a:gd name="T67" fmla="*/ 35 h 3331"/>
                  <a:gd name="T68" fmla="*/ 28 w 5763"/>
                  <a:gd name="T69" fmla="*/ 41 h 3331"/>
                  <a:gd name="T70" fmla="*/ 27 w 5763"/>
                  <a:gd name="T71" fmla="*/ 47 h 3331"/>
                  <a:gd name="T72" fmla="*/ 25 w 5763"/>
                  <a:gd name="T73" fmla="*/ 52 h 3331"/>
                  <a:gd name="T74" fmla="*/ 24 w 5763"/>
                  <a:gd name="T75" fmla="*/ 58 h 333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763" h="3331">
                    <a:moveTo>
                      <a:pt x="5752" y="3331"/>
                    </a:moveTo>
                    <a:lnTo>
                      <a:pt x="5521" y="3215"/>
                    </a:lnTo>
                    <a:lnTo>
                      <a:pt x="5525" y="3157"/>
                    </a:lnTo>
                    <a:lnTo>
                      <a:pt x="5527" y="3100"/>
                    </a:lnTo>
                    <a:lnTo>
                      <a:pt x="5529" y="3043"/>
                    </a:lnTo>
                    <a:lnTo>
                      <a:pt x="5530" y="2985"/>
                    </a:lnTo>
                    <a:lnTo>
                      <a:pt x="5530" y="2927"/>
                    </a:lnTo>
                    <a:lnTo>
                      <a:pt x="5530" y="2868"/>
                    </a:lnTo>
                    <a:lnTo>
                      <a:pt x="5529" y="2809"/>
                    </a:lnTo>
                    <a:lnTo>
                      <a:pt x="5528" y="2750"/>
                    </a:lnTo>
                    <a:lnTo>
                      <a:pt x="5762" y="2870"/>
                    </a:lnTo>
                    <a:lnTo>
                      <a:pt x="5763" y="2928"/>
                    </a:lnTo>
                    <a:lnTo>
                      <a:pt x="5763" y="2986"/>
                    </a:lnTo>
                    <a:lnTo>
                      <a:pt x="5763" y="3045"/>
                    </a:lnTo>
                    <a:lnTo>
                      <a:pt x="5762" y="3102"/>
                    </a:lnTo>
                    <a:lnTo>
                      <a:pt x="5761" y="3161"/>
                    </a:lnTo>
                    <a:lnTo>
                      <a:pt x="5758" y="3218"/>
                    </a:lnTo>
                    <a:lnTo>
                      <a:pt x="5755" y="3275"/>
                    </a:lnTo>
                    <a:lnTo>
                      <a:pt x="5752" y="3331"/>
                    </a:lnTo>
                    <a:close/>
                    <a:moveTo>
                      <a:pt x="217" y="525"/>
                    </a:moveTo>
                    <a:lnTo>
                      <a:pt x="0" y="415"/>
                    </a:lnTo>
                    <a:lnTo>
                      <a:pt x="11" y="361"/>
                    </a:lnTo>
                    <a:lnTo>
                      <a:pt x="23" y="308"/>
                    </a:lnTo>
                    <a:lnTo>
                      <a:pt x="36" y="256"/>
                    </a:lnTo>
                    <a:lnTo>
                      <a:pt x="49" y="204"/>
                    </a:lnTo>
                    <a:lnTo>
                      <a:pt x="61" y="152"/>
                    </a:lnTo>
                    <a:lnTo>
                      <a:pt x="77" y="102"/>
                    </a:lnTo>
                    <a:lnTo>
                      <a:pt x="91" y="51"/>
                    </a:lnTo>
                    <a:lnTo>
                      <a:pt x="107" y="0"/>
                    </a:lnTo>
                    <a:lnTo>
                      <a:pt x="327" y="113"/>
                    </a:lnTo>
                    <a:lnTo>
                      <a:pt x="311" y="162"/>
                    </a:lnTo>
                    <a:lnTo>
                      <a:pt x="295" y="213"/>
                    </a:lnTo>
                    <a:lnTo>
                      <a:pt x="281" y="264"/>
                    </a:lnTo>
                    <a:lnTo>
                      <a:pt x="267" y="314"/>
                    </a:lnTo>
                    <a:lnTo>
                      <a:pt x="253" y="366"/>
                    </a:lnTo>
                    <a:lnTo>
                      <a:pt x="240" y="419"/>
                    </a:lnTo>
                    <a:lnTo>
                      <a:pt x="228" y="472"/>
                    </a:lnTo>
                    <a:lnTo>
                      <a:pt x="217" y="525"/>
                    </a:lnTo>
                    <a:close/>
                  </a:path>
                </a:pathLst>
              </a:custGeom>
              <a:solidFill>
                <a:srgbClr val="FFF97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74" name="Freeform 116"/>
              <p:cNvSpPr>
                <a:spLocks noEditPoints="1"/>
              </p:cNvSpPr>
              <p:nvPr/>
            </p:nvSpPr>
            <p:spPr bwMode="auto">
              <a:xfrm>
                <a:off x="3907" y="1728"/>
                <a:ext cx="635" cy="367"/>
              </a:xfrm>
              <a:custGeom>
                <a:avLst/>
                <a:gdLst>
                  <a:gd name="T0" fmla="*/ 635 w 5715"/>
                  <a:gd name="T1" fmla="*/ 367 h 3300"/>
                  <a:gd name="T2" fmla="*/ 609 w 5715"/>
                  <a:gd name="T3" fmla="*/ 354 h 3300"/>
                  <a:gd name="T4" fmla="*/ 609 w 5715"/>
                  <a:gd name="T5" fmla="*/ 348 h 3300"/>
                  <a:gd name="T6" fmla="*/ 609 w 5715"/>
                  <a:gd name="T7" fmla="*/ 341 h 3300"/>
                  <a:gd name="T8" fmla="*/ 609 w 5715"/>
                  <a:gd name="T9" fmla="*/ 334 h 3300"/>
                  <a:gd name="T10" fmla="*/ 609 w 5715"/>
                  <a:gd name="T11" fmla="*/ 328 h 3300"/>
                  <a:gd name="T12" fmla="*/ 608 w 5715"/>
                  <a:gd name="T13" fmla="*/ 321 h 3300"/>
                  <a:gd name="T14" fmla="*/ 608 w 5715"/>
                  <a:gd name="T15" fmla="*/ 315 h 3300"/>
                  <a:gd name="T16" fmla="*/ 608 w 5715"/>
                  <a:gd name="T17" fmla="*/ 308 h 3300"/>
                  <a:gd name="T18" fmla="*/ 607 w 5715"/>
                  <a:gd name="T19" fmla="*/ 301 h 3300"/>
                  <a:gd name="T20" fmla="*/ 634 w 5715"/>
                  <a:gd name="T21" fmla="*/ 315 h 3300"/>
                  <a:gd name="T22" fmla="*/ 634 w 5715"/>
                  <a:gd name="T23" fmla="*/ 321 h 3300"/>
                  <a:gd name="T24" fmla="*/ 634 w 5715"/>
                  <a:gd name="T25" fmla="*/ 328 h 3300"/>
                  <a:gd name="T26" fmla="*/ 635 w 5715"/>
                  <a:gd name="T27" fmla="*/ 334 h 3300"/>
                  <a:gd name="T28" fmla="*/ 635 w 5715"/>
                  <a:gd name="T29" fmla="*/ 341 h 3300"/>
                  <a:gd name="T30" fmla="*/ 635 w 5715"/>
                  <a:gd name="T31" fmla="*/ 348 h 3300"/>
                  <a:gd name="T32" fmla="*/ 635 w 5715"/>
                  <a:gd name="T33" fmla="*/ 354 h 3300"/>
                  <a:gd name="T34" fmla="*/ 635 w 5715"/>
                  <a:gd name="T35" fmla="*/ 361 h 3300"/>
                  <a:gd name="T36" fmla="*/ 635 w 5715"/>
                  <a:gd name="T37" fmla="*/ 367 h 3300"/>
                  <a:gd name="T38" fmla="*/ 24 w 5715"/>
                  <a:gd name="T39" fmla="*/ 57 h 3300"/>
                  <a:gd name="T40" fmla="*/ 0 w 5715"/>
                  <a:gd name="T41" fmla="*/ 45 h 3300"/>
                  <a:gd name="T42" fmla="*/ 1 w 5715"/>
                  <a:gd name="T43" fmla="*/ 39 h 3300"/>
                  <a:gd name="T44" fmla="*/ 3 w 5715"/>
                  <a:gd name="T45" fmla="*/ 33 h 3300"/>
                  <a:gd name="T46" fmla="*/ 5 w 5715"/>
                  <a:gd name="T47" fmla="*/ 28 h 3300"/>
                  <a:gd name="T48" fmla="*/ 6 w 5715"/>
                  <a:gd name="T49" fmla="*/ 22 h 3300"/>
                  <a:gd name="T50" fmla="*/ 8 w 5715"/>
                  <a:gd name="T51" fmla="*/ 16 h 3300"/>
                  <a:gd name="T52" fmla="*/ 10 w 5715"/>
                  <a:gd name="T53" fmla="*/ 11 h 3300"/>
                  <a:gd name="T54" fmla="*/ 12 w 5715"/>
                  <a:gd name="T55" fmla="*/ 5 h 3300"/>
                  <a:gd name="T56" fmla="*/ 14 w 5715"/>
                  <a:gd name="T57" fmla="*/ 0 h 3300"/>
                  <a:gd name="T58" fmla="*/ 39 w 5715"/>
                  <a:gd name="T59" fmla="*/ 13 h 3300"/>
                  <a:gd name="T60" fmla="*/ 37 w 5715"/>
                  <a:gd name="T61" fmla="*/ 18 h 3300"/>
                  <a:gd name="T62" fmla="*/ 35 w 5715"/>
                  <a:gd name="T63" fmla="*/ 23 h 3300"/>
                  <a:gd name="T64" fmla="*/ 33 w 5715"/>
                  <a:gd name="T65" fmla="*/ 29 h 3300"/>
                  <a:gd name="T66" fmla="*/ 31 w 5715"/>
                  <a:gd name="T67" fmla="*/ 34 h 3300"/>
                  <a:gd name="T68" fmla="*/ 29 w 5715"/>
                  <a:gd name="T69" fmla="*/ 40 h 3300"/>
                  <a:gd name="T70" fmla="*/ 27 w 5715"/>
                  <a:gd name="T71" fmla="*/ 46 h 3300"/>
                  <a:gd name="T72" fmla="*/ 26 w 5715"/>
                  <a:gd name="T73" fmla="*/ 51 h 3300"/>
                  <a:gd name="T74" fmla="*/ 24 w 5715"/>
                  <a:gd name="T75" fmla="*/ 57 h 330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715" h="3300">
                    <a:moveTo>
                      <a:pt x="5714" y="3300"/>
                    </a:moveTo>
                    <a:lnTo>
                      <a:pt x="5481" y="3183"/>
                    </a:lnTo>
                    <a:lnTo>
                      <a:pt x="5481" y="3125"/>
                    </a:lnTo>
                    <a:lnTo>
                      <a:pt x="5481" y="3066"/>
                    </a:lnTo>
                    <a:lnTo>
                      <a:pt x="5480" y="3007"/>
                    </a:lnTo>
                    <a:lnTo>
                      <a:pt x="5479" y="2948"/>
                    </a:lnTo>
                    <a:lnTo>
                      <a:pt x="5476" y="2888"/>
                    </a:lnTo>
                    <a:lnTo>
                      <a:pt x="5473" y="2828"/>
                    </a:lnTo>
                    <a:lnTo>
                      <a:pt x="5469" y="2768"/>
                    </a:lnTo>
                    <a:lnTo>
                      <a:pt x="5465" y="2707"/>
                    </a:lnTo>
                    <a:lnTo>
                      <a:pt x="5703" y="2828"/>
                    </a:lnTo>
                    <a:lnTo>
                      <a:pt x="5706" y="2888"/>
                    </a:lnTo>
                    <a:lnTo>
                      <a:pt x="5709" y="2948"/>
                    </a:lnTo>
                    <a:lnTo>
                      <a:pt x="5712" y="3007"/>
                    </a:lnTo>
                    <a:lnTo>
                      <a:pt x="5713" y="3066"/>
                    </a:lnTo>
                    <a:lnTo>
                      <a:pt x="5714" y="3126"/>
                    </a:lnTo>
                    <a:lnTo>
                      <a:pt x="5715" y="3184"/>
                    </a:lnTo>
                    <a:lnTo>
                      <a:pt x="5714" y="3243"/>
                    </a:lnTo>
                    <a:lnTo>
                      <a:pt x="5714" y="3300"/>
                    </a:lnTo>
                    <a:close/>
                    <a:moveTo>
                      <a:pt x="217" y="513"/>
                    </a:moveTo>
                    <a:lnTo>
                      <a:pt x="0" y="403"/>
                    </a:lnTo>
                    <a:lnTo>
                      <a:pt x="12" y="350"/>
                    </a:lnTo>
                    <a:lnTo>
                      <a:pt x="28" y="300"/>
                    </a:lnTo>
                    <a:lnTo>
                      <a:pt x="43" y="248"/>
                    </a:lnTo>
                    <a:lnTo>
                      <a:pt x="58" y="197"/>
                    </a:lnTo>
                    <a:lnTo>
                      <a:pt x="74" y="148"/>
                    </a:lnTo>
                    <a:lnTo>
                      <a:pt x="91" y="98"/>
                    </a:lnTo>
                    <a:lnTo>
                      <a:pt x="108" y="48"/>
                    </a:lnTo>
                    <a:lnTo>
                      <a:pt x="127" y="0"/>
                    </a:lnTo>
                    <a:lnTo>
                      <a:pt x="350" y="113"/>
                    </a:lnTo>
                    <a:lnTo>
                      <a:pt x="331" y="162"/>
                    </a:lnTo>
                    <a:lnTo>
                      <a:pt x="313" y="210"/>
                    </a:lnTo>
                    <a:lnTo>
                      <a:pt x="296" y="259"/>
                    </a:lnTo>
                    <a:lnTo>
                      <a:pt x="279" y="309"/>
                    </a:lnTo>
                    <a:lnTo>
                      <a:pt x="262" y="359"/>
                    </a:lnTo>
                    <a:lnTo>
                      <a:pt x="246" y="411"/>
                    </a:lnTo>
                    <a:lnTo>
                      <a:pt x="232" y="462"/>
                    </a:lnTo>
                    <a:lnTo>
                      <a:pt x="217" y="513"/>
                    </a:lnTo>
                    <a:close/>
                  </a:path>
                </a:pathLst>
              </a:custGeom>
              <a:solidFill>
                <a:srgbClr val="FFF97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75" name="Freeform 117"/>
              <p:cNvSpPr>
                <a:spLocks noEditPoints="1"/>
              </p:cNvSpPr>
              <p:nvPr/>
            </p:nvSpPr>
            <p:spPr bwMode="auto">
              <a:xfrm>
                <a:off x="3914" y="1707"/>
                <a:ext cx="628" cy="362"/>
              </a:xfrm>
              <a:custGeom>
                <a:avLst/>
                <a:gdLst>
                  <a:gd name="T0" fmla="*/ 628 w 5655"/>
                  <a:gd name="T1" fmla="*/ 362 h 3261"/>
                  <a:gd name="T2" fmla="*/ 602 w 5655"/>
                  <a:gd name="T3" fmla="*/ 349 h 3261"/>
                  <a:gd name="T4" fmla="*/ 602 w 5655"/>
                  <a:gd name="T5" fmla="*/ 342 h 3261"/>
                  <a:gd name="T6" fmla="*/ 601 w 5655"/>
                  <a:gd name="T7" fmla="*/ 335 h 3261"/>
                  <a:gd name="T8" fmla="*/ 601 w 5655"/>
                  <a:gd name="T9" fmla="*/ 329 h 3261"/>
                  <a:gd name="T10" fmla="*/ 600 w 5655"/>
                  <a:gd name="T11" fmla="*/ 322 h 3261"/>
                  <a:gd name="T12" fmla="*/ 600 w 5655"/>
                  <a:gd name="T13" fmla="*/ 315 h 3261"/>
                  <a:gd name="T14" fmla="*/ 599 w 5655"/>
                  <a:gd name="T15" fmla="*/ 308 h 3261"/>
                  <a:gd name="T16" fmla="*/ 598 w 5655"/>
                  <a:gd name="T17" fmla="*/ 302 h 3261"/>
                  <a:gd name="T18" fmla="*/ 598 w 5655"/>
                  <a:gd name="T19" fmla="*/ 295 h 3261"/>
                  <a:gd name="T20" fmla="*/ 624 w 5655"/>
                  <a:gd name="T21" fmla="*/ 308 h 3261"/>
                  <a:gd name="T22" fmla="*/ 625 w 5655"/>
                  <a:gd name="T23" fmla="*/ 315 h 3261"/>
                  <a:gd name="T24" fmla="*/ 626 w 5655"/>
                  <a:gd name="T25" fmla="*/ 322 h 3261"/>
                  <a:gd name="T26" fmla="*/ 626 w 5655"/>
                  <a:gd name="T27" fmla="*/ 329 h 3261"/>
                  <a:gd name="T28" fmla="*/ 627 w 5655"/>
                  <a:gd name="T29" fmla="*/ 335 h 3261"/>
                  <a:gd name="T30" fmla="*/ 627 w 5655"/>
                  <a:gd name="T31" fmla="*/ 342 h 3261"/>
                  <a:gd name="T32" fmla="*/ 628 w 5655"/>
                  <a:gd name="T33" fmla="*/ 349 h 3261"/>
                  <a:gd name="T34" fmla="*/ 628 w 5655"/>
                  <a:gd name="T35" fmla="*/ 355 h 3261"/>
                  <a:gd name="T36" fmla="*/ 628 w 5655"/>
                  <a:gd name="T37" fmla="*/ 362 h 3261"/>
                  <a:gd name="T38" fmla="*/ 24 w 5655"/>
                  <a:gd name="T39" fmla="*/ 56 h 3261"/>
                  <a:gd name="T40" fmla="*/ 0 w 5655"/>
                  <a:gd name="T41" fmla="*/ 43 h 3261"/>
                  <a:gd name="T42" fmla="*/ 2 w 5655"/>
                  <a:gd name="T43" fmla="*/ 38 h 3261"/>
                  <a:gd name="T44" fmla="*/ 4 w 5655"/>
                  <a:gd name="T45" fmla="*/ 32 h 3261"/>
                  <a:gd name="T46" fmla="*/ 6 w 5655"/>
                  <a:gd name="T47" fmla="*/ 27 h 3261"/>
                  <a:gd name="T48" fmla="*/ 8 w 5655"/>
                  <a:gd name="T49" fmla="*/ 21 h 3261"/>
                  <a:gd name="T50" fmla="*/ 10 w 5655"/>
                  <a:gd name="T51" fmla="*/ 16 h 3261"/>
                  <a:gd name="T52" fmla="*/ 12 w 5655"/>
                  <a:gd name="T53" fmla="*/ 10 h 3261"/>
                  <a:gd name="T54" fmla="*/ 14 w 5655"/>
                  <a:gd name="T55" fmla="*/ 5 h 3261"/>
                  <a:gd name="T56" fmla="*/ 16 w 5655"/>
                  <a:gd name="T57" fmla="*/ 0 h 3261"/>
                  <a:gd name="T58" fmla="*/ 42 w 5655"/>
                  <a:gd name="T59" fmla="*/ 13 h 3261"/>
                  <a:gd name="T60" fmla="*/ 39 w 5655"/>
                  <a:gd name="T61" fmla="*/ 18 h 3261"/>
                  <a:gd name="T62" fmla="*/ 37 w 5655"/>
                  <a:gd name="T63" fmla="*/ 23 h 3261"/>
                  <a:gd name="T64" fmla="*/ 35 w 5655"/>
                  <a:gd name="T65" fmla="*/ 29 h 3261"/>
                  <a:gd name="T66" fmla="*/ 33 w 5655"/>
                  <a:gd name="T67" fmla="*/ 34 h 3261"/>
                  <a:gd name="T68" fmla="*/ 30 w 5655"/>
                  <a:gd name="T69" fmla="*/ 39 h 3261"/>
                  <a:gd name="T70" fmla="*/ 28 w 5655"/>
                  <a:gd name="T71" fmla="*/ 45 h 3261"/>
                  <a:gd name="T72" fmla="*/ 26 w 5655"/>
                  <a:gd name="T73" fmla="*/ 50 h 3261"/>
                  <a:gd name="T74" fmla="*/ 24 w 5655"/>
                  <a:gd name="T75" fmla="*/ 56 h 326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655" h="3261">
                    <a:moveTo>
                      <a:pt x="5655" y="3261"/>
                    </a:moveTo>
                    <a:lnTo>
                      <a:pt x="5421" y="3141"/>
                    </a:lnTo>
                    <a:lnTo>
                      <a:pt x="5419" y="3081"/>
                    </a:lnTo>
                    <a:lnTo>
                      <a:pt x="5415" y="3021"/>
                    </a:lnTo>
                    <a:lnTo>
                      <a:pt x="5411" y="2961"/>
                    </a:lnTo>
                    <a:lnTo>
                      <a:pt x="5407" y="2899"/>
                    </a:lnTo>
                    <a:lnTo>
                      <a:pt x="5401" y="2839"/>
                    </a:lnTo>
                    <a:lnTo>
                      <a:pt x="5396" y="2777"/>
                    </a:lnTo>
                    <a:lnTo>
                      <a:pt x="5388" y="2716"/>
                    </a:lnTo>
                    <a:lnTo>
                      <a:pt x="5381" y="2653"/>
                    </a:lnTo>
                    <a:lnTo>
                      <a:pt x="5623" y="2776"/>
                    </a:lnTo>
                    <a:lnTo>
                      <a:pt x="5630" y="2838"/>
                    </a:lnTo>
                    <a:lnTo>
                      <a:pt x="5635" y="2899"/>
                    </a:lnTo>
                    <a:lnTo>
                      <a:pt x="5641" y="2960"/>
                    </a:lnTo>
                    <a:lnTo>
                      <a:pt x="5645" y="3020"/>
                    </a:lnTo>
                    <a:lnTo>
                      <a:pt x="5648" y="3080"/>
                    </a:lnTo>
                    <a:lnTo>
                      <a:pt x="5651" y="3141"/>
                    </a:lnTo>
                    <a:lnTo>
                      <a:pt x="5654" y="3200"/>
                    </a:lnTo>
                    <a:lnTo>
                      <a:pt x="5655" y="3261"/>
                    </a:lnTo>
                    <a:close/>
                    <a:moveTo>
                      <a:pt x="220" y="504"/>
                    </a:moveTo>
                    <a:lnTo>
                      <a:pt x="0" y="391"/>
                    </a:lnTo>
                    <a:lnTo>
                      <a:pt x="16" y="341"/>
                    </a:lnTo>
                    <a:lnTo>
                      <a:pt x="33" y="290"/>
                    </a:lnTo>
                    <a:lnTo>
                      <a:pt x="50" y="240"/>
                    </a:lnTo>
                    <a:lnTo>
                      <a:pt x="69" y="191"/>
                    </a:lnTo>
                    <a:lnTo>
                      <a:pt x="87" y="142"/>
                    </a:lnTo>
                    <a:lnTo>
                      <a:pt x="106" y="94"/>
                    </a:lnTo>
                    <a:lnTo>
                      <a:pt x="127" y="46"/>
                    </a:lnTo>
                    <a:lnTo>
                      <a:pt x="147" y="0"/>
                    </a:lnTo>
                    <a:lnTo>
                      <a:pt x="376" y="115"/>
                    </a:lnTo>
                    <a:lnTo>
                      <a:pt x="354" y="162"/>
                    </a:lnTo>
                    <a:lnTo>
                      <a:pt x="333" y="208"/>
                    </a:lnTo>
                    <a:lnTo>
                      <a:pt x="312" y="257"/>
                    </a:lnTo>
                    <a:lnTo>
                      <a:pt x="293" y="304"/>
                    </a:lnTo>
                    <a:lnTo>
                      <a:pt x="273" y="354"/>
                    </a:lnTo>
                    <a:lnTo>
                      <a:pt x="255" y="403"/>
                    </a:lnTo>
                    <a:lnTo>
                      <a:pt x="237" y="453"/>
                    </a:lnTo>
                    <a:lnTo>
                      <a:pt x="220" y="504"/>
                    </a:lnTo>
                    <a:close/>
                  </a:path>
                </a:pathLst>
              </a:custGeom>
              <a:solidFill>
                <a:srgbClr val="FFF98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76" name="Freeform 118"/>
              <p:cNvSpPr>
                <a:spLocks noEditPoints="1"/>
              </p:cNvSpPr>
              <p:nvPr/>
            </p:nvSpPr>
            <p:spPr bwMode="auto">
              <a:xfrm>
                <a:off x="3921" y="1686"/>
                <a:ext cx="620" cy="356"/>
              </a:xfrm>
              <a:custGeom>
                <a:avLst/>
                <a:gdLst>
                  <a:gd name="T0" fmla="*/ 620 w 5576"/>
                  <a:gd name="T1" fmla="*/ 356 h 3209"/>
                  <a:gd name="T2" fmla="*/ 594 w 5576"/>
                  <a:gd name="T3" fmla="*/ 343 h 3209"/>
                  <a:gd name="T4" fmla="*/ 593 w 5576"/>
                  <a:gd name="T5" fmla="*/ 338 h 3209"/>
                  <a:gd name="T6" fmla="*/ 593 w 5576"/>
                  <a:gd name="T7" fmla="*/ 333 h 3209"/>
                  <a:gd name="T8" fmla="*/ 592 w 5576"/>
                  <a:gd name="T9" fmla="*/ 329 h 3209"/>
                  <a:gd name="T10" fmla="*/ 592 w 5576"/>
                  <a:gd name="T11" fmla="*/ 324 h 3209"/>
                  <a:gd name="T12" fmla="*/ 591 w 5576"/>
                  <a:gd name="T13" fmla="*/ 320 h 3209"/>
                  <a:gd name="T14" fmla="*/ 591 w 5576"/>
                  <a:gd name="T15" fmla="*/ 315 h 3209"/>
                  <a:gd name="T16" fmla="*/ 590 w 5576"/>
                  <a:gd name="T17" fmla="*/ 310 h 3209"/>
                  <a:gd name="T18" fmla="*/ 589 w 5576"/>
                  <a:gd name="T19" fmla="*/ 306 h 3209"/>
                  <a:gd name="T20" fmla="*/ 589 w 5576"/>
                  <a:gd name="T21" fmla="*/ 303 h 3209"/>
                  <a:gd name="T22" fmla="*/ 589 w 5576"/>
                  <a:gd name="T23" fmla="*/ 301 h 3209"/>
                  <a:gd name="T24" fmla="*/ 588 w 5576"/>
                  <a:gd name="T25" fmla="*/ 299 h 3209"/>
                  <a:gd name="T26" fmla="*/ 588 w 5576"/>
                  <a:gd name="T27" fmla="*/ 296 h 3209"/>
                  <a:gd name="T28" fmla="*/ 588 w 5576"/>
                  <a:gd name="T29" fmla="*/ 294 h 3209"/>
                  <a:gd name="T30" fmla="*/ 587 w 5576"/>
                  <a:gd name="T31" fmla="*/ 292 h 3209"/>
                  <a:gd name="T32" fmla="*/ 587 w 5576"/>
                  <a:gd name="T33" fmla="*/ 289 h 3209"/>
                  <a:gd name="T34" fmla="*/ 586 w 5576"/>
                  <a:gd name="T35" fmla="*/ 287 h 3209"/>
                  <a:gd name="T36" fmla="*/ 614 w 5576"/>
                  <a:gd name="T37" fmla="*/ 301 h 3209"/>
                  <a:gd name="T38" fmla="*/ 614 w 5576"/>
                  <a:gd name="T39" fmla="*/ 303 h 3209"/>
                  <a:gd name="T40" fmla="*/ 614 w 5576"/>
                  <a:gd name="T41" fmla="*/ 304 h 3209"/>
                  <a:gd name="T42" fmla="*/ 615 w 5576"/>
                  <a:gd name="T43" fmla="*/ 305 h 3209"/>
                  <a:gd name="T44" fmla="*/ 615 w 5576"/>
                  <a:gd name="T45" fmla="*/ 307 h 3209"/>
                  <a:gd name="T46" fmla="*/ 616 w 5576"/>
                  <a:gd name="T47" fmla="*/ 313 h 3209"/>
                  <a:gd name="T48" fmla="*/ 617 w 5576"/>
                  <a:gd name="T49" fmla="*/ 319 h 3209"/>
                  <a:gd name="T50" fmla="*/ 617 w 5576"/>
                  <a:gd name="T51" fmla="*/ 325 h 3209"/>
                  <a:gd name="T52" fmla="*/ 618 w 5576"/>
                  <a:gd name="T53" fmla="*/ 331 h 3209"/>
                  <a:gd name="T54" fmla="*/ 618 w 5576"/>
                  <a:gd name="T55" fmla="*/ 338 h 3209"/>
                  <a:gd name="T56" fmla="*/ 619 w 5576"/>
                  <a:gd name="T57" fmla="*/ 344 h 3209"/>
                  <a:gd name="T58" fmla="*/ 620 w 5576"/>
                  <a:gd name="T59" fmla="*/ 350 h 3209"/>
                  <a:gd name="T60" fmla="*/ 620 w 5576"/>
                  <a:gd name="T61" fmla="*/ 356 h 3209"/>
                  <a:gd name="T62" fmla="*/ 25 w 5576"/>
                  <a:gd name="T63" fmla="*/ 55 h 3209"/>
                  <a:gd name="T64" fmla="*/ 0 w 5576"/>
                  <a:gd name="T65" fmla="*/ 42 h 3209"/>
                  <a:gd name="T66" fmla="*/ 2 w 5576"/>
                  <a:gd name="T67" fmla="*/ 37 h 3209"/>
                  <a:gd name="T68" fmla="*/ 4 w 5576"/>
                  <a:gd name="T69" fmla="*/ 31 h 3209"/>
                  <a:gd name="T70" fmla="*/ 7 w 5576"/>
                  <a:gd name="T71" fmla="*/ 26 h 3209"/>
                  <a:gd name="T72" fmla="*/ 9 w 5576"/>
                  <a:gd name="T73" fmla="*/ 21 h 3209"/>
                  <a:gd name="T74" fmla="*/ 11 w 5576"/>
                  <a:gd name="T75" fmla="*/ 15 h 3209"/>
                  <a:gd name="T76" fmla="*/ 14 w 5576"/>
                  <a:gd name="T77" fmla="*/ 10 h 3209"/>
                  <a:gd name="T78" fmla="*/ 16 w 5576"/>
                  <a:gd name="T79" fmla="*/ 5 h 3209"/>
                  <a:gd name="T80" fmla="*/ 19 w 5576"/>
                  <a:gd name="T81" fmla="*/ 0 h 3209"/>
                  <a:gd name="T82" fmla="*/ 45 w 5576"/>
                  <a:gd name="T83" fmla="*/ 13 h 3209"/>
                  <a:gd name="T84" fmla="*/ 42 w 5576"/>
                  <a:gd name="T85" fmla="*/ 18 h 3209"/>
                  <a:gd name="T86" fmla="*/ 39 w 5576"/>
                  <a:gd name="T87" fmla="*/ 23 h 3209"/>
                  <a:gd name="T88" fmla="*/ 37 w 5576"/>
                  <a:gd name="T89" fmla="*/ 28 h 3209"/>
                  <a:gd name="T90" fmla="*/ 34 w 5576"/>
                  <a:gd name="T91" fmla="*/ 33 h 3209"/>
                  <a:gd name="T92" fmla="*/ 32 w 5576"/>
                  <a:gd name="T93" fmla="*/ 39 h 3209"/>
                  <a:gd name="T94" fmla="*/ 29 w 5576"/>
                  <a:gd name="T95" fmla="*/ 44 h 3209"/>
                  <a:gd name="T96" fmla="*/ 27 w 5576"/>
                  <a:gd name="T97" fmla="*/ 49 h 3209"/>
                  <a:gd name="T98" fmla="*/ 25 w 5576"/>
                  <a:gd name="T99" fmla="*/ 55 h 32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576" h="3209">
                    <a:moveTo>
                      <a:pt x="5576" y="3209"/>
                    </a:moveTo>
                    <a:lnTo>
                      <a:pt x="5338" y="3088"/>
                    </a:lnTo>
                    <a:lnTo>
                      <a:pt x="5335" y="3047"/>
                    </a:lnTo>
                    <a:lnTo>
                      <a:pt x="5330" y="3006"/>
                    </a:lnTo>
                    <a:lnTo>
                      <a:pt x="5326" y="2964"/>
                    </a:lnTo>
                    <a:lnTo>
                      <a:pt x="5322" y="2923"/>
                    </a:lnTo>
                    <a:lnTo>
                      <a:pt x="5317" y="2881"/>
                    </a:lnTo>
                    <a:lnTo>
                      <a:pt x="5312" y="2840"/>
                    </a:lnTo>
                    <a:lnTo>
                      <a:pt x="5307" y="2798"/>
                    </a:lnTo>
                    <a:lnTo>
                      <a:pt x="5301" y="2756"/>
                    </a:lnTo>
                    <a:lnTo>
                      <a:pt x="5298" y="2734"/>
                    </a:lnTo>
                    <a:lnTo>
                      <a:pt x="5295" y="2714"/>
                    </a:lnTo>
                    <a:lnTo>
                      <a:pt x="5291" y="2693"/>
                    </a:lnTo>
                    <a:lnTo>
                      <a:pt x="5288" y="2672"/>
                    </a:lnTo>
                    <a:lnTo>
                      <a:pt x="5285" y="2651"/>
                    </a:lnTo>
                    <a:lnTo>
                      <a:pt x="5281" y="2630"/>
                    </a:lnTo>
                    <a:lnTo>
                      <a:pt x="5277" y="2609"/>
                    </a:lnTo>
                    <a:lnTo>
                      <a:pt x="5274" y="2589"/>
                    </a:lnTo>
                    <a:lnTo>
                      <a:pt x="5522" y="2714"/>
                    </a:lnTo>
                    <a:lnTo>
                      <a:pt x="5523" y="2727"/>
                    </a:lnTo>
                    <a:lnTo>
                      <a:pt x="5525" y="2740"/>
                    </a:lnTo>
                    <a:lnTo>
                      <a:pt x="5527" y="2752"/>
                    </a:lnTo>
                    <a:lnTo>
                      <a:pt x="5530" y="2765"/>
                    </a:lnTo>
                    <a:lnTo>
                      <a:pt x="5537" y="2821"/>
                    </a:lnTo>
                    <a:lnTo>
                      <a:pt x="5545" y="2877"/>
                    </a:lnTo>
                    <a:lnTo>
                      <a:pt x="5551" y="2933"/>
                    </a:lnTo>
                    <a:lnTo>
                      <a:pt x="5557" y="2988"/>
                    </a:lnTo>
                    <a:lnTo>
                      <a:pt x="5562" y="3044"/>
                    </a:lnTo>
                    <a:lnTo>
                      <a:pt x="5567" y="3099"/>
                    </a:lnTo>
                    <a:lnTo>
                      <a:pt x="5572" y="3154"/>
                    </a:lnTo>
                    <a:lnTo>
                      <a:pt x="5576" y="3209"/>
                    </a:lnTo>
                    <a:close/>
                    <a:moveTo>
                      <a:pt x="223" y="494"/>
                    </a:moveTo>
                    <a:lnTo>
                      <a:pt x="0" y="381"/>
                    </a:lnTo>
                    <a:lnTo>
                      <a:pt x="18" y="331"/>
                    </a:lnTo>
                    <a:lnTo>
                      <a:pt x="38" y="282"/>
                    </a:lnTo>
                    <a:lnTo>
                      <a:pt x="59" y="233"/>
                    </a:lnTo>
                    <a:lnTo>
                      <a:pt x="79" y="186"/>
                    </a:lnTo>
                    <a:lnTo>
                      <a:pt x="101" y="138"/>
                    </a:lnTo>
                    <a:lnTo>
                      <a:pt x="124" y="91"/>
                    </a:lnTo>
                    <a:lnTo>
                      <a:pt x="146" y="45"/>
                    </a:lnTo>
                    <a:lnTo>
                      <a:pt x="169" y="0"/>
                    </a:lnTo>
                    <a:lnTo>
                      <a:pt x="403" y="118"/>
                    </a:lnTo>
                    <a:lnTo>
                      <a:pt x="378" y="163"/>
                    </a:lnTo>
                    <a:lnTo>
                      <a:pt x="354" y="208"/>
                    </a:lnTo>
                    <a:lnTo>
                      <a:pt x="331" y="254"/>
                    </a:lnTo>
                    <a:lnTo>
                      <a:pt x="308" y="301"/>
                    </a:lnTo>
                    <a:lnTo>
                      <a:pt x="285" y="349"/>
                    </a:lnTo>
                    <a:lnTo>
                      <a:pt x="264" y="396"/>
                    </a:lnTo>
                    <a:lnTo>
                      <a:pt x="243" y="445"/>
                    </a:lnTo>
                    <a:lnTo>
                      <a:pt x="223" y="494"/>
                    </a:lnTo>
                    <a:close/>
                  </a:path>
                </a:pathLst>
              </a:custGeom>
              <a:solidFill>
                <a:srgbClr val="FFF98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77" name="Freeform 119"/>
              <p:cNvSpPr>
                <a:spLocks noEditPoints="1"/>
              </p:cNvSpPr>
              <p:nvPr/>
            </p:nvSpPr>
            <p:spPr bwMode="auto">
              <a:xfrm>
                <a:off x="3930" y="1665"/>
                <a:ext cx="609" cy="350"/>
              </a:xfrm>
              <a:custGeom>
                <a:avLst/>
                <a:gdLst>
                  <a:gd name="T0" fmla="*/ 609 w 5476"/>
                  <a:gd name="T1" fmla="*/ 350 h 3146"/>
                  <a:gd name="T2" fmla="*/ 582 w 5476"/>
                  <a:gd name="T3" fmla="*/ 336 h 3146"/>
                  <a:gd name="T4" fmla="*/ 582 w 5476"/>
                  <a:gd name="T5" fmla="*/ 334 h 3146"/>
                  <a:gd name="T6" fmla="*/ 582 w 5476"/>
                  <a:gd name="T7" fmla="*/ 332 h 3146"/>
                  <a:gd name="T8" fmla="*/ 581 w 5476"/>
                  <a:gd name="T9" fmla="*/ 329 h 3146"/>
                  <a:gd name="T10" fmla="*/ 581 w 5476"/>
                  <a:gd name="T11" fmla="*/ 327 h 3146"/>
                  <a:gd name="T12" fmla="*/ 580 w 5476"/>
                  <a:gd name="T13" fmla="*/ 321 h 3146"/>
                  <a:gd name="T14" fmla="*/ 579 w 5476"/>
                  <a:gd name="T15" fmla="*/ 315 h 3146"/>
                  <a:gd name="T16" fmla="*/ 578 w 5476"/>
                  <a:gd name="T17" fmla="*/ 309 h 3146"/>
                  <a:gd name="T18" fmla="*/ 577 w 5476"/>
                  <a:gd name="T19" fmla="*/ 303 h 3146"/>
                  <a:gd name="T20" fmla="*/ 576 w 5476"/>
                  <a:gd name="T21" fmla="*/ 297 h 3146"/>
                  <a:gd name="T22" fmla="*/ 575 w 5476"/>
                  <a:gd name="T23" fmla="*/ 291 h 3146"/>
                  <a:gd name="T24" fmla="*/ 573 w 5476"/>
                  <a:gd name="T25" fmla="*/ 285 h 3146"/>
                  <a:gd name="T26" fmla="*/ 572 w 5476"/>
                  <a:gd name="T27" fmla="*/ 279 h 3146"/>
                  <a:gd name="T28" fmla="*/ 600 w 5476"/>
                  <a:gd name="T29" fmla="*/ 294 h 3146"/>
                  <a:gd name="T30" fmla="*/ 601 w 5476"/>
                  <a:gd name="T31" fmla="*/ 298 h 3146"/>
                  <a:gd name="T32" fmla="*/ 602 w 5476"/>
                  <a:gd name="T33" fmla="*/ 302 h 3146"/>
                  <a:gd name="T34" fmla="*/ 603 w 5476"/>
                  <a:gd name="T35" fmla="*/ 307 h 3146"/>
                  <a:gd name="T36" fmla="*/ 604 w 5476"/>
                  <a:gd name="T37" fmla="*/ 311 h 3146"/>
                  <a:gd name="T38" fmla="*/ 604 w 5476"/>
                  <a:gd name="T39" fmla="*/ 315 h 3146"/>
                  <a:gd name="T40" fmla="*/ 605 w 5476"/>
                  <a:gd name="T41" fmla="*/ 319 h 3146"/>
                  <a:gd name="T42" fmla="*/ 606 w 5476"/>
                  <a:gd name="T43" fmla="*/ 324 h 3146"/>
                  <a:gd name="T44" fmla="*/ 606 w 5476"/>
                  <a:gd name="T45" fmla="*/ 328 h 3146"/>
                  <a:gd name="T46" fmla="*/ 607 w 5476"/>
                  <a:gd name="T47" fmla="*/ 331 h 3146"/>
                  <a:gd name="T48" fmla="*/ 607 w 5476"/>
                  <a:gd name="T49" fmla="*/ 333 h 3146"/>
                  <a:gd name="T50" fmla="*/ 607 w 5476"/>
                  <a:gd name="T51" fmla="*/ 336 h 3146"/>
                  <a:gd name="T52" fmla="*/ 608 w 5476"/>
                  <a:gd name="T53" fmla="*/ 339 h 3146"/>
                  <a:gd name="T54" fmla="*/ 608 w 5476"/>
                  <a:gd name="T55" fmla="*/ 342 h 3146"/>
                  <a:gd name="T56" fmla="*/ 608 w 5476"/>
                  <a:gd name="T57" fmla="*/ 345 h 3146"/>
                  <a:gd name="T58" fmla="*/ 609 w 5476"/>
                  <a:gd name="T59" fmla="*/ 347 h 3146"/>
                  <a:gd name="T60" fmla="*/ 609 w 5476"/>
                  <a:gd name="T61" fmla="*/ 350 h 3146"/>
                  <a:gd name="T62" fmla="*/ 25 w 5476"/>
                  <a:gd name="T63" fmla="*/ 54 h 3146"/>
                  <a:gd name="T64" fmla="*/ 0 w 5476"/>
                  <a:gd name="T65" fmla="*/ 41 h 3146"/>
                  <a:gd name="T66" fmla="*/ 3 w 5476"/>
                  <a:gd name="T67" fmla="*/ 36 h 3146"/>
                  <a:gd name="T68" fmla="*/ 5 w 5476"/>
                  <a:gd name="T69" fmla="*/ 30 h 3146"/>
                  <a:gd name="T70" fmla="*/ 8 w 5476"/>
                  <a:gd name="T71" fmla="*/ 25 h 3146"/>
                  <a:gd name="T72" fmla="*/ 10 w 5476"/>
                  <a:gd name="T73" fmla="*/ 20 h 3146"/>
                  <a:gd name="T74" fmla="*/ 13 w 5476"/>
                  <a:gd name="T75" fmla="*/ 15 h 3146"/>
                  <a:gd name="T76" fmla="*/ 16 w 5476"/>
                  <a:gd name="T77" fmla="*/ 10 h 3146"/>
                  <a:gd name="T78" fmla="*/ 19 w 5476"/>
                  <a:gd name="T79" fmla="*/ 5 h 3146"/>
                  <a:gd name="T80" fmla="*/ 22 w 5476"/>
                  <a:gd name="T81" fmla="*/ 0 h 3146"/>
                  <a:gd name="T82" fmla="*/ 48 w 5476"/>
                  <a:gd name="T83" fmla="*/ 14 h 3146"/>
                  <a:gd name="T84" fmla="*/ 45 w 5476"/>
                  <a:gd name="T85" fmla="*/ 18 h 3146"/>
                  <a:gd name="T86" fmla="*/ 42 w 5476"/>
                  <a:gd name="T87" fmla="*/ 23 h 3146"/>
                  <a:gd name="T88" fmla="*/ 39 w 5476"/>
                  <a:gd name="T89" fmla="*/ 28 h 3146"/>
                  <a:gd name="T90" fmla="*/ 36 w 5476"/>
                  <a:gd name="T91" fmla="*/ 33 h 3146"/>
                  <a:gd name="T92" fmla="*/ 33 w 5476"/>
                  <a:gd name="T93" fmla="*/ 38 h 3146"/>
                  <a:gd name="T94" fmla="*/ 31 w 5476"/>
                  <a:gd name="T95" fmla="*/ 43 h 3146"/>
                  <a:gd name="T96" fmla="*/ 28 w 5476"/>
                  <a:gd name="T97" fmla="*/ 49 h 3146"/>
                  <a:gd name="T98" fmla="*/ 25 w 5476"/>
                  <a:gd name="T99" fmla="*/ 54 h 314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476" h="3146">
                    <a:moveTo>
                      <a:pt x="5476" y="3146"/>
                    </a:moveTo>
                    <a:lnTo>
                      <a:pt x="5234" y="3023"/>
                    </a:lnTo>
                    <a:lnTo>
                      <a:pt x="5232" y="3003"/>
                    </a:lnTo>
                    <a:lnTo>
                      <a:pt x="5229" y="2981"/>
                    </a:lnTo>
                    <a:lnTo>
                      <a:pt x="5225" y="2960"/>
                    </a:lnTo>
                    <a:lnTo>
                      <a:pt x="5223" y="2938"/>
                    </a:lnTo>
                    <a:lnTo>
                      <a:pt x="5215" y="2884"/>
                    </a:lnTo>
                    <a:lnTo>
                      <a:pt x="5206" y="2830"/>
                    </a:lnTo>
                    <a:lnTo>
                      <a:pt x="5197" y="2776"/>
                    </a:lnTo>
                    <a:lnTo>
                      <a:pt x="5188" y="2722"/>
                    </a:lnTo>
                    <a:lnTo>
                      <a:pt x="5177" y="2669"/>
                    </a:lnTo>
                    <a:lnTo>
                      <a:pt x="5167" y="2616"/>
                    </a:lnTo>
                    <a:lnTo>
                      <a:pt x="5155" y="2563"/>
                    </a:lnTo>
                    <a:lnTo>
                      <a:pt x="5144" y="2510"/>
                    </a:lnTo>
                    <a:lnTo>
                      <a:pt x="5399" y="2639"/>
                    </a:lnTo>
                    <a:lnTo>
                      <a:pt x="5406" y="2678"/>
                    </a:lnTo>
                    <a:lnTo>
                      <a:pt x="5414" y="2716"/>
                    </a:lnTo>
                    <a:lnTo>
                      <a:pt x="5420" y="2755"/>
                    </a:lnTo>
                    <a:lnTo>
                      <a:pt x="5427" y="2792"/>
                    </a:lnTo>
                    <a:lnTo>
                      <a:pt x="5433" y="2831"/>
                    </a:lnTo>
                    <a:lnTo>
                      <a:pt x="5440" y="2869"/>
                    </a:lnTo>
                    <a:lnTo>
                      <a:pt x="5446" y="2908"/>
                    </a:lnTo>
                    <a:lnTo>
                      <a:pt x="5452" y="2947"/>
                    </a:lnTo>
                    <a:lnTo>
                      <a:pt x="5455" y="2971"/>
                    </a:lnTo>
                    <a:lnTo>
                      <a:pt x="5458" y="2997"/>
                    </a:lnTo>
                    <a:lnTo>
                      <a:pt x="5461" y="3022"/>
                    </a:lnTo>
                    <a:lnTo>
                      <a:pt x="5465" y="3047"/>
                    </a:lnTo>
                    <a:lnTo>
                      <a:pt x="5468" y="3072"/>
                    </a:lnTo>
                    <a:lnTo>
                      <a:pt x="5471" y="3097"/>
                    </a:lnTo>
                    <a:lnTo>
                      <a:pt x="5473" y="3121"/>
                    </a:lnTo>
                    <a:lnTo>
                      <a:pt x="5476" y="3146"/>
                    </a:lnTo>
                    <a:close/>
                    <a:moveTo>
                      <a:pt x="229" y="485"/>
                    </a:moveTo>
                    <a:lnTo>
                      <a:pt x="0" y="370"/>
                    </a:lnTo>
                    <a:lnTo>
                      <a:pt x="23" y="321"/>
                    </a:lnTo>
                    <a:lnTo>
                      <a:pt x="46" y="273"/>
                    </a:lnTo>
                    <a:lnTo>
                      <a:pt x="68" y="225"/>
                    </a:lnTo>
                    <a:lnTo>
                      <a:pt x="93" y="179"/>
                    </a:lnTo>
                    <a:lnTo>
                      <a:pt x="117" y="134"/>
                    </a:lnTo>
                    <a:lnTo>
                      <a:pt x="143" y="88"/>
                    </a:lnTo>
                    <a:lnTo>
                      <a:pt x="168" y="44"/>
                    </a:lnTo>
                    <a:lnTo>
                      <a:pt x="194" y="0"/>
                    </a:lnTo>
                    <a:lnTo>
                      <a:pt x="436" y="122"/>
                    </a:lnTo>
                    <a:lnTo>
                      <a:pt x="407" y="165"/>
                    </a:lnTo>
                    <a:lnTo>
                      <a:pt x="380" y="208"/>
                    </a:lnTo>
                    <a:lnTo>
                      <a:pt x="353" y="252"/>
                    </a:lnTo>
                    <a:lnTo>
                      <a:pt x="327" y="298"/>
                    </a:lnTo>
                    <a:lnTo>
                      <a:pt x="301" y="343"/>
                    </a:lnTo>
                    <a:lnTo>
                      <a:pt x="276" y="390"/>
                    </a:lnTo>
                    <a:lnTo>
                      <a:pt x="253" y="437"/>
                    </a:lnTo>
                    <a:lnTo>
                      <a:pt x="229" y="485"/>
                    </a:lnTo>
                    <a:close/>
                  </a:path>
                </a:pathLst>
              </a:custGeom>
              <a:solidFill>
                <a:srgbClr val="FFFA8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78" name="Freeform 120"/>
              <p:cNvSpPr>
                <a:spLocks noEditPoints="1"/>
              </p:cNvSpPr>
              <p:nvPr/>
            </p:nvSpPr>
            <p:spPr bwMode="auto">
              <a:xfrm>
                <a:off x="3940" y="1646"/>
                <a:ext cx="595" cy="341"/>
              </a:xfrm>
              <a:custGeom>
                <a:avLst/>
                <a:gdLst>
                  <a:gd name="T0" fmla="*/ 595 w 5353"/>
                  <a:gd name="T1" fmla="*/ 341 h 3071"/>
                  <a:gd name="T2" fmla="*/ 567 w 5353"/>
                  <a:gd name="T3" fmla="*/ 327 h 3071"/>
                  <a:gd name="T4" fmla="*/ 566 w 5353"/>
                  <a:gd name="T5" fmla="*/ 320 h 3071"/>
                  <a:gd name="T6" fmla="*/ 565 w 5353"/>
                  <a:gd name="T7" fmla="*/ 312 h 3071"/>
                  <a:gd name="T8" fmla="*/ 563 w 5353"/>
                  <a:gd name="T9" fmla="*/ 305 h 3071"/>
                  <a:gd name="T10" fmla="*/ 561 w 5353"/>
                  <a:gd name="T11" fmla="*/ 297 h 3071"/>
                  <a:gd name="T12" fmla="*/ 560 w 5353"/>
                  <a:gd name="T13" fmla="*/ 290 h 3071"/>
                  <a:gd name="T14" fmla="*/ 558 w 5353"/>
                  <a:gd name="T15" fmla="*/ 283 h 3071"/>
                  <a:gd name="T16" fmla="*/ 556 w 5353"/>
                  <a:gd name="T17" fmla="*/ 276 h 3071"/>
                  <a:gd name="T18" fmla="*/ 554 w 5353"/>
                  <a:gd name="T19" fmla="*/ 268 h 3071"/>
                  <a:gd name="T20" fmla="*/ 584 w 5353"/>
                  <a:gd name="T21" fmla="*/ 283 h 3071"/>
                  <a:gd name="T22" fmla="*/ 585 w 5353"/>
                  <a:gd name="T23" fmla="*/ 290 h 3071"/>
                  <a:gd name="T24" fmla="*/ 587 w 5353"/>
                  <a:gd name="T25" fmla="*/ 297 h 3071"/>
                  <a:gd name="T26" fmla="*/ 588 w 5353"/>
                  <a:gd name="T27" fmla="*/ 305 h 3071"/>
                  <a:gd name="T28" fmla="*/ 590 w 5353"/>
                  <a:gd name="T29" fmla="*/ 312 h 3071"/>
                  <a:gd name="T30" fmla="*/ 591 w 5353"/>
                  <a:gd name="T31" fmla="*/ 319 h 3071"/>
                  <a:gd name="T32" fmla="*/ 593 w 5353"/>
                  <a:gd name="T33" fmla="*/ 326 h 3071"/>
                  <a:gd name="T34" fmla="*/ 594 w 5353"/>
                  <a:gd name="T35" fmla="*/ 334 h 3071"/>
                  <a:gd name="T36" fmla="*/ 595 w 5353"/>
                  <a:gd name="T37" fmla="*/ 341 h 3071"/>
                  <a:gd name="T38" fmla="*/ 26 w 5353"/>
                  <a:gd name="T39" fmla="*/ 53 h 3071"/>
                  <a:gd name="T40" fmla="*/ 0 w 5353"/>
                  <a:gd name="T41" fmla="*/ 40 h 3071"/>
                  <a:gd name="T42" fmla="*/ 3 w 5353"/>
                  <a:gd name="T43" fmla="*/ 34 h 3071"/>
                  <a:gd name="T44" fmla="*/ 6 w 5353"/>
                  <a:gd name="T45" fmla="*/ 29 h 3071"/>
                  <a:gd name="T46" fmla="*/ 9 w 5353"/>
                  <a:gd name="T47" fmla="*/ 24 h 3071"/>
                  <a:gd name="T48" fmla="*/ 12 w 5353"/>
                  <a:gd name="T49" fmla="*/ 19 h 3071"/>
                  <a:gd name="T50" fmla="*/ 15 w 5353"/>
                  <a:gd name="T51" fmla="*/ 14 h 3071"/>
                  <a:gd name="T52" fmla="*/ 18 w 5353"/>
                  <a:gd name="T53" fmla="*/ 9 h 3071"/>
                  <a:gd name="T54" fmla="*/ 21 w 5353"/>
                  <a:gd name="T55" fmla="*/ 5 h 3071"/>
                  <a:gd name="T56" fmla="*/ 24 w 5353"/>
                  <a:gd name="T57" fmla="*/ 0 h 3071"/>
                  <a:gd name="T58" fmla="*/ 52 w 5353"/>
                  <a:gd name="T59" fmla="*/ 14 h 3071"/>
                  <a:gd name="T60" fmla="*/ 49 w 5353"/>
                  <a:gd name="T61" fmla="*/ 19 h 3071"/>
                  <a:gd name="T62" fmla="*/ 45 w 5353"/>
                  <a:gd name="T63" fmla="*/ 23 h 3071"/>
                  <a:gd name="T64" fmla="*/ 42 w 5353"/>
                  <a:gd name="T65" fmla="*/ 28 h 3071"/>
                  <a:gd name="T66" fmla="*/ 39 w 5353"/>
                  <a:gd name="T67" fmla="*/ 33 h 3071"/>
                  <a:gd name="T68" fmla="*/ 35 w 5353"/>
                  <a:gd name="T69" fmla="*/ 38 h 3071"/>
                  <a:gd name="T70" fmla="*/ 32 w 5353"/>
                  <a:gd name="T71" fmla="*/ 43 h 3071"/>
                  <a:gd name="T72" fmla="*/ 29 w 5353"/>
                  <a:gd name="T73" fmla="*/ 48 h 3071"/>
                  <a:gd name="T74" fmla="*/ 26 w 5353"/>
                  <a:gd name="T75" fmla="*/ 53 h 307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353" h="3071">
                    <a:moveTo>
                      <a:pt x="5353" y="3071"/>
                    </a:moveTo>
                    <a:lnTo>
                      <a:pt x="5105" y="2946"/>
                    </a:lnTo>
                    <a:lnTo>
                      <a:pt x="5092" y="2878"/>
                    </a:lnTo>
                    <a:lnTo>
                      <a:pt x="5079" y="2811"/>
                    </a:lnTo>
                    <a:lnTo>
                      <a:pt x="5066" y="2745"/>
                    </a:lnTo>
                    <a:lnTo>
                      <a:pt x="5051" y="2678"/>
                    </a:lnTo>
                    <a:lnTo>
                      <a:pt x="5036" y="2613"/>
                    </a:lnTo>
                    <a:lnTo>
                      <a:pt x="5020" y="2548"/>
                    </a:lnTo>
                    <a:lnTo>
                      <a:pt x="5004" y="2482"/>
                    </a:lnTo>
                    <a:lnTo>
                      <a:pt x="4986" y="2417"/>
                    </a:lnTo>
                    <a:lnTo>
                      <a:pt x="5251" y="2551"/>
                    </a:lnTo>
                    <a:lnTo>
                      <a:pt x="5266" y="2616"/>
                    </a:lnTo>
                    <a:lnTo>
                      <a:pt x="5280" y="2679"/>
                    </a:lnTo>
                    <a:lnTo>
                      <a:pt x="5294" y="2744"/>
                    </a:lnTo>
                    <a:lnTo>
                      <a:pt x="5307" y="2809"/>
                    </a:lnTo>
                    <a:lnTo>
                      <a:pt x="5320" y="2875"/>
                    </a:lnTo>
                    <a:lnTo>
                      <a:pt x="5332" y="2939"/>
                    </a:lnTo>
                    <a:lnTo>
                      <a:pt x="5342" y="3005"/>
                    </a:lnTo>
                    <a:lnTo>
                      <a:pt x="5353" y="3071"/>
                    </a:lnTo>
                    <a:close/>
                    <a:moveTo>
                      <a:pt x="234" y="475"/>
                    </a:moveTo>
                    <a:lnTo>
                      <a:pt x="0" y="357"/>
                    </a:lnTo>
                    <a:lnTo>
                      <a:pt x="26" y="310"/>
                    </a:lnTo>
                    <a:lnTo>
                      <a:pt x="52" y="263"/>
                    </a:lnTo>
                    <a:lnTo>
                      <a:pt x="77" y="217"/>
                    </a:lnTo>
                    <a:lnTo>
                      <a:pt x="104" y="173"/>
                    </a:lnTo>
                    <a:lnTo>
                      <a:pt x="132" y="128"/>
                    </a:lnTo>
                    <a:lnTo>
                      <a:pt x="160" y="84"/>
                    </a:lnTo>
                    <a:lnTo>
                      <a:pt x="190" y="42"/>
                    </a:lnTo>
                    <a:lnTo>
                      <a:pt x="220" y="0"/>
                    </a:lnTo>
                    <a:lnTo>
                      <a:pt x="470" y="127"/>
                    </a:lnTo>
                    <a:lnTo>
                      <a:pt x="437" y="167"/>
                    </a:lnTo>
                    <a:lnTo>
                      <a:pt x="406" y="208"/>
                    </a:lnTo>
                    <a:lnTo>
                      <a:pt x="376" y="251"/>
                    </a:lnTo>
                    <a:lnTo>
                      <a:pt x="347" y="295"/>
                    </a:lnTo>
                    <a:lnTo>
                      <a:pt x="317" y="338"/>
                    </a:lnTo>
                    <a:lnTo>
                      <a:pt x="289" y="383"/>
                    </a:lnTo>
                    <a:lnTo>
                      <a:pt x="261" y="428"/>
                    </a:lnTo>
                    <a:lnTo>
                      <a:pt x="234" y="475"/>
                    </a:lnTo>
                    <a:close/>
                  </a:path>
                </a:pathLst>
              </a:custGeom>
              <a:solidFill>
                <a:srgbClr val="FFFA8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79" name="Freeform 121"/>
              <p:cNvSpPr>
                <a:spLocks noEditPoints="1"/>
              </p:cNvSpPr>
              <p:nvPr/>
            </p:nvSpPr>
            <p:spPr bwMode="auto">
              <a:xfrm>
                <a:off x="3952" y="1627"/>
                <a:ext cx="578" cy="332"/>
              </a:xfrm>
              <a:custGeom>
                <a:avLst/>
                <a:gdLst>
                  <a:gd name="T0" fmla="*/ 578 w 5205"/>
                  <a:gd name="T1" fmla="*/ 332 h 2981"/>
                  <a:gd name="T2" fmla="*/ 550 w 5205"/>
                  <a:gd name="T3" fmla="*/ 318 h 2981"/>
                  <a:gd name="T4" fmla="*/ 548 w 5205"/>
                  <a:gd name="T5" fmla="*/ 310 h 2981"/>
                  <a:gd name="T6" fmla="*/ 546 w 5205"/>
                  <a:gd name="T7" fmla="*/ 302 h 2981"/>
                  <a:gd name="T8" fmla="*/ 544 w 5205"/>
                  <a:gd name="T9" fmla="*/ 295 h 2981"/>
                  <a:gd name="T10" fmla="*/ 542 w 5205"/>
                  <a:gd name="T11" fmla="*/ 287 h 2981"/>
                  <a:gd name="T12" fmla="*/ 540 w 5205"/>
                  <a:gd name="T13" fmla="*/ 279 h 2981"/>
                  <a:gd name="T14" fmla="*/ 538 w 5205"/>
                  <a:gd name="T15" fmla="*/ 272 h 2981"/>
                  <a:gd name="T16" fmla="*/ 535 w 5205"/>
                  <a:gd name="T17" fmla="*/ 264 h 2981"/>
                  <a:gd name="T18" fmla="*/ 533 w 5205"/>
                  <a:gd name="T19" fmla="*/ 257 h 2981"/>
                  <a:gd name="T20" fmla="*/ 563 w 5205"/>
                  <a:gd name="T21" fmla="*/ 273 h 2981"/>
                  <a:gd name="T22" fmla="*/ 566 w 5205"/>
                  <a:gd name="T23" fmla="*/ 280 h 2981"/>
                  <a:gd name="T24" fmla="*/ 568 w 5205"/>
                  <a:gd name="T25" fmla="*/ 287 h 2981"/>
                  <a:gd name="T26" fmla="*/ 570 w 5205"/>
                  <a:gd name="T27" fmla="*/ 295 h 2981"/>
                  <a:gd name="T28" fmla="*/ 571 w 5205"/>
                  <a:gd name="T29" fmla="*/ 302 h 2981"/>
                  <a:gd name="T30" fmla="*/ 573 w 5205"/>
                  <a:gd name="T31" fmla="*/ 309 h 2981"/>
                  <a:gd name="T32" fmla="*/ 575 w 5205"/>
                  <a:gd name="T33" fmla="*/ 317 h 2981"/>
                  <a:gd name="T34" fmla="*/ 577 w 5205"/>
                  <a:gd name="T35" fmla="*/ 324 h 2981"/>
                  <a:gd name="T36" fmla="*/ 578 w 5205"/>
                  <a:gd name="T37" fmla="*/ 332 h 2981"/>
                  <a:gd name="T38" fmla="*/ 27 w 5205"/>
                  <a:gd name="T39" fmla="*/ 52 h 2981"/>
                  <a:gd name="T40" fmla="*/ 0 w 5205"/>
                  <a:gd name="T41" fmla="*/ 38 h 2981"/>
                  <a:gd name="T42" fmla="*/ 3 w 5205"/>
                  <a:gd name="T43" fmla="*/ 33 h 2981"/>
                  <a:gd name="T44" fmla="*/ 7 w 5205"/>
                  <a:gd name="T45" fmla="*/ 28 h 2981"/>
                  <a:gd name="T46" fmla="*/ 10 w 5205"/>
                  <a:gd name="T47" fmla="*/ 23 h 2981"/>
                  <a:gd name="T48" fmla="*/ 13 w 5205"/>
                  <a:gd name="T49" fmla="*/ 18 h 2981"/>
                  <a:gd name="T50" fmla="*/ 17 w 5205"/>
                  <a:gd name="T51" fmla="*/ 14 h 2981"/>
                  <a:gd name="T52" fmla="*/ 20 w 5205"/>
                  <a:gd name="T53" fmla="*/ 9 h 2981"/>
                  <a:gd name="T54" fmla="*/ 24 w 5205"/>
                  <a:gd name="T55" fmla="*/ 4 h 2981"/>
                  <a:gd name="T56" fmla="*/ 27 w 5205"/>
                  <a:gd name="T57" fmla="*/ 0 h 2981"/>
                  <a:gd name="T58" fmla="*/ 57 w 5205"/>
                  <a:gd name="T59" fmla="*/ 15 h 2981"/>
                  <a:gd name="T60" fmla="*/ 53 w 5205"/>
                  <a:gd name="T61" fmla="*/ 19 h 2981"/>
                  <a:gd name="T62" fmla="*/ 49 w 5205"/>
                  <a:gd name="T63" fmla="*/ 23 h 2981"/>
                  <a:gd name="T64" fmla="*/ 45 w 5205"/>
                  <a:gd name="T65" fmla="*/ 28 h 2981"/>
                  <a:gd name="T66" fmla="*/ 41 w 5205"/>
                  <a:gd name="T67" fmla="*/ 32 h 2981"/>
                  <a:gd name="T68" fmla="*/ 37 w 5205"/>
                  <a:gd name="T69" fmla="*/ 37 h 2981"/>
                  <a:gd name="T70" fmla="*/ 34 w 5205"/>
                  <a:gd name="T71" fmla="*/ 42 h 2981"/>
                  <a:gd name="T72" fmla="*/ 30 w 5205"/>
                  <a:gd name="T73" fmla="*/ 47 h 2981"/>
                  <a:gd name="T74" fmla="*/ 27 w 5205"/>
                  <a:gd name="T75" fmla="*/ 52 h 298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205" h="2981">
                    <a:moveTo>
                      <a:pt x="5205" y="2981"/>
                    </a:moveTo>
                    <a:lnTo>
                      <a:pt x="4950" y="2852"/>
                    </a:lnTo>
                    <a:lnTo>
                      <a:pt x="4934" y="2783"/>
                    </a:lnTo>
                    <a:lnTo>
                      <a:pt x="4917" y="2714"/>
                    </a:lnTo>
                    <a:lnTo>
                      <a:pt x="4900" y="2645"/>
                    </a:lnTo>
                    <a:lnTo>
                      <a:pt x="4880" y="2577"/>
                    </a:lnTo>
                    <a:lnTo>
                      <a:pt x="4861" y="2509"/>
                    </a:lnTo>
                    <a:lnTo>
                      <a:pt x="4842" y="2441"/>
                    </a:lnTo>
                    <a:lnTo>
                      <a:pt x="4820" y="2374"/>
                    </a:lnTo>
                    <a:lnTo>
                      <a:pt x="4799" y="2308"/>
                    </a:lnTo>
                    <a:lnTo>
                      <a:pt x="5074" y="2448"/>
                    </a:lnTo>
                    <a:lnTo>
                      <a:pt x="5094" y="2513"/>
                    </a:lnTo>
                    <a:lnTo>
                      <a:pt x="5111" y="2579"/>
                    </a:lnTo>
                    <a:lnTo>
                      <a:pt x="5129" y="2646"/>
                    </a:lnTo>
                    <a:lnTo>
                      <a:pt x="5146" y="2712"/>
                    </a:lnTo>
                    <a:lnTo>
                      <a:pt x="5162" y="2778"/>
                    </a:lnTo>
                    <a:lnTo>
                      <a:pt x="5177" y="2846"/>
                    </a:lnTo>
                    <a:lnTo>
                      <a:pt x="5192" y="2913"/>
                    </a:lnTo>
                    <a:lnTo>
                      <a:pt x="5205" y="2981"/>
                    </a:lnTo>
                    <a:close/>
                    <a:moveTo>
                      <a:pt x="242" y="464"/>
                    </a:moveTo>
                    <a:lnTo>
                      <a:pt x="0" y="342"/>
                    </a:lnTo>
                    <a:lnTo>
                      <a:pt x="29" y="297"/>
                    </a:lnTo>
                    <a:lnTo>
                      <a:pt x="59" y="251"/>
                    </a:lnTo>
                    <a:lnTo>
                      <a:pt x="89" y="207"/>
                    </a:lnTo>
                    <a:lnTo>
                      <a:pt x="119" y="164"/>
                    </a:lnTo>
                    <a:lnTo>
                      <a:pt x="150" y="122"/>
                    </a:lnTo>
                    <a:lnTo>
                      <a:pt x="181" y="81"/>
                    </a:lnTo>
                    <a:lnTo>
                      <a:pt x="215" y="40"/>
                    </a:lnTo>
                    <a:lnTo>
                      <a:pt x="247" y="0"/>
                    </a:lnTo>
                    <a:lnTo>
                      <a:pt x="509" y="133"/>
                    </a:lnTo>
                    <a:lnTo>
                      <a:pt x="473" y="170"/>
                    </a:lnTo>
                    <a:lnTo>
                      <a:pt x="438" y="209"/>
                    </a:lnTo>
                    <a:lnTo>
                      <a:pt x="403" y="249"/>
                    </a:lnTo>
                    <a:lnTo>
                      <a:pt x="370" y="290"/>
                    </a:lnTo>
                    <a:lnTo>
                      <a:pt x="337" y="332"/>
                    </a:lnTo>
                    <a:lnTo>
                      <a:pt x="304" y="375"/>
                    </a:lnTo>
                    <a:lnTo>
                      <a:pt x="272" y="419"/>
                    </a:lnTo>
                    <a:lnTo>
                      <a:pt x="242" y="464"/>
                    </a:lnTo>
                    <a:close/>
                  </a:path>
                </a:pathLst>
              </a:custGeom>
              <a:solidFill>
                <a:srgbClr val="FFFA9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80" name="Freeform 122"/>
              <p:cNvSpPr>
                <a:spLocks noEditPoints="1"/>
              </p:cNvSpPr>
              <p:nvPr/>
            </p:nvSpPr>
            <p:spPr bwMode="auto">
              <a:xfrm>
                <a:off x="3965" y="1610"/>
                <a:ext cx="559" cy="319"/>
              </a:xfrm>
              <a:custGeom>
                <a:avLst/>
                <a:gdLst>
                  <a:gd name="T0" fmla="*/ 559 w 5031"/>
                  <a:gd name="T1" fmla="*/ 319 h 2877"/>
                  <a:gd name="T2" fmla="*/ 530 w 5031"/>
                  <a:gd name="T3" fmla="*/ 304 h 2877"/>
                  <a:gd name="T4" fmla="*/ 527 w 5031"/>
                  <a:gd name="T5" fmla="*/ 296 h 2877"/>
                  <a:gd name="T6" fmla="*/ 525 w 5031"/>
                  <a:gd name="T7" fmla="*/ 288 h 2877"/>
                  <a:gd name="T8" fmla="*/ 522 w 5031"/>
                  <a:gd name="T9" fmla="*/ 280 h 2877"/>
                  <a:gd name="T10" fmla="*/ 520 w 5031"/>
                  <a:gd name="T11" fmla="*/ 272 h 2877"/>
                  <a:gd name="T12" fmla="*/ 517 w 5031"/>
                  <a:gd name="T13" fmla="*/ 265 h 2877"/>
                  <a:gd name="T14" fmla="*/ 514 w 5031"/>
                  <a:gd name="T15" fmla="*/ 257 h 2877"/>
                  <a:gd name="T16" fmla="*/ 511 w 5031"/>
                  <a:gd name="T17" fmla="*/ 249 h 2877"/>
                  <a:gd name="T18" fmla="*/ 509 w 5031"/>
                  <a:gd name="T19" fmla="*/ 242 h 2877"/>
                  <a:gd name="T20" fmla="*/ 541 w 5031"/>
                  <a:gd name="T21" fmla="*/ 258 h 2877"/>
                  <a:gd name="T22" fmla="*/ 544 w 5031"/>
                  <a:gd name="T23" fmla="*/ 266 h 2877"/>
                  <a:gd name="T24" fmla="*/ 546 w 5031"/>
                  <a:gd name="T25" fmla="*/ 273 h 2877"/>
                  <a:gd name="T26" fmla="*/ 548 w 5031"/>
                  <a:gd name="T27" fmla="*/ 281 h 2877"/>
                  <a:gd name="T28" fmla="*/ 551 w 5031"/>
                  <a:gd name="T29" fmla="*/ 288 h 2877"/>
                  <a:gd name="T30" fmla="*/ 553 w 5031"/>
                  <a:gd name="T31" fmla="*/ 296 h 2877"/>
                  <a:gd name="T32" fmla="*/ 555 w 5031"/>
                  <a:gd name="T33" fmla="*/ 304 h 2877"/>
                  <a:gd name="T34" fmla="*/ 557 w 5031"/>
                  <a:gd name="T35" fmla="*/ 311 h 2877"/>
                  <a:gd name="T36" fmla="*/ 559 w 5031"/>
                  <a:gd name="T37" fmla="*/ 319 h 2877"/>
                  <a:gd name="T38" fmla="*/ 28 w 5031"/>
                  <a:gd name="T39" fmla="*/ 50 h 2877"/>
                  <a:gd name="T40" fmla="*/ 0 w 5031"/>
                  <a:gd name="T41" fmla="*/ 36 h 2877"/>
                  <a:gd name="T42" fmla="*/ 4 w 5031"/>
                  <a:gd name="T43" fmla="*/ 31 h 2877"/>
                  <a:gd name="T44" fmla="*/ 7 w 5031"/>
                  <a:gd name="T45" fmla="*/ 27 h 2877"/>
                  <a:gd name="T46" fmla="*/ 11 w 5031"/>
                  <a:gd name="T47" fmla="*/ 22 h 2877"/>
                  <a:gd name="T48" fmla="*/ 15 w 5031"/>
                  <a:gd name="T49" fmla="*/ 17 h 2877"/>
                  <a:gd name="T50" fmla="*/ 19 w 5031"/>
                  <a:gd name="T51" fmla="*/ 13 h 2877"/>
                  <a:gd name="T52" fmla="*/ 23 w 5031"/>
                  <a:gd name="T53" fmla="*/ 8 h 2877"/>
                  <a:gd name="T54" fmla="*/ 27 w 5031"/>
                  <a:gd name="T55" fmla="*/ 4 h 2877"/>
                  <a:gd name="T56" fmla="*/ 31 w 5031"/>
                  <a:gd name="T57" fmla="*/ 0 h 2877"/>
                  <a:gd name="T58" fmla="*/ 62 w 5031"/>
                  <a:gd name="T59" fmla="*/ 16 h 2877"/>
                  <a:gd name="T60" fmla="*/ 57 w 5031"/>
                  <a:gd name="T61" fmla="*/ 20 h 2877"/>
                  <a:gd name="T62" fmla="*/ 53 w 5031"/>
                  <a:gd name="T63" fmla="*/ 24 h 2877"/>
                  <a:gd name="T64" fmla="*/ 48 w 5031"/>
                  <a:gd name="T65" fmla="*/ 28 h 2877"/>
                  <a:gd name="T66" fmla="*/ 44 w 5031"/>
                  <a:gd name="T67" fmla="*/ 32 h 2877"/>
                  <a:gd name="T68" fmla="*/ 40 w 5031"/>
                  <a:gd name="T69" fmla="*/ 36 h 2877"/>
                  <a:gd name="T70" fmla="*/ 36 w 5031"/>
                  <a:gd name="T71" fmla="*/ 41 h 2877"/>
                  <a:gd name="T72" fmla="*/ 32 w 5031"/>
                  <a:gd name="T73" fmla="*/ 45 h 2877"/>
                  <a:gd name="T74" fmla="*/ 28 w 5031"/>
                  <a:gd name="T75" fmla="*/ 50 h 287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031" h="2877">
                    <a:moveTo>
                      <a:pt x="5031" y="2877"/>
                    </a:moveTo>
                    <a:lnTo>
                      <a:pt x="4766" y="2743"/>
                    </a:lnTo>
                    <a:lnTo>
                      <a:pt x="4745" y="2671"/>
                    </a:lnTo>
                    <a:lnTo>
                      <a:pt x="4724" y="2600"/>
                    </a:lnTo>
                    <a:lnTo>
                      <a:pt x="4702" y="2528"/>
                    </a:lnTo>
                    <a:lnTo>
                      <a:pt x="4678" y="2457"/>
                    </a:lnTo>
                    <a:lnTo>
                      <a:pt x="4655" y="2387"/>
                    </a:lnTo>
                    <a:lnTo>
                      <a:pt x="4629" y="2317"/>
                    </a:lnTo>
                    <a:lnTo>
                      <a:pt x="4603" y="2248"/>
                    </a:lnTo>
                    <a:lnTo>
                      <a:pt x="4577" y="2180"/>
                    </a:lnTo>
                    <a:lnTo>
                      <a:pt x="4868" y="2328"/>
                    </a:lnTo>
                    <a:lnTo>
                      <a:pt x="4892" y="2395"/>
                    </a:lnTo>
                    <a:lnTo>
                      <a:pt x="4913" y="2463"/>
                    </a:lnTo>
                    <a:lnTo>
                      <a:pt x="4935" y="2531"/>
                    </a:lnTo>
                    <a:lnTo>
                      <a:pt x="4955" y="2599"/>
                    </a:lnTo>
                    <a:lnTo>
                      <a:pt x="4975" y="2668"/>
                    </a:lnTo>
                    <a:lnTo>
                      <a:pt x="4994" y="2738"/>
                    </a:lnTo>
                    <a:lnTo>
                      <a:pt x="5012" y="2807"/>
                    </a:lnTo>
                    <a:lnTo>
                      <a:pt x="5031" y="2877"/>
                    </a:lnTo>
                    <a:close/>
                    <a:moveTo>
                      <a:pt x="250" y="453"/>
                    </a:moveTo>
                    <a:lnTo>
                      <a:pt x="0" y="326"/>
                    </a:lnTo>
                    <a:lnTo>
                      <a:pt x="32" y="282"/>
                    </a:lnTo>
                    <a:lnTo>
                      <a:pt x="65" y="239"/>
                    </a:lnTo>
                    <a:lnTo>
                      <a:pt x="99" y="197"/>
                    </a:lnTo>
                    <a:lnTo>
                      <a:pt x="133" y="156"/>
                    </a:lnTo>
                    <a:lnTo>
                      <a:pt x="169" y="115"/>
                    </a:lnTo>
                    <a:lnTo>
                      <a:pt x="205" y="76"/>
                    </a:lnTo>
                    <a:lnTo>
                      <a:pt x="241" y="37"/>
                    </a:lnTo>
                    <a:lnTo>
                      <a:pt x="278" y="0"/>
                    </a:lnTo>
                    <a:lnTo>
                      <a:pt x="556" y="141"/>
                    </a:lnTo>
                    <a:lnTo>
                      <a:pt x="515" y="176"/>
                    </a:lnTo>
                    <a:lnTo>
                      <a:pt x="475" y="212"/>
                    </a:lnTo>
                    <a:lnTo>
                      <a:pt x="435" y="250"/>
                    </a:lnTo>
                    <a:lnTo>
                      <a:pt x="396" y="287"/>
                    </a:lnTo>
                    <a:lnTo>
                      <a:pt x="359" y="327"/>
                    </a:lnTo>
                    <a:lnTo>
                      <a:pt x="322" y="368"/>
                    </a:lnTo>
                    <a:lnTo>
                      <a:pt x="285" y="410"/>
                    </a:lnTo>
                    <a:lnTo>
                      <a:pt x="250" y="453"/>
                    </a:lnTo>
                    <a:close/>
                  </a:path>
                </a:pathLst>
              </a:custGeom>
              <a:solidFill>
                <a:srgbClr val="FFFA9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81" name="Freeform 123"/>
              <p:cNvSpPr>
                <a:spLocks noEditPoints="1"/>
              </p:cNvSpPr>
              <p:nvPr/>
            </p:nvSpPr>
            <p:spPr bwMode="auto">
              <a:xfrm>
                <a:off x="3979" y="1593"/>
                <a:ext cx="536" cy="306"/>
              </a:xfrm>
              <a:custGeom>
                <a:avLst/>
                <a:gdLst>
                  <a:gd name="T0" fmla="*/ 536 w 4827"/>
                  <a:gd name="T1" fmla="*/ 306 h 2757"/>
                  <a:gd name="T2" fmla="*/ 505 w 4827"/>
                  <a:gd name="T3" fmla="*/ 290 h 2757"/>
                  <a:gd name="T4" fmla="*/ 503 w 4827"/>
                  <a:gd name="T5" fmla="*/ 282 h 2757"/>
                  <a:gd name="T6" fmla="*/ 500 w 4827"/>
                  <a:gd name="T7" fmla="*/ 274 h 2757"/>
                  <a:gd name="T8" fmla="*/ 496 w 4827"/>
                  <a:gd name="T9" fmla="*/ 265 h 2757"/>
                  <a:gd name="T10" fmla="*/ 493 w 4827"/>
                  <a:gd name="T11" fmla="*/ 257 h 2757"/>
                  <a:gd name="T12" fmla="*/ 490 w 4827"/>
                  <a:gd name="T13" fmla="*/ 249 h 2757"/>
                  <a:gd name="T14" fmla="*/ 486 w 4827"/>
                  <a:gd name="T15" fmla="*/ 241 h 2757"/>
                  <a:gd name="T16" fmla="*/ 483 w 4827"/>
                  <a:gd name="T17" fmla="*/ 233 h 2757"/>
                  <a:gd name="T18" fmla="*/ 479 w 4827"/>
                  <a:gd name="T19" fmla="*/ 225 h 2757"/>
                  <a:gd name="T20" fmla="*/ 514 w 4827"/>
                  <a:gd name="T21" fmla="*/ 243 h 2757"/>
                  <a:gd name="T22" fmla="*/ 517 w 4827"/>
                  <a:gd name="T23" fmla="*/ 251 h 2757"/>
                  <a:gd name="T24" fmla="*/ 520 w 4827"/>
                  <a:gd name="T25" fmla="*/ 258 h 2757"/>
                  <a:gd name="T26" fmla="*/ 523 w 4827"/>
                  <a:gd name="T27" fmla="*/ 266 h 2757"/>
                  <a:gd name="T28" fmla="*/ 526 w 4827"/>
                  <a:gd name="T29" fmla="*/ 274 h 2757"/>
                  <a:gd name="T30" fmla="*/ 529 w 4827"/>
                  <a:gd name="T31" fmla="*/ 282 h 2757"/>
                  <a:gd name="T32" fmla="*/ 531 w 4827"/>
                  <a:gd name="T33" fmla="*/ 290 h 2757"/>
                  <a:gd name="T34" fmla="*/ 534 w 4827"/>
                  <a:gd name="T35" fmla="*/ 298 h 2757"/>
                  <a:gd name="T36" fmla="*/ 536 w 4827"/>
                  <a:gd name="T37" fmla="*/ 306 h 2757"/>
                  <a:gd name="T38" fmla="*/ 29 w 4827"/>
                  <a:gd name="T39" fmla="*/ 49 h 2757"/>
                  <a:gd name="T40" fmla="*/ 0 w 4827"/>
                  <a:gd name="T41" fmla="*/ 34 h 2757"/>
                  <a:gd name="T42" fmla="*/ 4 w 4827"/>
                  <a:gd name="T43" fmla="*/ 30 h 2757"/>
                  <a:gd name="T44" fmla="*/ 8 w 4827"/>
                  <a:gd name="T45" fmla="*/ 25 h 2757"/>
                  <a:gd name="T46" fmla="*/ 13 w 4827"/>
                  <a:gd name="T47" fmla="*/ 21 h 2757"/>
                  <a:gd name="T48" fmla="*/ 17 w 4827"/>
                  <a:gd name="T49" fmla="*/ 16 h 2757"/>
                  <a:gd name="T50" fmla="*/ 21 w 4827"/>
                  <a:gd name="T51" fmla="*/ 12 h 2757"/>
                  <a:gd name="T52" fmla="*/ 26 w 4827"/>
                  <a:gd name="T53" fmla="*/ 8 h 2757"/>
                  <a:gd name="T54" fmla="*/ 30 w 4827"/>
                  <a:gd name="T55" fmla="*/ 4 h 2757"/>
                  <a:gd name="T56" fmla="*/ 35 w 4827"/>
                  <a:gd name="T57" fmla="*/ 0 h 2757"/>
                  <a:gd name="T58" fmla="*/ 68 w 4827"/>
                  <a:gd name="T59" fmla="*/ 17 h 2757"/>
                  <a:gd name="T60" fmla="*/ 63 w 4827"/>
                  <a:gd name="T61" fmla="*/ 20 h 2757"/>
                  <a:gd name="T62" fmla="*/ 58 w 4827"/>
                  <a:gd name="T63" fmla="*/ 24 h 2757"/>
                  <a:gd name="T64" fmla="*/ 53 w 4827"/>
                  <a:gd name="T65" fmla="*/ 28 h 2757"/>
                  <a:gd name="T66" fmla="*/ 48 w 4827"/>
                  <a:gd name="T67" fmla="*/ 32 h 2757"/>
                  <a:gd name="T68" fmla="*/ 43 w 4827"/>
                  <a:gd name="T69" fmla="*/ 36 h 2757"/>
                  <a:gd name="T70" fmla="*/ 38 w 4827"/>
                  <a:gd name="T71" fmla="*/ 40 h 2757"/>
                  <a:gd name="T72" fmla="*/ 34 w 4827"/>
                  <a:gd name="T73" fmla="*/ 45 h 2757"/>
                  <a:gd name="T74" fmla="*/ 29 w 4827"/>
                  <a:gd name="T75" fmla="*/ 49 h 275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827" h="2757">
                    <a:moveTo>
                      <a:pt x="4827" y="2757"/>
                    </a:moveTo>
                    <a:lnTo>
                      <a:pt x="4552" y="2617"/>
                    </a:lnTo>
                    <a:lnTo>
                      <a:pt x="4526" y="2541"/>
                    </a:lnTo>
                    <a:lnTo>
                      <a:pt x="4499" y="2466"/>
                    </a:lnTo>
                    <a:lnTo>
                      <a:pt x="4471" y="2392"/>
                    </a:lnTo>
                    <a:lnTo>
                      <a:pt x="4442" y="2317"/>
                    </a:lnTo>
                    <a:lnTo>
                      <a:pt x="4411" y="2245"/>
                    </a:lnTo>
                    <a:lnTo>
                      <a:pt x="4381" y="2173"/>
                    </a:lnTo>
                    <a:lnTo>
                      <a:pt x="4349" y="2101"/>
                    </a:lnTo>
                    <a:lnTo>
                      <a:pt x="4317" y="2030"/>
                    </a:lnTo>
                    <a:lnTo>
                      <a:pt x="4629" y="2189"/>
                    </a:lnTo>
                    <a:lnTo>
                      <a:pt x="4657" y="2258"/>
                    </a:lnTo>
                    <a:lnTo>
                      <a:pt x="4684" y="2328"/>
                    </a:lnTo>
                    <a:lnTo>
                      <a:pt x="4710" y="2398"/>
                    </a:lnTo>
                    <a:lnTo>
                      <a:pt x="4735" y="2468"/>
                    </a:lnTo>
                    <a:lnTo>
                      <a:pt x="4760" y="2540"/>
                    </a:lnTo>
                    <a:lnTo>
                      <a:pt x="4783" y="2612"/>
                    </a:lnTo>
                    <a:lnTo>
                      <a:pt x="4806" y="2684"/>
                    </a:lnTo>
                    <a:lnTo>
                      <a:pt x="4827" y="2757"/>
                    </a:lnTo>
                    <a:close/>
                    <a:moveTo>
                      <a:pt x="262" y="442"/>
                    </a:moveTo>
                    <a:lnTo>
                      <a:pt x="0" y="309"/>
                    </a:lnTo>
                    <a:lnTo>
                      <a:pt x="37" y="267"/>
                    </a:lnTo>
                    <a:lnTo>
                      <a:pt x="75" y="225"/>
                    </a:lnTo>
                    <a:lnTo>
                      <a:pt x="113" y="185"/>
                    </a:lnTo>
                    <a:lnTo>
                      <a:pt x="152" y="146"/>
                    </a:lnTo>
                    <a:lnTo>
                      <a:pt x="192" y="108"/>
                    </a:lnTo>
                    <a:lnTo>
                      <a:pt x="232" y="71"/>
                    </a:lnTo>
                    <a:lnTo>
                      <a:pt x="273" y="35"/>
                    </a:lnTo>
                    <a:lnTo>
                      <a:pt x="315" y="0"/>
                    </a:lnTo>
                    <a:lnTo>
                      <a:pt x="613" y="152"/>
                    </a:lnTo>
                    <a:lnTo>
                      <a:pt x="567" y="183"/>
                    </a:lnTo>
                    <a:lnTo>
                      <a:pt x="521" y="216"/>
                    </a:lnTo>
                    <a:lnTo>
                      <a:pt x="475" y="251"/>
                    </a:lnTo>
                    <a:lnTo>
                      <a:pt x="431" y="285"/>
                    </a:lnTo>
                    <a:lnTo>
                      <a:pt x="388" y="323"/>
                    </a:lnTo>
                    <a:lnTo>
                      <a:pt x="345" y="361"/>
                    </a:lnTo>
                    <a:lnTo>
                      <a:pt x="303" y="401"/>
                    </a:lnTo>
                    <a:lnTo>
                      <a:pt x="262" y="442"/>
                    </a:lnTo>
                    <a:close/>
                  </a:path>
                </a:pathLst>
              </a:custGeom>
              <a:solidFill>
                <a:srgbClr val="FFF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82" name="Freeform 124"/>
              <p:cNvSpPr>
                <a:spLocks noEditPoints="1"/>
              </p:cNvSpPr>
              <p:nvPr/>
            </p:nvSpPr>
            <p:spPr bwMode="auto">
              <a:xfrm>
                <a:off x="3996" y="1578"/>
                <a:ext cx="510" cy="290"/>
              </a:xfrm>
              <a:custGeom>
                <a:avLst/>
                <a:gdLst>
                  <a:gd name="T0" fmla="*/ 510 w 4590"/>
                  <a:gd name="T1" fmla="*/ 290 h 2615"/>
                  <a:gd name="T2" fmla="*/ 478 w 4590"/>
                  <a:gd name="T3" fmla="*/ 274 h 2615"/>
                  <a:gd name="T4" fmla="*/ 474 w 4590"/>
                  <a:gd name="T5" fmla="*/ 265 h 2615"/>
                  <a:gd name="T6" fmla="*/ 470 w 4590"/>
                  <a:gd name="T7" fmla="*/ 256 h 2615"/>
                  <a:gd name="T8" fmla="*/ 466 w 4590"/>
                  <a:gd name="T9" fmla="*/ 247 h 2615"/>
                  <a:gd name="T10" fmla="*/ 462 w 4590"/>
                  <a:gd name="T11" fmla="*/ 239 h 2615"/>
                  <a:gd name="T12" fmla="*/ 458 w 4590"/>
                  <a:gd name="T13" fmla="*/ 230 h 2615"/>
                  <a:gd name="T14" fmla="*/ 454 w 4590"/>
                  <a:gd name="T15" fmla="*/ 222 h 2615"/>
                  <a:gd name="T16" fmla="*/ 450 w 4590"/>
                  <a:gd name="T17" fmla="*/ 213 h 2615"/>
                  <a:gd name="T18" fmla="*/ 445 w 4590"/>
                  <a:gd name="T19" fmla="*/ 205 h 2615"/>
                  <a:gd name="T20" fmla="*/ 483 w 4590"/>
                  <a:gd name="T21" fmla="*/ 225 h 2615"/>
                  <a:gd name="T22" fmla="*/ 487 w 4590"/>
                  <a:gd name="T23" fmla="*/ 232 h 2615"/>
                  <a:gd name="T24" fmla="*/ 490 w 4590"/>
                  <a:gd name="T25" fmla="*/ 240 h 2615"/>
                  <a:gd name="T26" fmla="*/ 494 w 4590"/>
                  <a:gd name="T27" fmla="*/ 249 h 2615"/>
                  <a:gd name="T28" fmla="*/ 497 w 4590"/>
                  <a:gd name="T29" fmla="*/ 257 h 2615"/>
                  <a:gd name="T30" fmla="*/ 501 w 4590"/>
                  <a:gd name="T31" fmla="*/ 265 h 2615"/>
                  <a:gd name="T32" fmla="*/ 504 w 4590"/>
                  <a:gd name="T33" fmla="*/ 273 h 2615"/>
                  <a:gd name="T34" fmla="*/ 507 w 4590"/>
                  <a:gd name="T35" fmla="*/ 281 h 2615"/>
                  <a:gd name="T36" fmla="*/ 510 w 4590"/>
                  <a:gd name="T37" fmla="*/ 290 h 2615"/>
                  <a:gd name="T38" fmla="*/ 31 w 4590"/>
                  <a:gd name="T39" fmla="*/ 47 h 2615"/>
                  <a:gd name="T40" fmla="*/ 0 w 4590"/>
                  <a:gd name="T41" fmla="*/ 32 h 2615"/>
                  <a:gd name="T42" fmla="*/ 5 w 4590"/>
                  <a:gd name="T43" fmla="*/ 27 h 2615"/>
                  <a:gd name="T44" fmla="*/ 9 w 4590"/>
                  <a:gd name="T45" fmla="*/ 23 h 2615"/>
                  <a:gd name="T46" fmla="*/ 14 w 4590"/>
                  <a:gd name="T47" fmla="*/ 19 h 2615"/>
                  <a:gd name="T48" fmla="*/ 19 w 4590"/>
                  <a:gd name="T49" fmla="*/ 15 h 2615"/>
                  <a:gd name="T50" fmla="*/ 24 w 4590"/>
                  <a:gd name="T51" fmla="*/ 11 h 2615"/>
                  <a:gd name="T52" fmla="*/ 29 w 4590"/>
                  <a:gd name="T53" fmla="*/ 7 h 2615"/>
                  <a:gd name="T54" fmla="*/ 34 w 4590"/>
                  <a:gd name="T55" fmla="*/ 4 h 2615"/>
                  <a:gd name="T56" fmla="*/ 40 w 4590"/>
                  <a:gd name="T57" fmla="*/ 0 h 2615"/>
                  <a:gd name="T58" fmla="*/ 76 w 4590"/>
                  <a:gd name="T59" fmla="*/ 19 h 2615"/>
                  <a:gd name="T60" fmla="*/ 70 w 4590"/>
                  <a:gd name="T61" fmla="*/ 21 h 2615"/>
                  <a:gd name="T62" fmla="*/ 64 w 4590"/>
                  <a:gd name="T63" fmla="*/ 25 h 2615"/>
                  <a:gd name="T64" fmla="*/ 58 w 4590"/>
                  <a:gd name="T65" fmla="*/ 28 h 2615"/>
                  <a:gd name="T66" fmla="*/ 53 w 4590"/>
                  <a:gd name="T67" fmla="*/ 31 h 2615"/>
                  <a:gd name="T68" fmla="*/ 47 w 4590"/>
                  <a:gd name="T69" fmla="*/ 35 h 2615"/>
                  <a:gd name="T70" fmla="*/ 42 w 4590"/>
                  <a:gd name="T71" fmla="*/ 39 h 2615"/>
                  <a:gd name="T72" fmla="*/ 36 w 4590"/>
                  <a:gd name="T73" fmla="*/ 43 h 2615"/>
                  <a:gd name="T74" fmla="*/ 31 w 4590"/>
                  <a:gd name="T75" fmla="*/ 47 h 261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590" h="2615">
                    <a:moveTo>
                      <a:pt x="4590" y="2615"/>
                    </a:moveTo>
                    <a:lnTo>
                      <a:pt x="4299" y="2467"/>
                    </a:lnTo>
                    <a:lnTo>
                      <a:pt x="4266" y="2386"/>
                    </a:lnTo>
                    <a:lnTo>
                      <a:pt x="4232" y="2308"/>
                    </a:lnTo>
                    <a:lnTo>
                      <a:pt x="4197" y="2229"/>
                    </a:lnTo>
                    <a:lnTo>
                      <a:pt x="4161" y="2151"/>
                    </a:lnTo>
                    <a:lnTo>
                      <a:pt x="4124" y="2075"/>
                    </a:lnTo>
                    <a:lnTo>
                      <a:pt x="4086" y="1999"/>
                    </a:lnTo>
                    <a:lnTo>
                      <a:pt x="4047" y="1925"/>
                    </a:lnTo>
                    <a:lnTo>
                      <a:pt x="4007" y="1851"/>
                    </a:lnTo>
                    <a:lnTo>
                      <a:pt x="4349" y="2025"/>
                    </a:lnTo>
                    <a:lnTo>
                      <a:pt x="4382" y="2096"/>
                    </a:lnTo>
                    <a:lnTo>
                      <a:pt x="4414" y="2168"/>
                    </a:lnTo>
                    <a:lnTo>
                      <a:pt x="4446" y="2241"/>
                    </a:lnTo>
                    <a:lnTo>
                      <a:pt x="4477" y="2314"/>
                    </a:lnTo>
                    <a:lnTo>
                      <a:pt x="4506" y="2389"/>
                    </a:lnTo>
                    <a:lnTo>
                      <a:pt x="4535" y="2463"/>
                    </a:lnTo>
                    <a:lnTo>
                      <a:pt x="4563" y="2538"/>
                    </a:lnTo>
                    <a:lnTo>
                      <a:pt x="4590" y="2615"/>
                    </a:lnTo>
                    <a:close/>
                    <a:moveTo>
                      <a:pt x="278" y="428"/>
                    </a:moveTo>
                    <a:lnTo>
                      <a:pt x="0" y="287"/>
                    </a:lnTo>
                    <a:lnTo>
                      <a:pt x="42" y="246"/>
                    </a:lnTo>
                    <a:lnTo>
                      <a:pt x="85" y="208"/>
                    </a:lnTo>
                    <a:lnTo>
                      <a:pt x="128" y="170"/>
                    </a:lnTo>
                    <a:lnTo>
                      <a:pt x="173" y="133"/>
                    </a:lnTo>
                    <a:lnTo>
                      <a:pt x="218" y="99"/>
                    </a:lnTo>
                    <a:lnTo>
                      <a:pt x="264" y="64"/>
                    </a:lnTo>
                    <a:lnTo>
                      <a:pt x="310" y="32"/>
                    </a:lnTo>
                    <a:lnTo>
                      <a:pt x="358" y="0"/>
                    </a:lnTo>
                    <a:lnTo>
                      <a:pt x="685" y="167"/>
                    </a:lnTo>
                    <a:lnTo>
                      <a:pt x="631" y="193"/>
                    </a:lnTo>
                    <a:lnTo>
                      <a:pt x="577" y="222"/>
                    </a:lnTo>
                    <a:lnTo>
                      <a:pt x="526" y="252"/>
                    </a:lnTo>
                    <a:lnTo>
                      <a:pt x="474" y="283"/>
                    </a:lnTo>
                    <a:lnTo>
                      <a:pt x="423" y="316"/>
                    </a:lnTo>
                    <a:lnTo>
                      <a:pt x="374" y="352"/>
                    </a:lnTo>
                    <a:lnTo>
                      <a:pt x="325" y="389"/>
                    </a:lnTo>
                    <a:lnTo>
                      <a:pt x="278" y="428"/>
                    </a:lnTo>
                    <a:close/>
                  </a:path>
                </a:pathLst>
              </a:custGeom>
              <a:solidFill>
                <a:srgbClr val="FFFB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83" name="Freeform 125"/>
              <p:cNvSpPr>
                <a:spLocks noEditPoints="1"/>
              </p:cNvSpPr>
              <p:nvPr/>
            </p:nvSpPr>
            <p:spPr bwMode="auto">
              <a:xfrm>
                <a:off x="4014" y="1564"/>
                <a:ext cx="479" cy="272"/>
              </a:xfrm>
              <a:custGeom>
                <a:avLst/>
                <a:gdLst>
                  <a:gd name="T0" fmla="*/ 479 w 4314"/>
                  <a:gd name="T1" fmla="*/ 272 h 2447"/>
                  <a:gd name="T2" fmla="*/ 444 w 4314"/>
                  <a:gd name="T3" fmla="*/ 254 h 2447"/>
                  <a:gd name="T4" fmla="*/ 440 w 4314"/>
                  <a:gd name="T5" fmla="*/ 245 h 2447"/>
                  <a:gd name="T6" fmla="*/ 435 w 4314"/>
                  <a:gd name="T7" fmla="*/ 235 h 2447"/>
                  <a:gd name="T8" fmla="*/ 430 w 4314"/>
                  <a:gd name="T9" fmla="*/ 226 h 2447"/>
                  <a:gd name="T10" fmla="*/ 425 w 4314"/>
                  <a:gd name="T11" fmla="*/ 217 h 2447"/>
                  <a:gd name="T12" fmla="*/ 420 w 4314"/>
                  <a:gd name="T13" fmla="*/ 208 h 2447"/>
                  <a:gd name="T14" fmla="*/ 414 w 4314"/>
                  <a:gd name="T15" fmla="*/ 199 h 2447"/>
                  <a:gd name="T16" fmla="*/ 409 w 4314"/>
                  <a:gd name="T17" fmla="*/ 190 h 2447"/>
                  <a:gd name="T18" fmla="*/ 403 w 4314"/>
                  <a:gd name="T19" fmla="*/ 182 h 2447"/>
                  <a:gd name="T20" fmla="*/ 446 w 4314"/>
                  <a:gd name="T21" fmla="*/ 203 h 2447"/>
                  <a:gd name="T22" fmla="*/ 451 w 4314"/>
                  <a:gd name="T23" fmla="*/ 212 h 2447"/>
                  <a:gd name="T24" fmla="*/ 455 w 4314"/>
                  <a:gd name="T25" fmla="*/ 220 h 2447"/>
                  <a:gd name="T26" fmla="*/ 459 w 4314"/>
                  <a:gd name="T27" fmla="*/ 228 h 2447"/>
                  <a:gd name="T28" fmla="*/ 464 w 4314"/>
                  <a:gd name="T29" fmla="*/ 237 h 2447"/>
                  <a:gd name="T30" fmla="*/ 468 w 4314"/>
                  <a:gd name="T31" fmla="*/ 246 h 2447"/>
                  <a:gd name="T32" fmla="*/ 471 w 4314"/>
                  <a:gd name="T33" fmla="*/ 254 h 2447"/>
                  <a:gd name="T34" fmla="*/ 475 w 4314"/>
                  <a:gd name="T35" fmla="*/ 263 h 2447"/>
                  <a:gd name="T36" fmla="*/ 479 w 4314"/>
                  <a:gd name="T37" fmla="*/ 272 h 2447"/>
                  <a:gd name="T38" fmla="*/ 33 w 4314"/>
                  <a:gd name="T39" fmla="*/ 46 h 2447"/>
                  <a:gd name="T40" fmla="*/ 0 w 4314"/>
                  <a:gd name="T41" fmla="*/ 29 h 2447"/>
                  <a:gd name="T42" fmla="*/ 5 w 4314"/>
                  <a:gd name="T43" fmla="*/ 25 h 2447"/>
                  <a:gd name="T44" fmla="*/ 11 w 4314"/>
                  <a:gd name="T45" fmla="*/ 20 h 2447"/>
                  <a:gd name="T46" fmla="*/ 16 w 4314"/>
                  <a:gd name="T47" fmla="*/ 17 h 2447"/>
                  <a:gd name="T48" fmla="*/ 22 w 4314"/>
                  <a:gd name="T49" fmla="*/ 13 h 2447"/>
                  <a:gd name="T50" fmla="*/ 28 w 4314"/>
                  <a:gd name="T51" fmla="*/ 9 h 2447"/>
                  <a:gd name="T52" fmla="*/ 34 w 4314"/>
                  <a:gd name="T53" fmla="*/ 6 h 2447"/>
                  <a:gd name="T54" fmla="*/ 40 w 4314"/>
                  <a:gd name="T55" fmla="*/ 3 h 2447"/>
                  <a:gd name="T56" fmla="*/ 46 w 4314"/>
                  <a:gd name="T57" fmla="*/ 0 h 2447"/>
                  <a:gd name="T58" fmla="*/ 87 w 4314"/>
                  <a:gd name="T59" fmla="*/ 21 h 2447"/>
                  <a:gd name="T60" fmla="*/ 83 w 4314"/>
                  <a:gd name="T61" fmla="*/ 22 h 2447"/>
                  <a:gd name="T62" fmla="*/ 80 w 4314"/>
                  <a:gd name="T63" fmla="*/ 23 h 2447"/>
                  <a:gd name="T64" fmla="*/ 76 w 4314"/>
                  <a:gd name="T65" fmla="*/ 24 h 2447"/>
                  <a:gd name="T66" fmla="*/ 73 w 4314"/>
                  <a:gd name="T67" fmla="*/ 26 h 2447"/>
                  <a:gd name="T68" fmla="*/ 69 w 4314"/>
                  <a:gd name="T69" fmla="*/ 27 h 2447"/>
                  <a:gd name="T70" fmla="*/ 66 w 4314"/>
                  <a:gd name="T71" fmla="*/ 28 h 2447"/>
                  <a:gd name="T72" fmla="*/ 62 w 4314"/>
                  <a:gd name="T73" fmla="*/ 30 h 2447"/>
                  <a:gd name="T74" fmla="*/ 59 w 4314"/>
                  <a:gd name="T75" fmla="*/ 31 h 2447"/>
                  <a:gd name="T76" fmla="*/ 56 w 4314"/>
                  <a:gd name="T77" fmla="*/ 33 h 2447"/>
                  <a:gd name="T78" fmla="*/ 52 w 4314"/>
                  <a:gd name="T79" fmla="*/ 34 h 2447"/>
                  <a:gd name="T80" fmla="*/ 49 w 4314"/>
                  <a:gd name="T81" fmla="*/ 36 h 2447"/>
                  <a:gd name="T82" fmla="*/ 46 w 4314"/>
                  <a:gd name="T83" fmla="*/ 38 h 2447"/>
                  <a:gd name="T84" fmla="*/ 43 w 4314"/>
                  <a:gd name="T85" fmla="*/ 40 h 2447"/>
                  <a:gd name="T86" fmla="*/ 40 w 4314"/>
                  <a:gd name="T87" fmla="*/ 42 h 2447"/>
                  <a:gd name="T88" fmla="*/ 36 w 4314"/>
                  <a:gd name="T89" fmla="*/ 44 h 2447"/>
                  <a:gd name="T90" fmla="*/ 33 w 4314"/>
                  <a:gd name="T91" fmla="*/ 46 h 244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314" h="2447">
                    <a:moveTo>
                      <a:pt x="4314" y="2447"/>
                    </a:moveTo>
                    <a:lnTo>
                      <a:pt x="4002" y="2288"/>
                    </a:lnTo>
                    <a:lnTo>
                      <a:pt x="3960" y="2202"/>
                    </a:lnTo>
                    <a:lnTo>
                      <a:pt x="3916" y="2117"/>
                    </a:lnTo>
                    <a:lnTo>
                      <a:pt x="3872" y="2033"/>
                    </a:lnTo>
                    <a:lnTo>
                      <a:pt x="3827" y="1950"/>
                    </a:lnTo>
                    <a:lnTo>
                      <a:pt x="3781" y="1869"/>
                    </a:lnTo>
                    <a:lnTo>
                      <a:pt x="3732" y="1789"/>
                    </a:lnTo>
                    <a:lnTo>
                      <a:pt x="3683" y="1710"/>
                    </a:lnTo>
                    <a:lnTo>
                      <a:pt x="3633" y="1634"/>
                    </a:lnTo>
                    <a:lnTo>
                      <a:pt x="4019" y="1829"/>
                    </a:lnTo>
                    <a:lnTo>
                      <a:pt x="4059" y="1903"/>
                    </a:lnTo>
                    <a:lnTo>
                      <a:pt x="4099" y="1978"/>
                    </a:lnTo>
                    <a:lnTo>
                      <a:pt x="4137" y="2054"/>
                    </a:lnTo>
                    <a:lnTo>
                      <a:pt x="4175" y="2131"/>
                    </a:lnTo>
                    <a:lnTo>
                      <a:pt x="4211" y="2209"/>
                    </a:lnTo>
                    <a:lnTo>
                      <a:pt x="4246" y="2287"/>
                    </a:lnTo>
                    <a:lnTo>
                      <a:pt x="4281" y="2366"/>
                    </a:lnTo>
                    <a:lnTo>
                      <a:pt x="4314" y="2447"/>
                    </a:lnTo>
                    <a:close/>
                    <a:moveTo>
                      <a:pt x="298" y="410"/>
                    </a:moveTo>
                    <a:lnTo>
                      <a:pt x="0" y="258"/>
                    </a:lnTo>
                    <a:lnTo>
                      <a:pt x="48" y="221"/>
                    </a:lnTo>
                    <a:lnTo>
                      <a:pt x="98" y="184"/>
                    </a:lnTo>
                    <a:lnTo>
                      <a:pt x="148" y="149"/>
                    </a:lnTo>
                    <a:lnTo>
                      <a:pt x="199" y="116"/>
                    </a:lnTo>
                    <a:lnTo>
                      <a:pt x="251" y="85"/>
                    </a:lnTo>
                    <a:lnTo>
                      <a:pt x="304" y="55"/>
                    </a:lnTo>
                    <a:lnTo>
                      <a:pt x="357" y="27"/>
                    </a:lnTo>
                    <a:lnTo>
                      <a:pt x="412" y="0"/>
                    </a:lnTo>
                    <a:lnTo>
                      <a:pt x="783" y="188"/>
                    </a:lnTo>
                    <a:lnTo>
                      <a:pt x="751" y="198"/>
                    </a:lnTo>
                    <a:lnTo>
                      <a:pt x="719" y="208"/>
                    </a:lnTo>
                    <a:lnTo>
                      <a:pt x="687" y="218"/>
                    </a:lnTo>
                    <a:lnTo>
                      <a:pt x="656" y="230"/>
                    </a:lnTo>
                    <a:lnTo>
                      <a:pt x="625" y="242"/>
                    </a:lnTo>
                    <a:lnTo>
                      <a:pt x="594" y="254"/>
                    </a:lnTo>
                    <a:lnTo>
                      <a:pt x="562" y="267"/>
                    </a:lnTo>
                    <a:lnTo>
                      <a:pt x="532" y="281"/>
                    </a:lnTo>
                    <a:lnTo>
                      <a:pt x="502" y="295"/>
                    </a:lnTo>
                    <a:lnTo>
                      <a:pt x="472" y="310"/>
                    </a:lnTo>
                    <a:lnTo>
                      <a:pt x="443" y="325"/>
                    </a:lnTo>
                    <a:lnTo>
                      <a:pt x="414" y="341"/>
                    </a:lnTo>
                    <a:lnTo>
                      <a:pt x="384" y="358"/>
                    </a:lnTo>
                    <a:lnTo>
                      <a:pt x="356" y="375"/>
                    </a:lnTo>
                    <a:lnTo>
                      <a:pt x="326" y="392"/>
                    </a:lnTo>
                    <a:lnTo>
                      <a:pt x="298" y="410"/>
                    </a:lnTo>
                    <a:close/>
                  </a:path>
                </a:pathLst>
              </a:custGeom>
              <a:solidFill>
                <a:srgbClr val="FFFBA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84" name="Freeform 126"/>
              <p:cNvSpPr>
                <a:spLocks noEditPoints="1"/>
              </p:cNvSpPr>
              <p:nvPr/>
            </p:nvSpPr>
            <p:spPr bwMode="auto">
              <a:xfrm>
                <a:off x="4035" y="1553"/>
                <a:ext cx="444" cy="250"/>
              </a:xfrm>
              <a:custGeom>
                <a:avLst/>
                <a:gdLst>
                  <a:gd name="T0" fmla="*/ 444 w 3991"/>
                  <a:gd name="T1" fmla="*/ 250 h 2248"/>
                  <a:gd name="T2" fmla="*/ 406 w 3991"/>
                  <a:gd name="T3" fmla="*/ 231 h 2248"/>
                  <a:gd name="T4" fmla="*/ 403 w 3991"/>
                  <a:gd name="T5" fmla="*/ 225 h 2248"/>
                  <a:gd name="T6" fmla="*/ 400 w 3991"/>
                  <a:gd name="T7" fmla="*/ 220 h 2248"/>
                  <a:gd name="T8" fmla="*/ 397 w 3991"/>
                  <a:gd name="T9" fmla="*/ 215 h 2248"/>
                  <a:gd name="T10" fmla="*/ 393 w 3991"/>
                  <a:gd name="T11" fmla="*/ 209 h 2248"/>
                  <a:gd name="T12" fmla="*/ 390 w 3991"/>
                  <a:gd name="T13" fmla="*/ 204 h 2248"/>
                  <a:gd name="T14" fmla="*/ 387 w 3991"/>
                  <a:gd name="T15" fmla="*/ 199 h 2248"/>
                  <a:gd name="T16" fmla="*/ 384 w 3991"/>
                  <a:gd name="T17" fmla="*/ 194 h 2248"/>
                  <a:gd name="T18" fmla="*/ 380 w 3991"/>
                  <a:gd name="T19" fmla="*/ 189 h 2248"/>
                  <a:gd name="T20" fmla="*/ 377 w 3991"/>
                  <a:gd name="T21" fmla="*/ 184 h 2248"/>
                  <a:gd name="T22" fmla="*/ 373 w 3991"/>
                  <a:gd name="T23" fmla="*/ 179 h 2248"/>
                  <a:gd name="T24" fmla="*/ 370 w 3991"/>
                  <a:gd name="T25" fmla="*/ 174 h 2248"/>
                  <a:gd name="T26" fmla="*/ 366 w 3991"/>
                  <a:gd name="T27" fmla="*/ 170 h 2248"/>
                  <a:gd name="T28" fmla="*/ 363 w 3991"/>
                  <a:gd name="T29" fmla="*/ 165 h 2248"/>
                  <a:gd name="T30" fmla="*/ 359 w 3991"/>
                  <a:gd name="T31" fmla="*/ 160 h 2248"/>
                  <a:gd name="T32" fmla="*/ 355 w 3991"/>
                  <a:gd name="T33" fmla="*/ 156 h 2248"/>
                  <a:gd name="T34" fmla="*/ 352 w 3991"/>
                  <a:gd name="T35" fmla="*/ 151 h 2248"/>
                  <a:gd name="T36" fmla="*/ 403 w 3991"/>
                  <a:gd name="T37" fmla="*/ 177 h 2248"/>
                  <a:gd name="T38" fmla="*/ 409 w 3991"/>
                  <a:gd name="T39" fmla="*/ 186 h 2248"/>
                  <a:gd name="T40" fmla="*/ 414 w 3991"/>
                  <a:gd name="T41" fmla="*/ 195 h 2248"/>
                  <a:gd name="T42" fmla="*/ 419 w 3991"/>
                  <a:gd name="T43" fmla="*/ 204 h 2248"/>
                  <a:gd name="T44" fmla="*/ 425 w 3991"/>
                  <a:gd name="T45" fmla="*/ 213 h 2248"/>
                  <a:gd name="T46" fmla="*/ 430 w 3991"/>
                  <a:gd name="T47" fmla="*/ 222 h 2248"/>
                  <a:gd name="T48" fmla="*/ 434 w 3991"/>
                  <a:gd name="T49" fmla="*/ 231 h 2248"/>
                  <a:gd name="T50" fmla="*/ 439 w 3991"/>
                  <a:gd name="T51" fmla="*/ 240 h 2248"/>
                  <a:gd name="T52" fmla="*/ 444 w 3991"/>
                  <a:gd name="T53" fmla="*/ 250 h 2248"/>
                  <a:gd name="T54" fmla="*/ 36 w 3991"/>
                  <a:gd name="T55" fmla="*/ 43 h 2248"/>
                  <a:gd name="T56" fmla="*/ 0 w 3991"/>
                  <a:gd name="T57" fmla="*/ 25 h 2248"/>
                  <a:gd name="T58" fmla="*/ 3 w 3991"/>
                  <a:gd name="T59" fmla="*/ 23 h 2248"/>
                  <a:gd name="T60" fmla="*/ 6 w 3991"/>
                  <a:gd name="T61" fmla="*/ 21 h 2248"/>
                  <a:gd name="T62" fmla="*/ 10 w 3991"/>
                  <a:gd name="T63" fmla="*/ 19 h 2248"/>
                  <a:gd name="T64" fmla="*/ 13 w 3991"/>
                  <a:gd name="T65" fmla="*/ 17 h 2248"/>
                  <a:gd name="T66" fmla="*/ 16 w 3991"/>
                  <a:gd name="T67" fmla="*/ 16 h 2248"/>
                  <a:gd name="T68" fmla="*/ 19 w 3991"/>
                  <a:gd name="T69" fmla="*/ 14 h 2248"/>
                  <a:gd name="T70" fmla="*/ 23 w 3991"/>
                  <a:gd name="T71" fmla="*/ 12 h 2248"/>
                  <a:gd name="T72" fmla="*/ 26 w 3991"/>
                  <a:gd name="T73" fmla="*/ 11 h 2248"/>
                  <a:gd name="T74" fmla="*/ 29 w 3991"/>
                  <a:gd name="T75" fmla="*/ 9 h 2248"/>
                  <a:gd name="T76" fmla="*/ 33 w 3991"/>
                  <a:gd name="T77" fmla="*/ 8 h 2248"/>
                  <a:gd name="T78" fmla="*/ 36 w 3991"/>
                  <a:gd name="T79" fmla="*/ 6 h 2248"/>
                  <a:gd name="T80" fmla="*/ 39 w 3991"/>
                  <a:gd name="T81" fmla="*/ 5 h 2248"/>
                  <a:gd name="T82" fmla="*/ 43 w 3991"/>
                  <a:gd name="T83" fmla="*/ 4 h 2248"/>
                  <a:gd name="T84" fmla="*/ 47 w 3991"/>
                  <a:gd name="T85" fmla="*/ 2 h 2248"/>
                  <a:gd name="T86" fmla="*/ 50 w 3991"/>
                  <a:gd name="T87" fmla="*/ 1 h 2248"/>
                  <a:gd name="T88" fmla="*/ 54 w 3991"/>
                  <a:gd name="T89" fmla="*/ 0 h 2248"/>
                  <a:gd name="T90" fmla="*/ 103 w 3991"/>
                  <a:gd name="T91" fmla="*/ 25 h 2248"/>
                  <a:gd name="T92" fmla="*/ 99 w 3991"/>
                  <a:gd name="T93" fmla="*/ 26 h 2248"/>
                  <a:gd name="T94" fmla="*/ 95 w 3991"/>
                  <a:gd name="T95" fmla="*/ 26 h 2248"/>
                  <a:gd name="T96" fmla="*/ 90 w 3991"/>
                  <a:gd name="T97" fmla="*/ 27 h 2248"/>
                  <a:gd name="T98" fmla="*/ 86 w 3991"/>
                  <a:gd name="T99" fmla="*/ 28 h 2248"/>
                  <a:gd name="T100" fmla="*/ 81 w 3991"/>
                  <a:gd name="T101" fmla="*/ 28 h 2248"/>
                  <a:gd name="T102" fmla="*/ 77 w 3991"/>
                  <a:gd name="T103" fmla="*/ 29 h 2248"/>
                  <a:gd name="T104" fmla="*/ 73 w 3991"/>
                  <a:gd name="T105" fmla="*/ 30 h 2248"/>
                  <a:gd name="T106" fmla="*/ 69 w 3991"/>
                  <a:gd name="T107" fmla="*/ 31 h 2248"/>
                  <a:gd name="T108" fmla="*/ 65 w 3991"/>
                  <a:gd name="T109" fmla="*/ 33 h 2248"/>
                  <a:gd name="T110" fmla="*/ 61 w 3991"/>
                  <a:gd name="T111" fmla="*/ 34 h 2248"/>
                  <a:gd name="T112" fmla="*/ 56 w 3991"/>
                  <a:gd name="T113" fmla="*/ 35 h 2248"/>
                  <a:gd name="T114" fmla="*/ 52 w 3991"/>
                  <a:gd name="T115" fmla="*/ 37 h 2248"/>
                  <a:gd name="T116" fmla="*/ 48 w 3991"/>
                  <a:gd name="T117" fmla="*/ 38 h 2248"/>
                  <a:gd name="T118" fmla="*/ 44 w 3991"/>
                  <a:gd name="T119" fmla="*/ 40 h 2248"/>
                  <a:gd name="T120" fmla="*/ 40 w 3991"/>
                  <a:gd name="T121" fmla="*/ 41 h 2248"/>
                  <a:gd name="T122" fmla="*/ 36 w 3991"/>
                  <a:gd name="T123" fmla="*/ 43 h 224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991" h="2248">
                    <a:moveTo>
                      <a:pt x="3991" y="2248"/>
                    </a:moveTo>
                    <a:lnTo>
                      <a:pt x="3649" y="2074"/>
                    </a:lnTo>
                    <a:lnTo>
                      <a:pt x="3621" y="2026"/>
                    </a:lnTo>
                    <a:lnTo>
                      <a:pt x="3593" y="1977"/>
                    </a:lnTo>
                    <a:lnTo>
                      <a:pt x="3565" y="1930"/>
                    </a:lnTo>
                    <a:lnTo>
                      <a:pt x="3537" y="1883"/>
                    </a:lnTo>
                    <a:lnTo>
                      <a:pt x="3508" y="1837"/>
                    </a:lnTo>
                    <a:lnTo>
                      <a:pt x="3478" y="1791"/>
                    </a:lnTo>
                    <a:lnTo>
                      <a:pt x="3448" y="1745"/>
                    </a:lnTo>
                    <a:lnTo>
                      <a:pt x="3418" y="1700"/>
                    </a:lnTo>
                    <a:lnTo>
                      <a:pt x="3387" y="1656"/>
                    </a:lnTo>
                    <a:lnTo>
                      <a:pt x="3356" y="1612"/>
                    </a:lnTo>
                    <a:lnTo>
                      <a:pt x="3324" y="1568"/>
                    </a:lnTo>
                    <a:lnTo>
                      <a:pt x="3293" y="1525"/>
                    </a:lnTo>
                    <a:lnTo>
                      <a:pt x="3261" y="1483"/>
                    </a:lnTo>
                    <a:lnTo>
                      <a:pt x="3229" y="1442"/>
                    </a:lnTo>
                    <a:lnTo>
                      <a:pt x="3195" y="1400"/>
                    </a:lnTo>
                    <a:lnTo>
                      <a:pt x="3163" y="1360"/>
                    </a:lnTo>
                    <a:lnTo>
                      <a:pt x="3624" y="1594"/>
                    </a:lnTo>
                    <a:lnTo>
                      <a:pt x="3674" y="1672"/>
                    </a:lnTo>
                    <a:lnTo>
                      <a:pt x="3722" y="1750"/>
                    </a:lnTo>
                    <a:lnTo>
                      <a:pt x="3770" y="1830"/>
                    </a:lnTo>
                    <a:lnTo>
                      <a:pt x="3816" y="1911"/>
                    </a:lnTo>
                    <a:lnTo>
                      <a:pt x="3861" y="1993"/>
                    </a:lnTo>
                    <a:lnTo>
                      <a:pt x="3905" y="2077"/>
                    </a:lnTo>
                    <a:lnTo>
                      <a:pt x="3949" y="2162"/>
                    </a:lnTo>
                    <a:lnTo>
                      <a:pt x="3991" y="2248"/>
                    </a:lnTo>
                    <a:close/>
                    <a:moveTo>
                      <a:pt x="327" y="390"/>
                    </a:moveTo>
                    <a:lnTo>
                      <a:pt x="0" y="223"/>
                    </a:lnTo>
                    <a:lnTo>
                      <a:pt x="28" y="206"/>
                    </a:lnTo>
                    <a:lnTo>
                      <a:pt x="57" y="189"/>
                    </a:lnTo>
                    <a:lnTo>
                      <a:pt x="86" y="172"/>
                    </a:lnTo>
                    <a:lnTo>
                      <a:pt x="115" y="155"/>
                    </a:lnTo>
                    <a:lnTo>
                      <a:pt x="144" y="140"/>
                    </a:lnTo>
                    <a:lnTo>
                      <a:pt x="173" y="124"/>
                    </a:lnTo>
                    <a:lnTo>
                      <a:pt x="203" y="110"/>
                    </a:lnTo>
                    <a:lnTo>
                      <a:pt x="233" y="96"/>
                    </a:lnTo>
                    <a:lnTo>
                      <a:pt x="264" y="82"/>
                    </a:lnTo>
                    <a:lnTo>
                      <a:pt x="294" y="69"/>
                    </a:lnTo>
                    <a:lnTo>
                      <a:pt x="324" y="56"/>
                    </a:lnTo>
                    <a:lnTo>
                      <a:pt x="355" y="44"/>
                    </a:lnTo>
                    <a:lnTo>
                      <a:pt x="387" y="33"/>
                    </a:lnTo>
                    <a:lnTo>
                      <a:pt x="418" y="22"/>
                    </a:lnTo>
                    <a:lnTo>
                      <a:pt x="450" y="11"/>
                    </a:lnTo>
                    <a:lnTo>
                      <a:pt x="481" y="0"/>
                    </a:lnTo>
                    <a:lnTo>
                      <a:pt x="930" y="228"/>
                    </a:lnTo>
                    <a:lnTo>
                      <a:pt x="890" y="232"/>
                    </a:lnTo>
                    <a:lnTo>
                      <a:pt x="850" y="236"/>
                    </a:lnTo>
                    <a:lnTo>
                      <a:pt x="811" y="243"/>
                    </a:lnTo>
                    <a:lnTo>
                      <a:pt x="771" y="249"/>
                    </a:lnTo>
                    <a:lnTo>
                      <a:pt x="732" y="256"/>
                    </a:lnTo>
                    <a:lnTo>
                      <a:pt x="695" y="264"/>
                    </a:lnTo>
                    <a:lnTo>
                      <a:pt x="656" y="273"/>
                    </a:lnTo>
                    <a:lnTo>
                      <a:pt x="618" y="283"/>
                    </a:lnTo>
                    <a:lnTo>
                      <a:pt x="581" y="294"/>
                    </a:lnTo>
                    <a:lnTo>
                      <a:pt x="544" y="305"/>
                    </a:lnTo>
                    <a:lnTo>
                      <a:pt x="506" y="317"/>
                    </a:lnTo>
                    <a:lnTo>
                      <a:pt x="470" y="330"/>
                    </a:lnTo>
                    <a:lnTo>
                      <a:pt x="434" y="344"/>
                    </a:lnTo>
                    <a:lnTo>
                      <a:pt x="397" y="358"/>
                    </a:lnTo>
                    <a:lnTo>
                      <a:pt x="362" y="373"/>
                    </a:lnTo>
                    <a:lnTo>
                      <a:pt x="327" y="390"/>
                    </a:lnTo>
                    <a:close/>
                  </a:path>
                </a:pathLst>
              </a:custGeom>
              <a:solidFill>
                <a:srgbClr val="FFFBA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85" name="Freeform 127"/>
              <p:cNvSpPr>
                <a:spLocks noEditPoints="1"/>
              </p:cNvSpPr>
              <p:nvPr/>
            </p:nvSpPr>
            <p:spPr bwMode="auto">
              <a:xfrm>
                <a:off x="4060" y="1546"/>
                <a:ext cx="401" cy="222"/>
              </a:xfrm>
              <a:custGeom>
                <a:avLst/>
                <a:gdLst>
                  <a:gd name="T0" fmla="*/ 358 w 3607"/>
                  <a:gd name="T1" fmla="*/ 200 h 1999"/>
                  <a:gd name="T2" fmla="*/ 349 w 3607"/>
                  <a:gd name="T3" fmla="*/ 187 h 1999"/>
                  <a:gd name="T4" fmla="*/ 340 w 3607"/>
                  <a:gd name="T5" fmla="*/ 174 h 1999"/>
                  <a:gd name="T6" fmla="*/ 330 w 3607"/>
                  <a:gd name="T7" fmla="*/ 162 h 1999"/>
                  <a:gd name="T8" fmla="*/ 320 w 3607"/>
                  <a:gd name="T9" fmla="*/ 150 h 1999"/>
                  <a:gd name="T10" fmla="*/ 309 w 3607"/>
                  <a:gd name="T11" fmla="*/ 139 h 1999"/>
                  <a:gd name="T12" fmla="*/ 299 w 3607"/>
                  <a:gd name="T13" fmla="*/ 128 h 1999"/>
                  <a:gd name="T14" fmla="*/ 288 w 3607"/>
                  <a:gd name="T15" fmla="*/ 117 h 1999"/>
                  <a:gd name="T16" fmla="*/ 277 w 3607"/>
                  <a:gd name="T17" fmla="*/ 107 h 1999"/>
                  <a:gd name="T18" fmla="*/ 356 w 3607"/>
                  <a:gd name="T19" fmla="*/ 153 h 1999"/>
                  <a:gd name="T20" fmla="*/ 369 w 3607"/>
                  <a:gd name="T21" fmla="*/ 172 h 1999"/>
                  <a:gd name="T22" fmla="*/ 383 w 3607"/>
                  <a:gd name="T23" fmla="*/ 191 h 1999"/>
                  <a:gd name="T24" fmla="*/ 395 w 3607"/>
                  <a:gd name="T25" fmla="*/ 212 h 1999"/>
                  <a:gd name="T26" fmla="*/ 41 w 3607"/>
                  <a:gd name="T27" fmla="*/ 40 h 1999"/>
                  <a:gd name="T28" fmla="*/ 4 w 3607"/>
                  <a:gd name="T29" fmla="*/ 17 h 1999"/>
                  <a:gd name="T30" fmla="*/ 11 w 3607"/>
                  <a:gd name="T31" fmla="*/ 14 h 1999"/>
                  <a:gd name="T32" fmla="*/ 19 w 3607"/>
                  <a:gd name="T33" fmla="*/ 11 h 1999"/>
                  <a:gd name="T34" fmla="*/ 27 w 3607"/>
                  <a:gd name="T35" fmla="*/ 8 h 1999"/>
                  <a:gd name="T36" fmla="*/ 36 w 3607"/>
                  <a:gd name="T37" fmla="*/ 6 h 1999"/>
                  <a:gd name="T38" fmla="*/ 44 w 3607"/>
                  <a:gd name="T39" fmla="*/ 4 h 1999"/>
                  <a:gd name="T40" fmla="*/ 52 w 3607"/>
                  <a:gd name="T41" fmla="*/ 2 h 1999"/>
                  <a:gd name="T42" fmla="*/ 61 w 3607"/>
                  <a:gd name="T43" fmla="*/ 1 h 1999"/>
                  <a:gd name="T44" fmla="*/ 135 w 3607"/>
                  <a:gd name="T45" fmla="*/ 35 h 1999"/>
                  <a:gd name="T46" fmla="*/ 126 w 3607"/>
                  <a:gd name="T47" fmla="*/ 34 h 1999"/>
                  <a:gd name="T48" fmla="*/ 116 w 3607"/>
                  <a:gd name="T49" fmla="*/ 33 h 1999"/>
                  <a:gd name="T50" fmla="*/ 107 w 3607"/>
                  <a:gd name="T51" fmla="*/ 32 h 1999"/>
                  <a:gd name="T52" fmla="*/ 97 w 3607"/>
                  <a:gd name="T53" fmla="*/ 32 h 1999"/>
                  <a:gd name="T54" fmla="*/ 90 w 3607"/>
                  <a:gd name="T55" fmla="*/ 32 h 1999"/>
                  <a:gd name="T56" fmla="*/ 83 w 3607"/>
                  <a:gd name="T57" fmla="*/ 33 h 1999"/>
                  <a:gd name="T58" fmla="*/ 75 w 3607"/>
                  <a:gd name="T59" fmla="*/ 33 h 1999"/>
                  <a:gd name="T60" fmla="*/ 68 w 3607"/>
                  <a:gd name="T61" fmla="*/ 34 h 1999"/>
                  <a:gd name="T62" fmla="*/ 62 w 3607"/>
                  <a:gd name="T63" fmla="*/ 35 h 1999"/>
                  <a:gd name="T64" fmla="*/ 55 w 3607"/>
                  <a:gd name="T65" fmla="*/ 36 h 1999"/>
                  <a:gd name="T66" fmla="*/ 48 w 3607"/>
                  <a:gd name="T67" fmla="*/ 38 h 1999"/>
                  <a:gd name="T68" fmla="*/ 41 w 3607"/>
                  <a:gd name="T69" fmla="*/ 40 h 199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607" h="1999">
                    <a:moveTo>
                      <a:pt x="3607" y="1999"/>
                    </a:moveTo>
                    <a:lnTo>
                      <a:pt x="3221" y="1804"/>
                    </a:lnTo>
                    <a:lnTo>
                      <a:pt x="3180" y="1743"/>
                    </a:lnTo>
                    <a:lnTo>
                      <a:pt x="3138" y="1684"/>
                    </a:lnTo>
                    <a:lnTo>
                      <a:pt x="3096" y="1627"/>
                    </a:lnTo>
                    <a:lnTo>
                      <a:pt x="3054" y="1570"/>
                    </a:lnTo>
                    <a:lnTo>
                      <a:pt x="3010" y="1514"/>
                    </a:lnTo>
                    <a:lnTo>
                      <a:pt x="2966" y="1459"/>
                    </a:lnTo>
                    <a:lnTo>
                      <a:pt x="2921" y="1403"/>
                    </a:lnTo>
                    <a:lnTo>
                      <a:pt x="2876" y="1351"/>
                    </a:lnTo>
                    <a:lnTo>
                      <a:pt x="2830" y="1299"/>
                    </a:lnTo>
                    <a:lnTo>
                      <a:pt x="2783" y="1248"/>
                    </a:lnTo>
                    <a:lnTo>
                      <a:pt x="2736" y="1199"/>
                    </a:lnTo>
                    <a:lnTo>
                      <a:pt x="2689" y="1150"/>
                    </a:lnTo>
                    <a:lnTo>
                      <a:pt x="2640" y="1103"/>
                    </a:lnTo>
                    <a:lnTo>
                      <a:pt x="2592" y="1056"/>
                    </a:lnTo>
                    <a:lnTo>
                      <a:pt x="2543" y="1011"/>
                    </a:lnTo>
                    <a:lnTo>
                      <a:pt x="2493" y="967"/>
                    </a:lnTo>
                    <a:lnTo>
                      <a:pt x="3137" y="1293"/>
                    </a:lnTo>
                    <a:lnTo>
                      <a:pt x="3200" y="1375"/>
                    </a:lnTo>
                    <a:lnTo>
                      <a:pt x="3262" y="1459"/>
                    </a:lnTo>
                    <a:lnTo>
                      <a:pt x="3323" y="1545"/>
                    </a:lnTo>
                    <a:lnTo>
                      <a:pt x="3383" y="1632"/>
                    </a:lnTo>
                    <a:lnTo>
                      <a:pt x="3441" y="1721"/>
                    </a:lnTo>
                    <a:lnTo>
                      <a:pt x="3498" y="1812"/>
                    </a:lnTo>
                    <a:lnTo>
                      <a:pt x="3553" y="1905"/>
                    </a:lnTo>
                    <a:lnTo>
                      <a:pt x="3607" y="1999"/>
                    </a:lnTo>
                    <a:close/>
                    <a:moveTo>
                      <a:pt x="371" y="358"/>
                    </a:moveTo>
                    <a:lnTo>
                      <a:pt x="0" y="170"/>
                    </a:lnTo>
                    <a:lnTo>
                      <a:pt x="34" y="153"/>
                    </a:lnTo>
                    <a:lnTo>
                      <a:pt x="69" y="138"/>
                    </a:lnTo>
                    <a:lnTo>
                      <a:pt x="103" y="124"/>
                    </a:lnTo>
                    <a:lnTo>
                      <a:pt x="139" y="110"/>
                    </a:lnTo>
                    <a:lnTo>
                      <a:pt x="174" y="97"/>
                    </a:lnTo>
                    <a:lnTo>
                      <a:pt x="211" y="84"/>
                    </a:lnTo>
                    <a:lnTo>
                      <a:pt x="246" y="74"/>
                    </a:lnTo>
                    <a:lnTo>
                      <a:pt x="283" y="62"/>
                    </a:lnTo>
                    <a:lnTo>
                      <a:pt x="321" y="52"/>
                    </a:lnTo>
                    <a:lnTo>
                      <a:pt x="357" y="42"/>
                    </a:lnTo>
                    <a:lnTo>
                      <a:pt x="395" y="34"/>
                    </a:lnTo>
                    <a:lnTo>
                      <a:pt x="433" y="25"/>
                    </a:lnTo>
                    <a:lnTo>
                      <a:pt x="471" y="17"/>
                    </a:lnTo>
                    <a:lnTo>
                      <a:pt x="508" y="11"/>
                    </a:lnTo>
                    <a:lnTo>
                      <a:pt x="547" y="5"/>
                    </a:lnTo>
                    <a:lnTo>
                      <a:pt x="586" y="0"/>
                    </a:lnTo>
                    <a:lnTo>
                      <a:pt x="1214" y="318"/>
                    </a:lnTo>
                    <a:lnTo>
                      <a:pt x="1172" y="312"/>
                    </a:lnTo>
                    <a:lnTo>
                      <a:pt x="1129" y="305"/>
                    </a:lnTo>
                    <a:lnTo>
                      <a:pt x="1087" y="300"/>
                    </a:lnTo>
                    <a:lnTo>
                      <a:pt x="1044" y="296"/>
                    </a:lnTo>
                    <a:lnTo>
                      <a:pt x="1001" y="293"/>
                    </a:lnTo>
                    <a:lnTo>
                      <a:pt x="959" y="290"/>
                    </a:lnTo>
                    <a:lnTo>
                      <a:pt x="916" y="289"/>
                    </a:lnTo>
                    <a:lnTo>
                      <a:pt x="873" y="288"/>
                    </a:lnTo>
                    <a:lnTo>
                      <a:pt x="840" y="289"/>
                    </a:lnTo>
                    <a:lnTo>
                      <a:pt x="808" y="289"/>
                    </a:lnTo>
                    <a:lnTo>
                      <a:pt x="774" y="291"/>
                    </a:lnTo>
                    <a:lnTo>
                      <a:pt x="743" y="293"/>
                    </a:lnTo>
                    <a:lnTo>
                      <a:pt x="711" y="296"/>
                    </a:lnTo>
                    <a:lnTo>
                      <a:pt x="679" y="299"/>
                    </a:lnTo>
                    <a:lnTo>
                      <a:pt x="647" y="302"/>
                    </a:lnTo>
                    <a:lnTo>
                      <a:pt x="616" y="307"/>
                    </a:lnTo>
                    <a:lnTo>
                      <a:pt x="585" y="311"/>
                    </a:lnTo>
                    <a:lnTo>
                      <a:pt x="554" y="316"/>
                    </a:lnTo>
                    <a:lnTo>
                      <a:pt x="522" y="322"/>
                    </a:lnTo>
                    <a:lnTo>
                      <a:pt x="492" y="328"/>
                    </a:lnTo>
                    <a:lnTo>
                      <a:pt x="461" y="335"/>
                    </a:lnTo>
                    <a:lnTo>
                      <a:pt x="431" y="342"/>
                    </a:lnTo>
                    <a:lnTo>
                      <a:pt x="400" y="350"/>
                    </a:lnTo>
                    <a:lnTo>
                      <a:pt x="371" y="358"/>
                    </a:lnTo>
                    <a:close/>
                  </a:path>
                </a:pathLst>
              </a:custGeom>
              <a:solidFill>
                <a:srgbClr val="FFFBA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86" name="Freeform 128"/>
              <p:cNvSpPr/>
              <p:nvPr/>
            </p:nvSpPr>
            <p:spPr bwMode="auto">
              <a:xfrm>
                <a:off x="4089" y="1544"/>
                <a:ext cx="349" cy="186"/>
              </a:xfrm>
              <a:custGeom>
                <a:avLst/>
                <a:gdLst>
                  <a:gd name="T0" fmla="*/ 298 w 3143"/>
                  <a:gd name="T1" fmla="*/ 160 h 1678"/>
                  <a:gd name="T2" fmla="*/ 285 w 3143"/>
                  <a:gd name="T3" fmla="*/ 146 h 1678"/>
                  <a:gd name="T4" fmla="*/ 273 w 3143"/>
                  <a:gd name="T5" fmla="*/ 132 h 1678"/>
                  <a:gd name="T6" fmla="*/ 260 w 3143"/>
                  <a:gd name="T7" fmla="*/ 120 h 1678"/>
                  <a:gd name="T8" fmla="*/ 246 w 3143"/>
                  <a:gd name="T9" fmla="*/ 108 h 1678"/>
                  <a:gd name="T10" fmla="*/ 233 w 3143"/>
                  <a:gd name="T11" fmla="*/ 96 h 1678"/>
                  <a:gd name="T12" fmla="*/ 219 w 3143"/>
                  <a:gd name="T13" fmla="*/ 86 h 1678"/>
                  <a:gd name="T14" fmla="*/ 204 w 3143"/>
                  <a:gd name="T15" fmla="*/ 76 h 1678"/>
                  <a:gd name="T16" fmla="*/ 190 w 3143"/>
                  <a:gd name="T17" fmla="*/ 68 h 1678"/>
                  <a:gd name="T18" fmla="*/ 175 w 3143"/>
                  <a:gd name="T19" fmla="*/ 60 h 1678"/>
                  <a:gd name="T20" fmla="*/ 160 w 3143"/>
                  <a:gd name="T21" fmla="*/ 53 h 1678"/>
                  <a:gd name="T22" fmla="*/ 145 w 3143"/>
                  <a:gd name="T23" fmla="*/ 47 h 1678"/>
                  <a:gd name="T24" fmla="*/ 130 w 3143"/>
                  <a:gd name="T25" fmla="*/ 43 h 1678"/>
                  <a:gd name="T26" fmla="*/ 115 w 3143"/>
                  <a:gd name="T27" fmla="*/ 39 h 1678"/>
                  <a:gd name="T28" fmla="*/ 99 w 3143"/>
                  <a:gd name="T29" fmla="*/ 36 h 1678"/>
                  <a:gd name="T30" fmla="*/ 84 w 3143"/>
                  <a:gd name="T31" fmla="*/ 34 h 1678"/>
                  <a:gd name="T32" fmla="*/ 68 w 3143"/>
                  <a:gd name="T33" fmla="*/ 34 h 1678"/>
                  <a:gd name="T34" fmla="*/ 64 w 3143"/>
                  <a:gd name="T35" fmla="*/ 34 h 1678"/>
                  <a:gd name="T36" fmla="*/ 59 w 3143"/>
                  <a:gd name="T37" fmla="*/ 34 h 1678"/>
                  <a:gd name="T38" fmla="*/ 54 w 3143"/>
                  <a:gd name="T39" fmla="*/ 34 h 1678"/>
                  <a:gd name="T40" fmla="*/ 50 w 3143"/>
                  <a:gd name="T41" fmla="*/ 35 h 1678"/>
                  <a:gd name="T42" fmla="*/ 4 w 3143"/>
                  <a:gd name="T43" fmla="*/ 8 h 1678"/>
                  <a:gd name="T44" fmla="*/ 12 w 3143"/>
                  <a:gd name="T45" fmla="*/ 6 h 1678"/>
                  <a:gd name="T46" fmla="*/ 19 w 3143"/>
                  <a:gd name="T47" fmla="*/ 5 h 1678"/>
                  <a:gd name="T48" fmla="*/ 27 w 3143"/>
                  <a:gd name="T49" fmla="*/ 3 h 1678"/>
                  <a:gd name="T50" fmla="*/ 35 w 3143"/>
                  <a:gd name="T51" fmla="*/ 2 h 1678"/>
                  <a:gd name="T52" fmla="*/ 43 w 3143"/>
                  <a:gd name="T53" fmla="*/ 1 h 1678"/>
                  <a:gd name="T54" fmla="*/ 51 w 3143"/>
                  <a:gd name="T55" fmla="*/ 0 h 1678"/>
                  <a:gd name="T56" fmla="*/ 60 w 3143"/>
                  <a:gd name="T57" fmla="*/ 0 h 1678"/>
                  <a:gd name="T58" fmla="*/ 67 w 3143"/>
                  <a:gd name="T59" fmla="*/ 0 h 1678"/>
                  <a:gd name="T60" fmla="*/ 72 w 3143"/>
                  <a:gd name="T61" fmla="*/ 0 h 1678"/>
                  <a:gd name="T62" fmla="*/ 78 w 3143"/>
                  <a:gd name="T63" fmla="*/ 0 h 1678"/>
                  <a:gd name="T64" fmla="*/ 83 w 3143"/>
                  <a:gd name="T65" fmla="*/ 1 h 1678"/>
                  <a:gd name="T66" fmla="*/ 276 w 3143"/>
                  <a:gd name="T67" fmla="*/ 97 h 1678"/>
                  <a:gd name="T68" fmla="*/ 286 w 3143"/>
                  <a:gd name="T69" fmla="*/ 107 h 1678"/>
                  <a:gd name="T70" fmla="*/ 295 w 3143"/>
                  <a:gd name="T71" fmla="*/ 117 h 1678"/>
                  <a:gd name="T72" fmla="*/ 305 w 3143"/>
                  <a:gd name="T73" fmla="*/ 128 h 1678"/>
                  <a:gd name="T74" fmla="*/ 314 w 3143"/>
                  <a:gd name="T75" fmla="*/ 139 h 1678"/>
                  <a:gd name="T76" fmla="*/ 323 w 3143"/>
                  <a:gd name="T77" fmla="*/ 150 h 1678"/>
                  <a:gd name="T78" fmla="*/ 332 w 3143"/>
                  <a:gd name="T79" fmla="*/ 162 h 1678"/>
                  <a:gd name="T80" fmla="*/ 341 w 3143"/>
                  <a:gd name="T81" fmla="*/ 174 h 1678"/>
                  <a:gd name="T82" fmla="*/ 349 w 3143"/>
                  <a:gd name="T83" fmla="*/ 186 h 167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143" h="1678">
                    <a:moveTo>
                      <a:pt x="3143" y="1678"/>
                    </a:moveTo>
                    <a:lnTo>
                      <a:pt x="2682" y="1444"/>
                    </a:lnTo>
                    <a:lnTo>
                      <a:pt x="2627" y="1380"/>
                    </a:lnTo>
                    <a:lnTo>
                      <a:pt x="2571" y="1316"/>
                    </a:lnTo>
                    <a:lnTo>
                      <a:pt x="2514" y="1253"/>
                    </a:lnTo>
                    <a:lnTo>
                      <a:pt x="2455" y="1193"/>
                    </a:lnTo>
                    <a:lnTo>
                      <a:pt x="2397" y="1135"/>
                    </a:lnTo>
                    <a:lnTo>
                      <a:pt x="2338" y="1079"/>
                    </a:lnTo>
                    <a:lnTo>
                      <a:pt x="2279" y="1023"/>
                    </a:lnTo>
                    <a:lnTo>
                      <a:pt x="2217" y="970"/>
                    </a:lnTo>
                    <a:lnTo>
                      <a:pt x="2156" y="918"/>
                    </a:lnTo>
                    <a:lnTo>
                      <a:pt x="2094" y="868"/>
                    </a:lnTo>
                    <a:lnTo>
                      <a:pt x="2032" y="821"/>
                    </a:lnTo>
                    <a:lnTo>
                      <a:pt x="1968" y="774"/>
                    </a:lnTo>
                    <a:lnTo>
                      <a:pt x="1905" y="731"/>
                    </a:lnTo>
                    <a:lnTo>
                      <a:pt x="1840" y="689"/>
                    </a:lnTo>
                    <a:lnTo>
                      <a:pt x="1774" y="649"/>
                    </a:lnTo>
                    <a:lnTo>
                      <a:pt x="1710" y="611"/>
                    </a:lnTo>
                    <a:lnTo>
                      <a:pt x="1643" y="575"/>
                    </a:lnTo>
                    <a:lnTo>
                      <a:pt x="1577" y="541"/>
                    </a:lnTo>
                    <a:lnTo>
                      <a:pt x="1510" y="509"/>
                    </a:lnTo>
                    <a:lnTo>
                      <a:pt x="1442" y="480"/>
                    </a:lnTo>
                    <a:lnTo>
                      <a:pt x="1375" y="453"/>
                    </a:lnTo>
                    <a:lnTo>
                      <a:pt x="1307" y="427"/>
                    </a:lnTo>
                    <a:lnTo>
                      <a:pt x="1239" y="404"/>
                    </a:lnTo>
                    <a:lnTo>
                      <a:pt x="1170" y="384"/>
                    </a:lnTo>
                    <a:lnTo>
                      <a:pt x="1101" y="366"/>
                    </a:lnTo>
                    <a:lnTo>
                      <a:pt x="1032" y="349"/>
                    </a:lnTo>
                    <a:lnTo>
                      <a:pt x="962" y="335"/>
                    </a:lnTo>
                    <a:lnTo>
                      <a:pt x="893" y="325"/>
                    </a:lnTo>
                    <a:lnTo>
                      <a:pt x="823" y="316"/>
                    </a:lnTo>
                    <a:lnTo>
                      <a:pt x="753" y="310"/>
                    </a:lnTo>
                    <a:lnTo>
                      <a:pt x="683" y="305"/>
                    </a:lnTo>
                    <a:lnTo>
                      <a:pt x="613" y="304"/>
                    </a:lnTo>
                    <a:lnTo>
                      <a:pt x="592" y="304"/>
                    </a:lnTo>
                    <a:lnTo>
                      <a:pt x="572" y="305"/>
                    </a:lnTo>
                    <a:lnTo>
                      <a:pt x="551" y="305"/>
                    </a:lnTo>
                    <a:lnTo>
                      <a:pt x="531" y="306"/>
                    </a:lnTo>
                    <a:lnTo>
                      <a:pt x="510" y="307"/>
                    </a:lnTo>
                    <a:lnTo>
                      <a:pt x="490" y="309"/>
                    </a:lnTo>
                    <a:lnTo>
                      <a:pt x="469" y="311"/>
                    </a:lnTo>
                    <a:lnTo>
                      <a:pt x="449" y="312"/>
                    </a:lnTo>
                    <a:lnTo>
                      <a:pt x="0" y="84"/>
                    </a:lnTo>
                    <a:lnTo>
                      <a:pt x="35" y="74"/>
                    </a:lnTo>
                    <a:lnTo>
                      <a:pt x="69" y="65"/>
                    </a:lnTo>
                    <a:lnTo>
                      <a:pt x="104" y="56"/>
                    </a:lnTo>
                    <a:lnTo>
                      <a:pt x="138" y="49"/>
                    </a:lnTo>
                    <a:lnTo>
                      <a:pt x="174" y="41"/>
                    </a:lnTo>
                    <a:lnTo>
                      <a:pt x="208" y="33"/>
                    </a:lnTo>
                    <a:lnTo>
                      <a:pt x="244" y="27"/>
                    </a:lnTo>
                    <a:lnTo>
                      <a:pt x="281" y="22"/>
                    </a:lnTo>
                    <a:lnTo>
                      <a:pt x="316" y="17"/>
                    </a:lnTo>
                    <a:lnTo>
                      <a:pt x="353" y="13"/>
                    </a:lnTo>
                    <a:lnTo>
                      <a:pt x="388" y="9"/>
                    </a:lnTo>
                    <a:lnTo>
                      <a:pt x="425" y="5"/>
                    </a:lnTo>
                    <a:lnTo>
                      <a:pt x="463" y="3"/>
                    </a:lnTo>
                    <a:lnTo>
                      <a:pt x="499" y="1"/>
                    </a:lnTo>
                    <a:lnTo>
                      <a:pt x="537" y="1"/>
                    </a:lnTo>
                    <a:lnTo>
                      <a:pt x="574" y="0"/>
                    </a:lnTo>
                    <a:lnTo>
                      <a:pt x="600" y="0"/>
                    </a:lnTo>
                    <a:lnTo>
                      <a:pt x="624" y="1"/>
                    </a:lnTo>
                    <a:lnTo>
                      <a:pt x="650" y="2"/>
                    </a:lnTo>
                    <a:lnTo>
                      <a:pt x="675" y="3"/>
                    </a:lnTo>
                    <a:lnTo>
                      <a:pt x="701" y="4"/>
                    </a:lnTo>
                    <a:lnTo>
                      <a:pt x="726" y="6"/>
                    </a:lnTo>
                    <a:lnTo>
                      <a:pt x="750" y="8"/>
                    </a:lnTo>
                    <a:lnTo>
                      <a:pt x="776" y="11"/>
                    </a:lnTo>
                    <a:lnTo>
                      <a:pt x="2485" y="877"/>
                    </a:lnTo>
                    <a:lnTo>
                      <a:pt x="2529" y="920"/>
                    </a:lnTo>
                    <a:lnTo>
                      <a:pt x="2573" y="965"/>
                    </a:lnTo>
                    <a:lnTo>
                      <a:pt x="2617" y="1011"/>
                    </a:lnTo>
                    <a:lnTo>
                      <a:pt x="2660" y="1057"/>
                    </a:lnTo>
                    <a:lnTo>
                      <a:pt x="2703" y="1105"/>
                    </a:lnTo>
                    <a:lnTo>
                      <a:pt x="2745" y="1152"/>
                    </a:lnTo>
                    <a:lnTo>
                      <a:pt x="2787" y="1202"/>
                    </a:lnTo>
                    <a:lnTo>
                      <a:pt x="2829" y="1251"/>
                    </a:lnTo>
                    <a:lnTo>
                      <a:pt x="2870" y="1302"/>
                    </a:lnTo>
                    <a:lnTo>
                      <a:pt x="2911" y="1354"/>
                    </a:lnTo>
                    <a:lnTo>
                      <a:pt x="2951" y="1405"/>
                    </a:lnTo>
                    <a:lnTo>
                      <a:pt x="2990" y="1458"/>
                    </a:lnTo>
                    <a:lnTo>
                      <a:pt x="3029" y="1512"/>
                    </a:lnTo>
                    <a:lnTo>
                      <a:pt x="3068" y="1567"/>
                    </a:lnTo>
                    <a:lnTo>
                      <a:pt x="3105" y="1622"/>
                    </a:lnTo>
                    <a:lnTo>
                      <a:pt x="3143" y="1678"/>
                    </a:lnTo>
                    <a:close/>
                  </a:path>
                </a:pathLst>
              </a:custGeom>
              <a:solidFill>
                <a:srgbClr val="FFFBA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87" name="Freeform 129"/>
              <p:cNvSpPr/>
              <p:nvPr/>
            </p:nvSpPr>
            <p:spPr bwMode="auto">
              <a:xfrm>
                <a:off x="4125" y="1544"/>
                <a:ext cx="283" cy="145"/>
              </a:xfrm>
              <a:custGeom>
                <a:avLst/>
                <a:gdLst>
                  <a:gd name="T0" fmla="*/ 212 w 2551"/>
                  <a:gd name="T1" fmla="*/ 109 h 1309"/>
                  <a:gd name="T2" fmla="*/ 203 w 2551"/>
                  <a:gd name="T3" fmla="*/ 102 h 1309"/>
                  <a:gd name="T4" fmla="*/ 195 w 2551"/>
                  <a:gd name="T5" fmla="*/ 95 h 1309"/>
                  <a:gd name="T6" fmla="*/ 186 w 2551"/>
                  <a:gd name="T7" fmla="*/ 89 h 1309"/>
                  <a:gd name="T8" fmla="*/ 178 w 2551"/>
                  <a:gd name="T9" fmla="*/ 83 h 1309"/>
                  <a:gd name="T10" fmla="*/ 169 w 2551"/>
                  <a:gd name="T11" fmla="*/ 77 h 1309"/>
                  <a:gd name="T12" fmla="*/ 161 w 2551"/>
                  <a:gd name="T13" fmla="*/ 72 h 1309"/>
                  <a:gd name="T14" fmla="*/ 152 w 2551"/>
                  <a:gd name="T15" fmla="*/ 67 h 1309"/>
                  <a:gd name="T16" fmla="*/ 143 w 2551"/>
                  <a:gd name="T17" fmla="*/ 62 h 1309"/>
                  <a:gd name="T18" fmla="*/ 134 w 2551"/>
                  <a:gd name="T19" fmla="*/ 58 h 1309"/>
                  <a:gd name="T20" fmla="*/ 125 w 2551"/>
                  <a:gd name="T21" fmla="*/ 54 h 1309"/>
                  <a:gd name="T22" fmla="*/ 116 w 2551"/>
                  <a:gd name="T23" fmla="*/ 50 h 1309"/>
                  <a:gd name="T24" fmla="*/ 107 w 2551"/>
                  <a:gd name="T25" fmla="*/ 47 h 1309"/>
                  <a:gd name="T26" fmla="*/ 98 w 2551"/>
                  <a:gd name="T27" fmla="*/ 44 h 1309"/>
                  <a:gd name="T28" fmla="*/ 88 w 2551"/>
                  <a:gd name="T29" fmla="*/ 41 h 1309"/>
                  <a:gd name="T30" fmla="*/ 79 w 2551"/>
                  <a:gd name="T31" fmla="*/ 39 h 1309"/>
                  <a:gd name="T32" fmla="*/ 70 w 2551"/>
                  <a:gd name="T33" fmla="*/ 37 h 1309"/>
                  <a:gd name="T34" fmla="*/ 3 w 2551"/>
                  <a:gd name="T35" fmla="*/ 1 h 1309"/>
                  <a:gd name="T36" fmla="*/ 10 w 2551"/>
                  <a:gd name="T37" fmla="*/ 1 h 1309"/>
                  <a:gd name="T38" fmla="*/ 17 w 2551"/>
                  <a:gd name="T39" fmla="*/ 0 h 1309"/>
                  <a:gd name="T40" fmla="*/ 24 w 2551"/>
                  <a:gd name="T41" fmla="*/ 0 h 1309"/>
                  <a:gd name="T42" fmla="*/ 36 w 2551"/>
                  <a:gd name="T43" fmla="*/ 0 h 1309"/>
                  <a:gd name="T44" fmla="*/ 54 w 2551"/>
                  <a:gd name="T45" fmla="*/ 1 h 1309"/>
                  <a:gd name="T46" fmla="*/ 71 w 2551"/>
                  <a:gd name="T47" fmla="*/ 4 h 1309"/>
                  <a:gd name="T48" fmla="*/ 88 w 2551"/>
                  <a:gd name="T49" fmla="*/ 8 h 1309"/>
                  <a:gd name="T50" fmla="*/ 105 w 2551"/>
                  <a:gd name="T51" fmla="*/ 13 h 1309"/>
                  <a:gd name="T52" fmla="*/ 122 w 2551"/>
                  <a:gd name="T53" fmla="*/ 19 h 1309"/>
                  <a:gd name="T54" fmla="*/ 139 w 2551"/>
                  <a:gd name="T55" fmla="*/ 26 h 1309"/>
                  <a:gd name="T56" fmla="*/ 155 w 2551"/>
                  <a:gd name="T57" fmla="*/ 35 h 1309"/>
                  <a:gd name="T58" fmla="*/ 172 w 2551"/>
                  <a:gd name="T59" fmla="*/ 44 h 1309"/>
                  <a:gd name="T60" fmla="*/ 188 w 2551"/>
                  <a:gd name="T61" fmla="*/ 54 h 1309"/>
                  <a:gd name="T62" fmla="*/ 203 w 2551"/>
                  <a:gd name="T63" fmla="*/ 66 h 1309"/>
                  <a:gd name="T64" fmla="*/ 219 w 2551"/>
                  <a:gd name="T65" fmla="*/ 78 h 1309"/>
                  <a:gd name="T66" fmla="*/ 234 w 2551"/>
                  <a:gd name="T67" fmla="*/ 91 h 1309"/>
                  <a:gd name="T68" fmla="*/ 248 w 2551"/>
                  <a:gd name="T69" fmla="*/ 106 h 1309"/>
                  <a:gd name="T70" fmla="*/ 262 w 2551"/>
                  <a:gd name="T71" fmla="*/ 121 h 1309"/>
                  <a:gd name="T72" fmla="*/ 276 w 2551"/>
                  <a:gd name="T73" fmla="*/ 137 h 130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551" h="1309">
                    <a:moveTo>
                      <a:pt x="2551" y="1309"/>
                    </a:moveTo>
                    <a:lnTo>
                      <a:pt x="1907" y="983"/>
                    </a:lnTo>
                    <a:lnTo>
                      <a:pt x="1870" y="951"/>
                    </a:lnTo>
                    <a:lnTo>
                      <a:pt x="1833" y="920"/>
                    </a:lnTo>
                    <a:lnTo>
                      <a:pt x="1795" y="890"/>
                    </a:lnTo>
                    <a:lnTo>
                      <a:pt x="1758" y="861"/>
                    </a:lnTo>
                    <a:lnTo>
                      <a:pt x="1720" y="832"/>
                    </a:lnTo>
                    <a:lnTo>
                      <a:pt x="1681" y="804"/>
                    </a:lnTo>
                    <a:lnTo>
                      <a:pt x="1643" y="776"/>
                    </a:lnTo>
                    <a:lnTo>
                      <a:pt x="1605" y="749"/>
                    </a:lnTo>
                    <a:lnTo>
                      <a:pt x="1566" y="723"/>
                    </a:lnTo>
                    <a:lnTo>
                      <a:pt x="1527" y="697"/>
                    </a:lnTo>
                    <a:lnTo>
                      <a:pt x="1487" y="673"/>
                    </a:lnTo>
                    <a:lnTo>
                      <a:pt x="1448" y="648"/>
                    </a:lnTo>
                    <a:lnTo>
                      <a:pt x="1408" y="626"/>
                    </a:lnTo>
                    <a:lnTo>
                      <a:pt x="1369" y="603"/>
                    </a:lnTo>
                    <a:lnTo>
                      <a:pt x="1329" y="581"/>
                    </a:lnTo>
                    <a:lnTo>
                      <a:pt x="1289" y="560"/>
                    </a:lnTo>
                    <a:lnTo>
                      <a:pt x="1249" y="540"/>
                    </a:lnTo>
                    <a:lnTo>
                      <a:pt x="1208" y="521"/>
                    </a:lnTo>
                    <a:lnTo>
                      <a:pt x="1167" y="503"/>
                    </a:lnTo>
                    <a:lnTo>
                      <a:pt x="1127" y="484"/>
                    </a:lnTo>
                    <a:lnTo>
                      <a:pt x="1086" y="467"/>
                    </a:lnTo>
                    <a:lnTo>
                      <a:pt x="1045" y="451"/>
                    </a:lnTo>
                    <a:lnTo>
                      <a:pt x="1003" y="436"/>
                    </a:lnTo>
                    <a:lnTo>
                      <a:pt x="962" y="421"/>
                    </a:lnTo>
                    <a:lnTo>
                      <a:pt x="921" y="408"/>
                    </a:lnTo>
                    <a:lnTo>
                      <a:pt x="879" y="395"/>
                    </a:lnTo>
                    <a:lnTo>
                      <a:pt x="838" y="382"/>
                    </a:lnTo>
                    <a:lnTo>
                      <a:pt x="796" y="371"/>
                    </a:lnTo>
                    <a:lnTo>
                      <a:pt x="754" y="360"/>
                    </a:lnTo>
                    <a:lnTo>
                      <a:pt x="712" y="351"/>
                    </a:lnTo>
                    <a:lnTo>
                      <a:pt x="670" y="342"/>
                    </a:lnTo>
                    <a:lnTo>
                      <a:pt x="628" y="334"/>
                    </a:lnTo>
                    <a:lnTo>
                      <a:pt x="0" y="16"/>
                    </a:lnTo>
                    <a:lnTo>
                      <a:pt x="30" y="12"/>
                    </a:lnTo>
                    <a:lnTo>
                      <a:pt x="61" y="9"/>
                    </a:lnTo>
                    <a:lnTo>
                      <a:pt x="91" y="6"/>
                    </a:lnTo>
                    <a:lnTo>
                      <a:pt x="123" y="4"/>
                    </a:lnTo>
                    <a:lnTo>
                      <a:pt x="154" y="2"/>
                    </a:lnTo>
                    <a:lnTo>
                      <a:pt x="185" y="1"/>
                    </a:lnTo>
                    <a:lnTo>
                      <a:pt x="216" y="0"/>
                    </a:lnTo>
                    <a:lnTo>
                      <a:pt x="248" y="0"/>
                    </a:lnTo>
                    <a:lnTo>
                      <a:pt x="326" y="2"/>
                    </a:lnTo>
                    <a:lnTo>
                      <a:pt x="405" y="6"/>
                    </a:lnTo>
                    <a:lnTo>
                      <a:pt x="483" y="13"/>
                    </a:lnTo>
                    <a:lnTo>
                      <a:pt x="561" y="24"/>
                    </a:lnTo>
                    <a:lnTo>
                      <a:pt x="639" y="37"/>
                    </a:lnTo>
                    <a:lnTo>
                      <a:pt x="717" y="52"/>
                    </a:lnTo>
                    <a:lnTo>
                      <a:pt x="794" y="70"/>
                    </a:lnTo>
                    <a:lnTo>
                      <a:pt x="871" y="92"/>
                    </a:lnTo>
                    <a:lnTo>
                      <a:pt x="947" y="115"/>
                    </a:lnTo>
                    <a:lnTo>
                      <a:pt x="1024" y="142"/>
                    </a:lnTo>
                    <a:lnTo>
                      <a:pt x="1100" y="170"/>
                    </a:lnTo>
                    <a:lnTo>
                      <a:pt x="1176" y="203"/>
                    </a:lnTo>
                    <a:lnTo>
                      <a:pt x="1251" y="236"/>
                    </a:lnTo>
                    <a:lnTo>
                      <a:pt x="1325" y="273"/>
                    </a:lnTo>
                    <a:lnTo>
                      <a:pt x="1400" y="312"/>
                    </a:lnTo>
                    <a:lnTo>
                      <a:pt x="1473" y="353"/>
                    </a:lnTo>
                    <a:lnTo>
                      <a:pt x="1546" y="397"/>
                    </a:lnTo>
                    <a:lnTo>
                      <a:pt x="1619" y="443"/>
                    </a:lnTo>
                    <a:lnTo>
                      <a:pt x="1691" y="491"/>
                    </a:lnTo>
                    <a:lnTo>
                      <a:pt x="1762" y="541"/>
                    </a:lnTo>
                    <a:lnTo>
                      <a:pt x="1832" y="594"/>
                    </a:lnTo>
                    <a:lnTo>
                      <a:pt x="1901" y="649"/>
                    </a:lnTo>
                    <a:lnTo>
                      <a:pt x="1970" y="707"/>
                    </a:lnTo>
                    <a:lnTo>
                      <a:pt x="2039" y="766"/>
                    </a:lnTo>
                    <a:lnTo>
                      <a:pt x="2106" y="826"/>
                    </a:lnTo>
                    <a:lnTo>
                      <a:pt x="2172" y="890"/>
                    </a:lnTo>
                    <a:lnTo>
                      <a:pt x="2237" y="955"/>
                    </a:lnTo>
                    <a:lnTo>
                      <a:pt x="2302" y="1023"/>
                    </a:lnTo>
                    <a:lnTo>
                      <a:pt x="2366" y="1092"/>
                    </a:lnTo>
                    <a:lnTo>
                      <a:pt x="2428" y="1162"/>
                    </a:lnTo>
                    <a:lnTo>
                      <a:pt x="2489" y="1235"/>
                    </a:lnTo>
                    <a:lnTo>
                      <a:pt x="2551" y="1309"/>
                    </a:lnTo>
                    <a:close/>
                  </a:path>
                </a:pathLst>
              </a:custGeom>
              <a:solidFill>
                <a:srgbClr val="FFFCB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88" name="Freeform 130"/>
              <p:cNvSpPr/>
              <p:nvPr/>
            </p:nvSpPr>
            <p:spPr bwMode="auto">
              <a:xfrm>
                <a:off x="4175" y="1545"/>
                <a:ext cx="190" cy="96"/>
              </a:xfrm>
              <a:custGeom>
                <a:avLst/>
                <a:gdLst>
                  <a:gd name="T0" fmla="*/ 190 w 1709"/>
                  <a:gd name="T1" fmla="*/ 96 h 866"/>
                  <a:gd name="T2" fmla="*/ 0 w 1709"/>
                  <a:gd name="T3" fmla="*/ 0 h 866"/>
                  <a:gd name="T4" fmla="*/ 6 w 1709"/>
                  <a:gd name="T5" fmla="*/ 1 h 866"/>
                  <a:gd name="T6" fmla="*/ 13 w 1709"/>
                  <a:gd name="T7" fmla="*/ 1 h 866"/>
                  <a:gd name="T8" fmla="*/ 19 w 1709"/>
                  <a:gd name="T9" fmla="*/ 2 h 866"/>
                  <a:gd name="T10" fmla="*/ 25 w 1709"/>
                  <a:gd name="T11" fmla="*/ 4 h 866"/>
                  <a:gd name="T12" fmla="*/ 31 w 1709"/>
                  <a:gd name="T13" fmla="*/ 5 h 866"/>
                  <a:gd name="T14" fmla="*/ 38 w 1709"/>
                  <a:gd name="T15" fmla="*/ 6 h 866"/>
                  <a:gd name="T16" fmla="*/ 44 w 1709"/>
                  <a:gd name="T17" fmla="*/ 8 h 866"/>
                  <a:gd name="T18" fmla="*/ 50 w 1709"/>
                  <a:gd name="T19" fmla="*/ 10 h 866"/>
                  <a:gd name="T20" fmla="*/ 56 w 1709"/>
                  <a:gd name="T21" fmla="*/ 12 h 866"/>
                  <a:gd name="T22" fmla="*/ 62 w 1709"/>
                  <a:gd name="T23" fmla="*/ 14 h 866"/>
                  <a:gd name="T24" fmla="*/ 69 w 1709"/>
                  <a:gd name="T25" fmla="*/ 16 h 866"/>
                  <a:gd name="T26" fmla="*/ 75 w 1709"/>
                  <a:gd name="T27" fmla="*/ 19 h 866"/>
                  <a:gd name="T28" fmla="*/ 81 w 1709"/>
                  <a:gd name="T29" fmla="*/ 21 h 866"/>
                  <a:gd name="T30" fmla="*/ 87 w 1709"/>
                  <a:gd name="T31" fmla="*/ 24 h 866"/>
                  <a:gd name="T32" fmla="*/ 93 w 1709"/>
                  <a:gd name="T33" fmla="*/ 27 h 866"/>
                  <a:gd name="T34" fmla="*/ 99 w 1709"/>
                  <a:gd name="T35" fmla="*/ 30 h 866"/>
                  <a:gd name="T36" fmla="*/ 105 w 1709"/>
                  <a:gd name="T37" fmla="*/ 33 h 866"/>
                  <a:gd name="T38" fmla="*/ 111 w 1709"/>
                  <a:gd name="T39" fmla="*/ 36 h 866"/>
                  <a:gd name="T40" fmla="*/ 117 w 1709"/>
                  <a:gd name="T41" fmla="*/ 40 h 866"/>
                  <a:gd name="T42" fmla="*/ 123 w 1709"/>
                  <a:gd name="T43" fmla="*/ 43 h 866"/>
                  <a:gd name="T44" fmla="*/ 128 w 1709"/>
                  <a:gd name="T45" fmla="*/ 47 h 866"/>
                  <a:gd name="T46" fmla="*/ 134 w 1709"/>
                  <a:gd name="T47" fmla="*/ 51 h 866"/>
                  <a:gd name="T48" fmla="*/ 140 w 1709"/>
                  <a:gd name="T49" fmla="*/ 55 h 866"/>
                  <a:gd name="T50" fmla="*/ 146 w 1709"/>
                  <a:gd name="T51" fmla="*/ 59 h 866"/>
                  <a:gd name="T52" fmla="*/ 151 w 1709"/>
                  <a:gd name="T53" fmla="*/ 63 h 866"/>
                  <a:gd name="T54" fmla="*/ 157 w 1709"/>
                  <a:gd name="T55" fmla="*/ 67 h 866"/>
                  <a:gd name="T56" fmla="*/ 163 w 1709"/>
                  <a:gd name="T57" fmla="*/ 72 h 866"/>
                  <a:gd name="T58" fmla="*/ 168 w 1709"/>
                  <a:gd name="T59" fmla="*/ 76 h 866"/>
                  <a:gd name="T60" fmla="*/ 174 w 1709"/>
                  <a:gd name="T61" fmla="*/ 81 h 866"/>
                  <a:gd name="T62" fmla="*/ 179 w 1709"/>
                  <a:gd name="T63" fmla="*/ 86 h 866"/>
                  <a:gd name="T64" fmla="*/ 185 w 1709"/>
                  <a:gd name="T65" fmla="*/ 91 h 866"/>
                  <a:gd name="T66" fmla="*/ 190 w 1709"/>
                  <a:gd name="T67" fmla="*/ 96 h 86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709" h="866">
                    <a:moveTo>
                      <a:pt x="1709" y="866"/>
                    </a:moveTo>
                    <a:lnTo>
                      <a:pt x="0" y="0"/>
                    </a:lnTo>
                    <a:lnTo>
                      <a:pt x="56" y="5"/>
                    </a:lnTo>
                    <a:lnTo>
                      <a:pt x="114" y="13"/>
                    </a:lnTo>
                    <a:lnTo>
                      <a:pt x="170" y="22"/>
                    </a:lnTo>
                    <a:lnTo>
                      <a:pt x="227" y="33"/>
                    </a:lnTo>
                    <a:lnTo>
                      <a:pt x="283" y="45"/>
                    </a:lnTo>
                    <a:lnTo>
                      <a:pt x="339" y="58"/>
                    </a:lnTo>
                    <a:lnTo>
                      <a:pt x="395" y="73"/>
                    </a:lnTo>
                    <a:lnTo>
                      <a:pt x="451" y="89"/>
                    </a:lnTo>
                    <a:lnTo>
                      <a:pt x="506" y="108"/>
                    </a:lnTo>
                    <a:lnTo>
                      <a:pt x="562" y="127"/>
                    </a:lnTo>
                    <a:lnTo>
                      <a:pt x="617" y="146"/>
                    </a:lnTo>
                    <a:lnTo>
                      <a:pt x="672" y="169"/>
                    </a:lnTo>
                    <a:lnTo>
                      <a:pt x="727" y="192"/>
                    </a:lnTo>
                    <a:lnTo>
                      <a:pt x="781" y="217"/>
                    </a:lnTo>
                    <a:lnTo>
                      <a:pt x="836" y="242"/>
                    </a:lnTo>
                    <a:lnTo>
                      <a:pt x="890" y="269"/>
                    </a:lnTo>
                    <a:lnTo>
                      <a:pt x="943" y="298"/>
                    </a:lnTo>
                    <a:lnTo>
                      <a:pt x="996" y="327"/>
                    </a:lnTo>
                    <a:lnTo>
                      <a:pt x="1050" y="358"/>
                    </a:lnTo>
                    <a:lnTo>
                      <a:pt x="1103" y="390"/>
                    </a:lnTo>
                    <a:lnTo>
                      <a:pt x="1155" y="424"/>
                    </a:lnTo>
                    <a:lnTo>
                      <a:pt x="1207" y="458"/>
                    </a:lnTo>
                    <a:lnTo>
                      <a:pt x="1259" y="494"/>
                    </a:lnTo>
                    <a:lnTo>
                      <a:pt x="1311" y="530"/>
                    </a:lnTo>
                    <a:lnTo>
                      <a:pt x="1362" y="568"/>
                    </a:lnTo>
                    <a:lnTo>
                      <a:pt x="1412" y="607"/>
                    </a:lnTo>
                    <a:lnTo>
                      <a:pt x="1463" y="648"/>
                    </a:lnTo>
                    <a:lnTo>
                      <a:pt x="1514" y="689"/>
                    </a:lnTo>
                    <a:lnTo>
                      <a:pt x="1563" y="732"/>
                    </a:lnTo>
                    <a:lnTo>
                      <a:pt x="1612" y="775"/>
                    </a:lnTo>
                    <a:lnTo>
                      <a:pt x="1660" y="820"/>
                    </a:lnTo>
                    <a:lnTo>
                      <a:pt x="1709" y="866"/>
                    </a:lnTo>
                    <a:close/>
                  </a:path>
                </a:pathLst>
              </a:custGeom>
              <a:solidFill>
                <a:srgbClr val="FFFCB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89" name="Freeform 131"/>
              <p:cNvSpPr/>
              <p:nvPr/>
            </p:nvSpPr>
            <p:spPr bwMode="auto">
              <a:xfrm>
                <a:off x="3891" y="1544"/>
                <a:ext cx="651" cy="898"/>
              </a:xfrm>
              <a:custGeom>
                <a:avLst/>
                <a:gdLst>
                  <a:gd name="T0" fmla="*/ 185 w 5859"/>
                  <a:gd name="T1" fmla="*/ 769 h 8083"/>
                  <a:gd name="T2" fmla="*/ 218 w 5859"/>
                  <a:gd name="T3" fmla="*/ 799 h 8083"/>
                  <a:gd name="T4" fmla="*/ 252 w 5859"/>
                  <a:gd name="T5" fmla="*/ 824 h 8083"/>
                  <a:gd name="T6" fmla="*/ 288 w 5859"/>
                  <a:gd name="T7" fmla="*/ 842 h 8083"/>
                  <a:gd name="T8" fmla="*/ 325 w 5859"/>
                  <a:gd name="T9" fmla="*/ 855 h 8083"/>
                  <a:gd name="T10" fmla="*/ 362 w 5859"/>
                  <a:gd name="T11" fmla="*/ 861 h 8083"/>
                  <a:gd name="T12" fmla="*/ 414 w 5859"/>
                  <a:gd name="T13" fmla="*/ 860 h 8083"/>
                  <a:gd name="T14" fmla="*/ 482 w 5859"/>
                  <a:gd name="T15" fmla="*/ 837 h 8083"/>
                  <a:gd name="T16" fmla="*/ 538 w 5859"/>
                  <a:gd name="T17" fmla="*/ 791 h 8083"/>
                  <a:gd name="T18" fmla="*/ 582 w 5859"/>
                  <a:gd name="T19" fmla="*/ 727 h 8083"/>
                  <a:gd name="T20" fmla="*/ 612 w 5859"/>
                  <a:gd name="T21" fmla="*/ 645 h 8083"/>
                  <a:gd name="T22" fmla="*/ 625 w 5859"/>
                  <a:gd name="T23" fmla="*/ 552 h 8083"/>
                  <a:gd name="T24" fmla="*/ 619 w 5859"/>
                  <a:gd name="T25" fmla="*/ 448 h 8083"/>
                  <a:gd name="T26" fmla="*/ 595 w 5859"/>
                  <a:gd name="T27" fmla="*/ 345 h 8083"/>
                  <a:gd name="T28" fmla="*/ 555 w 5859"/>
                  <a:gd name="T29" fmla="*/ 251 h 8083"/>
                  <a:gd name="T30" fmla="*/ 503 w 5859"/>
                  <a:gd name="T31" fmla="*/ 170 h 8083"/>
                  <a:gd name="T32" fmla="*/ 440 w 5859"/>
                  <a:gd name="T33" fmla="*/ 105 h 8083"/>
                  <a:gd name="T34" fmla="*/ 370 w 5859"/>
                  <a:gd name="T35" fmla="*/ 59 h 8083"/>
                  <a:gd name="T36" fmla="*/ 296 w 5859"/>
                  <a:gd name="T37" fmla="*/ 36 h 8083"/>
                  <a:gd name="T38" fmla="*/ 221 w 5859"/>
                  <a:gd name="T39" fmla="*/ 39 h 8083"/>
                  <a:gd name="T40" fmla="*/ 156 w 5859"/>
                  <a:gd name="T41" fmla="*/ 66 h 8083"/>
                  <a:gd name="T42" fmla="*/ 101 w 5859"/>
                  <a:gd name="T43" fmla="*/ 116 h 8083"/>
                  <a:gd name="T44" fmla="*/ 60 w 5859"/>
                  <a:gd name="T45" fmla="*/ 185 h 8083"/>
                  <a:gd name="T46" fmla="*/ 34 w 5859"/>
                  <a:gd name="T47" fmla="*/ 269 h 8083"/>
                  <a:gd name="T48" fmla="*/ 24 w 5859"/>
                  <a:gd name="T49" fmla="*/ 365 h 8083"/>
                  <a:gd name="T50" fmla="*/ 31 w 5859"/>
                  <a:gd name="T51" fmla="*/ 449 h 8083"/>
                  <a:gd name="T52" fmla="*/ 8 w 5859"/>
                  <a:gd name="T53" fmla="*/ 457 h 8083"/>
                  <a:gd name="T54" fmla="*/ 2 w 5859"/>
                  <a:gd name="T55" fmla="*/ 403 h 8083"/>
                  <a:gd name="T56" fmla="*/ 4 w 5859"/>
                  <a:gd name="T57" fmla="*/ 295 h 8083"/>
                  <a:gd name="T58" fmla="*/ 25 w 5859"/>
                  <a:gd name="T59" fmla="*/ 198 h 8083"/>
                  <a:gd name="T60" fmla="*/ 63 w 5859"/>
                  <a:gd name="T61" fmla="*/ 117 h 8083"/>
                  <a:gd name="T62" fmla="*/ 117 w 5859"/>
                  <a:gd name="T63" fmla="*/ 54 h 8083"/>
                  <a:gd name="T64" fmla="*/ 184 w 5859"/>
                  <a:gd name="T65" fmla="*/ 14 h 8083"/>
                  <a:gd name="T66" fmla="*/ 261 w 5859"/>
                  <a:gd name="T67" fmla="*/ 0 h 8083"/>
                  <a:gd name="T68" fmla="*/ 343 w 5859"/>
                  <a:gd name="T69" fmla="*/ 14 h 8083"/>
                  <a:gd name="T70" fmla="*/ 421 w 5859"/>
                  <a:gd name="T71" fmla="*/ 54 h 8083"/>
                  <a:gd name="T72" fmla="*/ 492 w 5859"/>
                  <a:gd name="T73" fmla="*/ 117 h 8083"/>
                  <a:gd name="T74" fmla="*/ 554 w 5859"/>
                  <a:gd name="T75" fmla="*/ 198 h 8083"/>
                  <a:gd name="T76" fmla="*/ 603 w 5859"/>
                  <a:gd name="T77" fmla="*/ 295 h 8083"/>
                  <a:gd name="T78" fmla="*/ 636 w 5859"/>
                  <a:gd name="T79" fmla="*/ 403 h 8083"/>
                  <a:gd name="T80" fmla="*/ 651 w 5859"/>
                  <a:gd name="T81" fmla="*/ 517 h 8083"/>
                  <a:gd name="T82" fmla="*/ 644 w 5859"/>
                  <a:gd name="T83" fmla="*/ 624 h 8083"/>
                  <a:gd name="T84" fmla="*/ 619 w 5859"/>
                  <a:gd name="T85" fmla="*/ 718 h 8083"/>
                  <a:gd name="T86" fmla="*/ 578 w 5859"/>
                  <a:gd name="T87" fmla="*/ 795 h 8083"/>
                  <a:gd name="T88" fmla="*/ 522 w 5859"/>
                  <a:gd name="T89" fmla="*/ 854 h 8083"/>
                  <a:gd name="T90" fmla="*/ 453 w 5859"/>
                  <a:gd name="T91" fmla="*/ 889 h 8083"/>
                  <a:gd name="T92" fmla="*/ 381 w 5859"/>
                  <a:gd name="T93" fmla="*/ 898 h 8083"/>
                  <a:gd name="T94" fmla="*/ 339 w 5859"/>
                  <a:gd name="T95" fmla="*/ 893 h 8083"/>
                  <a:gd name="T96" fmla="*/ 297 w 5859"/>
                  <a:gd name="T97" fmla="*/ 881 h 8083"/>
                  <a:gd name="T98" fmla="*/ 256 w 5859"/>
                  <a:gd name="T99" fmla="*/ 861 h 8083"/>
                  <a:gd name="T100" fmla="*/ 216 w 5859"/>
                  <a:gd name="T101" fmla="*/ 835 h 8083"/>
                  <a:gd name="T102" fmla="*/ 178 w 5859"/>
                  <a:gd name="T103" fmla="*/ 802 h 8083"/>
                  <a:gd name="T104" fmla="*/ 142 w 5859"/>
                  <a:gd name="T105" fmla="*/ 762 h 808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859" h="8083">
                    <a:moveTo>
                      <a:pt x="1430" y="6666"/>
                    </a:moveTo>
                    <a:lnTo>
                      <a:pt x="1487" y="6733"/>
                    </a:lnTo>
                    <a:lnTo>
                      <a:pt x="1545" y="6798"/>
                    </a:lnTo>
                    <a:lnTo>
                      <a:pt x="1603" y="6861"/>
                    </a:lnTo>
                    <a:lnTo>
                      <a:pt x="1661" y="6922"/>
                    </a:lnTo>
                    <a:lnTo>
                      <a:pt x="1720" y="6981"/>
                    </a:lnTo>
                    <a:lnTo>
                      <a:pt x="1780" y="7037"/>
                    </a:lnTo>
                    <a:lnTo>
                      <a:pt x="1840" y="7091"/>
                    </a:lnTo>
                    <a:lnTo>
                      <a:pt x="1900" y="7144"/>
                    </a:lnTo>
                    <a:lnTo>
                      <a:pt x="1961" y="7194"/>
                    </a:lnTo>
                    <a:lnTo>
                      <a:pt x="2022" y="7242"/>
                    </a:lnTo>
                    <a:lnTo>
                      <a:pt x="2085" y="7288"/>
                    </a:lnTo>
                    <a:lnTo>
                      <a:pt x="2147" y="7333"/>
                    </a:lnTo>
                    <a:lnTo>
                      <a:pt x="2210" y="7374"/>
                    </a:lnTo>
                    <a:lnTo>
                      <a:pt x="2272" y="7413"/>
                    </a:lnTo>
                    <a:lnTo>
                      <a:pt x="2336" y="7451"/>
                    </a:lnTo>
                    <a:lnTo>
                      <a:pt x="2400" y="7487"/>
                    </a:lnTo>
                    <a:lnTo>
                      <a:pt x="2464" y="7519"/>
                    </a:lnTo>
                    <a:lnTo>
                      <a:pt x="2529" y="7550"/>
                    </a:lnTo>
                    <a:lnTo>
                      <a:pt x="2593" y="7580"/>
                    </a:lnTo>
                    <a:lnTo>
                      <a:pt x="2659" y="7607"/>
                    </a:lnTo>
                    <a:lnTo>
                      <a:pt x="2724" y="7631"/>
                    </a:lnTo>
                    <a:lnTo>
                      <a:pt x="2789" y="7654"/>
                    </a:lnTo>
                    <a:lnTo>
                      <a:pt x="2855" y="7674"/>
                    </a:lnTo>
                    <a:lnTo>
                      <a:pt x="2922" y="7693"/>
                    </a:lnTo>
                    <a:lnTo>
                      <a:pt x="2988" y="7709"/>
                    </a:lnTo>
                    <a:lnTo>
                      <a:pt x="3055" y="7723"/>
                    </a:lnTo>
                    <a:lnTo>
                      <a:pt x="3121" y="7735"/>
                    </a:lnTo>
                    <a:lnTo>
                      <a:pt x="3188" y="7745"/>
                    </a:lnTo>
                    <a:lnTo>
                      <a:pt x="3255" y="7752"/>
                    </a:lnTo>
                    <a:lnTo>
                      <a:pt x="3322" y="7758"/>
                    </a:lnTo>
                    <a:lnTo>
                      <a:pt x="3389" y="7761"/>
                    </a:lnTo>
                    <a:lnTo>
                      <a:pt x="3457" y="7762"/>
                    </a:lnTo>
                    <a:lnTo>
                      <a:pt x="3592" y="7756"/>
                    </a:lnTo>
                    <a:lnTo>
                      <a:pt x="3725" y="7742"/>
                    </a:lnTo>
                    <a:lnTo>
                      <a:pt x="3853" y="7719"/>
                    </a:lnTo>
                    <a:lnTo>
                      <a:pt x="3979" y="7685"/>
                    </a:lnTo>
                    <a:lnTo>
                      <a:pt x="4101" y="7644"/>
                    </a:lnTo>
                    <a:lnTo>
                      <a:pt x="4220" y="7594"/>
                    </a:lnTo>
                    <a:lnTo>
                      <a:pt x="4335" y="7535"/>
                    </a:lnTo>
                    <a:lnTo>
                      <a:pt x="4445" y="7468"/>
                    </a:lnTo>
                    <a:lnTo>
                      <a:pt x="4552" y="7394"/>
                    </a:lnTo>
                    <a:lnTo>
                      <a:pt x="4654" y="7311"/>
                    </a:lnTo>
                    <a:lnTo>
                      <a:pt x="4752" y="7221"/>
                    </a:lnTo>
                    <a:lnTo>
                      <a:pt x="4846" y="7124"/>
                    </a:lnTo>
                    <a:lnTo>
                      <a:pt x="4935" y="7021"/>
                    </a:lnTo>
                    <a:lnTo>
                      <a:pt x="5019" y="6910"/>
                    </a:lnTo>
                    <a:lnTo>
                      <a:pt x="5099" y="6793"/>
                    </a:lnTo>
                    <a:lnTo>
                      <a:pt x="5173" y="6669"/>
                    </a:lnTo>
                    <a:lnTo>
                      <a:pt x="5242" y="6540"/>
                    </a:lnTo>
                    <a:lnTo>
                      <a:pt x="5306" y="6405"/>
                    </a:lnTo>
                    <a:lnTo>
                      <a:pt x="5364" y="6264"/>
                    </a:lnTo>
                    <a:lnTo>
                      <a:pt x="5418" y="6117"/>
                    </a:lnTo>
                    <a:lnTo>
                      <a:pt x="5464" y="5966"/>
                    </a:lnTo>
                    <a:lnTo>
                      <a:pt x="5506" y="5810"/>
                    </a:lnTo>
                    <a:lnTo>
                      <a:pt x="5542" y="5649"/>
                    </a:lnTo>
                    <a:lnTo>
                      <a:pt x="5571" y="5484"/>
                    </a:lnTo>
                    <a:lnTo>
                      <a:pt x="5595" y="5314"/>
                    </a:lnTo>
                    <a:lnTo>
                      <a:pt x="5611" y="5142"/>
                    </a:lnTo>
                    <a:lnTo>
                      <a:pt x="5622" y="4965"/>
                    </a:lnTo>
                    <a:lnTo>
                      <a:pt x="5625" y="4785"/>
                    </a:lnTo>
                    <a:lnTo>
                      <a:pt x="5623" y="4600"/>
                    </a:lnTo>
                    <a:lnTo>
                      <a:pt x="5613" y="4414"/>
                    </a:lnTo>
                    <a:lnTo>
                      <a:pt x="5596" y="4225"/>
                    </a:lnTo>
                    <a:lnTo>
                      <a:pt x="5572" y="4033"/>
                    </a:lnTo>
                    <a:lnTo>
                      <a:pt x="5541" y="3841"/>
                    </a:lnTo>
                    <a:lnTo>
                      <a:pt x="5503" y="3652"/>
                    </a:lnTo>
                    <a:lnTo>
                      <a:pt x="5460" y="3466"/>
                    </a:lnTo>
                    <a:lnTo>
                      <a:pt x="5410" y="3281"/>
                    </a:lnTo>
                    <a:lnTo>
                      <a:pt x="5356" y="3101"/>
                    </a:lnTo>
                    <a:lnTo>
                      <a:pt x="5294" y="2924"/>
                    </a:lnTo>
                    <a:lnTo>
                      <a:pt x="5227" y="2752"/>
                    </a:lnTo>
                    <a:lnTo>
                      <a:pt x="5156" y="2582"/>
                    </a:lnTo>
                    <a:lnTo>
                      <a:pt x="5080" y="2417"/>
                    </a:lnTo>
                    <a:lnTo>
                      <a:pt x="4998" y="2255"/>
                    </a:lnTo>
                    <a:lnTo>
                      <a:pt x="4911" y="2100"/>
                    </a:lnTo>
                    <a:lnTo>
                      <a:pt x="4821" y="1948"/>
                    </a:lnTo>
                    <a:lnTo>
                      <a:pt x="4726" y="1802"/>
                    </a:lnTo>
                    <a:lnTo>
                      <a:pt x="4628" y="1661"/>
                    </a:lnTo>
                    <a:lnTo>
                      <a:pt x="4525" y="1526"/>
                    </a:lnTo>
                    <a:lnTo>
                      <a:pt x="4419" y="1397"/>
                    </a:lnTo>
                    <a:lnTo>
                      <a:pt x="4309" y="1273"/>
                    </a:lnTo>
                    <a:lnTo>
                      <a:pt x="4196" y="1156"/>
                    </a:lnTo>
                    <a:lnTo>
                      <a:pt x="4081" y="1045"/>
                    </a:lnTo>
                    <a:lnTo>
                      <a:pt x="3962" y="942"/>
                    </a:lnTo>
                    <a:lnTo>
                      <a:pt x="3840" y="845"/>
                    </a:lnTo>
                    <a:lnTo>
                      <a:pt x="3716" y="755"/>
                    </a:lnTo>
                    <a:lnTo>
                      <a:pt x="3590" y="672"/>
                    </a:lnTo>
                    <a:lnTo>
                      <a:pt x="3463" y="598"/>
                    </a:lnTo>
                    <a:lnTo>
                      <a:pt x="3333" y="531"/>
                    </a:lnTo>
                    <a:lnTo>
                      <a:pt x="3201" y="472"/>
                    </a:lnTo>
                    <a:lnTo>
                      <a:pt x="3069" y="422"/>
                    </a:lnTo>
                    <a:lnTo>
                      <a:pt x="2934" y="381"/>
                    </a:lnTo>
                    <a:lnTo>
                      <a:pt x="2799" y="347"/>
                    </a:lnTo>
                    <a:lnTo>
                      <a:pt x="2663" y="324"/>
                    </a:lnTo>
                    <a:lnTo>
                      <a:pt x="2526" y="310"/>
                    </a:lnTo>
                    <a:lnTo>
                      <a:pt x="2390" y="304"/>
                    </a:lnTo>
                    <a:lnTo>
                      <a:pt x="2254" y="310"/>
                    </a:lnTo>
                    <a:lnTo>
                      <a:pt x="2121" y="324"/>
                    </a:lnTo>
                    <a:lnTo>
                      <a:pt x="1993" y="347"/>
                    </a:lnTo>
                    <a:lnTo>
                      <a:pt x="1867" y="381"/>
                    </a:lnTo>
                    <a:lnTo>
                      <a:pt x="1744" y="422"/>
                    </a:lnTo>
                    <a:lnTo>
                      <a:pt x="1626" y="472"/>
                    </a:lnTo>
                    <a:lnTo>
                      <a:pt x="1511" y="531"/>
                    </a:lnTo>
                    <a:lnTo>
                      <a:pt x="1400" y="598"/>
                    </a:lnTo>
                    <a:lnTo>
                      <a:pt x="1293" y="672"/>
                    </a:lnTo>
                    <a:lnTo>
                      <a:pt x="1191" y="755"/>
                    </a:lnTo>
                    <a:lnTo>
                      <a:pt x="1093" y="845"/>
                    </a:lnTo>
                    <a:lnTo>
                      <a:pt x="1000" y="942"/>
                    </a:lnTo>
                    <a:lnTo>
                      <a:pt x="911" y="1045"/>
                    </a:lnTo>
                    <a:lnTo>
                      <a:pt x="827" y="1156"/>
                    </a:lnTo>
                    <a:lnTo>
                      <a:pt x="747" y="1273"/>
                    </a:lnTo>
                    <a:lnTo>
                      <a:pt x="673" y="1397"/>
                    </a:lnTo>
                    <a:lnTo>
                      <a:pt x="604" y="1526"/>
                    </a:lnTo>
                    <a:lnTo>
                      <a:pt x="540" y="1661"/>
                    </a:lnTo>
                    <a:lnTo>
                      <a:pt x="482" y="1802"/>
                    </a:lnTo>
                    <a:lnTo>
                      <a:pt x="428" y="1948"/>
                    </a:lnTo>
                    <a:lnTo>
                      <a:pt x="382" y="2100"/>
                    </a:lnTo>
                    <a:lnTo>
                      <a:pt x="340" y="2255"/>
                    </a:lnTo>
                    <a:lnTo>
                      <a:pt x="304" y="2417"/>
                    </a:lnTo>
                    <a:lnTo>
                      <a:pt x="275" y="2582"/>
                    </a:lnTo>
                    <a:lnTo>
                      <a:pt x="251" y="2752"/>
                    </a:lnTo>
                    <a:lnTo>
                      <a:pt x="235" y="2924"/>
                    </a:lnTo>
                    <a:lnTo>
                      <a:pt x="224" y="3101"/>
                    </a:lnTo>
                    <a:lnTo>
                      <a:pt x="220" y="3281"/>
                    </a:lnTo>
                    <a:lnTo>
                      <a:pt x="223" y="3466"/>
                    </a:lnTo>
                    <a:lnTo>
                      <a:pt x="233" y="3652"/>
                    </a:lnTo>
                    <a:lnTo>
                      <a:pt x="250" y="3841"/>
                    </a:lnTo>
                    <a:lnTo>
                      <a:pt x="274" y="4033"/>
                    </a:lnTo>
                    <a:lnTo>
                      <a:pt x="275" y="4039"/>
                    </a:lnTo>
                    <a:lnTo>
                      <a:pt x="274" y="4033"/>
                    </a:lnTo>
                    <a:lnTo>
                      <a:pt x="273" y="4028"/>
                    </a:lnTo>
                    <a:lnTo>
                      <a:pt x="274" y="4033"/>
                    </a:lnTo>
                    <a:lnTo>
                      <a:pt x="73" y="4143"/>
                    </a:lnTo>
                    <a:lnTo>
                      <a:pt x="69" y="4114"/>
                    </a:lnTo>
                    <a:lnTo>
                      <a:pt x="66" y="4092"/>
                    </a:lnTo>
                    <a:lnTo>
                      <a:pt x="63" y="4071"/>
                    </a:lnTo>
                    <a:lnTo>
                      <a:pt x="58" y="4042"/>
                    </a:lnTo>
                    <a:lnTo>
                      <a:pt x="33" y="3833"/>
                    </a:lnTo>
                    <a:lnTo>
                      <a:pt x="14" y="3629"/>
                    </a:lnTo>
                    <a:lnTo>
                      <a:pt x="3" y="3427"/>
                    </a:lnTo>
                    <a:lnTo>
                      <a:pt x="0" y="3227"/>
                    </a:lnTo>
                    <a:lnTo>
                      <a:pt x="4" y="3032"/>
                    </a:lnTo>
                    <a:lnTo>
                      <a:pt x="15" y="2840"/>
                    </a:lnTo>
                    <a:lnTo>
                      <a:pt x="34" y="2652"/>
                    </a:lnTo>
                    <a:lnTo>
                      <a:pt x="58" y="2469"/>
                    </a:lnTo>
                    <a:lnTo>
                      <a:pt x="91" y="2290"/>
                    </a:lnTo>
                    <a:lnTo>
                      <a:pt x="130" y="2115"/>
                    </a:lnTo>
                    <a:lnTo>
                      <a:pt x="174" y="1946"/>
                    </a:lnTo>
                    <a:lnTo>
                      <a:pt x="225" y="1782"/>
                    </a:lnTo>
                    <a:lnTo>
                      <a:pt x="283" y="1623"/>
                    </a:lnTo>
                    <a:lnTo>
                      <a:pt x="346" y="1471"/>
                    </a:lnTo>
                    <a:lnTo>
                      <a:pt x="415" y="1325"/>
                    </a:lnTo>
                    <a:lnTo>
                      <a:pt x="491" y="1184"/>
                    </a:lnTo>
                    <a:lnTo>
                      <a:pt x="571" y="1051"/>
                    </a:lnTo>
                    <a:lnTo>
                      <a:pt x="657" y="923"/>
                    </a:lnTo>
                    <a:lnTo>
                      <a:pt x="748" y="804"/>
                    </a:lnTo>
                    <a:lnTo>
                      <a:pt x="845" y="690"/>
                    </a:lnTo>
                    <a:lnTo>
                      <a:pt x="946" y="586"/>
                    </a:lnTo>
                    <a:lnTo>
                      <a:pt x="1052" y="489"/>
                    </a:lnTo>
                    <a:lnTo>
                      <a:pt x="1163" y="399"/>
                    </a:lnTo>
                    <a:lnTo>
                      <a:pt x="1279" y="318"/>
                    </a:lnTo>
                    <a:lnTo>
                      <a:pt x="1399" y="246"/>
                    </a:lnTo>
                    <a:lnTo>
                      <a:pt x="1523" y="182"/>
                    </a:lnTo>
                    <a:lnTo>
                      <a:pt x="1652" y="127"/>
                    </a:lnTo>
                    <a:lnTo>
                      <a:pt x="1785" y="82"/>
                    </a:lnTo>
                    <a:lnTo>
                      <a:pt x="1921" y="46"/>
                    </a:lnTo>
                    <a:lnTo>
                      <a:pt x="2061" y="22"/>
                    </a:lnTo>
                    <a:lnTo>
                      <a:pt x="2204" y="5"/>
                    </a:lnTo>
                    <a:lnTo>
                      <a:pt x="2351" y="0"/>
                    </a:lnTo>
                    <a:lnTo>
                      <a:pt x="2499" y="5"/>
                    </a:lnTo>
                    <a:lnTo>
                      <a:pt x="2648" y="22"/>
                    </a:lnTo>
                    <a:lnTo>
                      <a:pt x="2795" y="46"/>
                    </a:lnTo>
                    <a:lnTo>
                      <a:pt x="2941" y="82"/>
                    </a:lnTo>
                    <a:lnTo>
                      <a:pt x="3087" y="127"/>
                    </a:lnTo>
                    <a:lnTo>
                      <a:pt x="3231" y="182"/>
                    </a:lnTo>
                    <a:lnTo>
                      <a:pt x="3374" y="246"/>
                    </a:lnTo>
                    <a:lnTo>
                      <a:pt x="3514" y="318"/>
                    </a:lnTo>
                    <a:lnTo>
                      <a:pt x="3653" y="399"/>
                    </a:lnTo>
                    <a:lnTo>
                      <a:pt x="3790" y="489"/>
                    </a:lnTo>
                    <a:lnTo>
                      <a:pt x="3923" y="586"/>
                    </a:lnTo>
                    <a:lnTo>
                      <a:pt x="4055" y="690"/>
                    </a:lnTo>
                    <a:lnTo>
                      <a:pt x="4184" y="804"/>
                    </a:lnTo>
                    <a:lnTo>
                      <a:pt x="4309" y="923"/>
                    </a:lnTo>
                    <a:lnTo>
                      <a:pt x="4432" y="1051"/>
                    </a:lnTo>
                    <a:lnTo>
                      <a:pt x="4550" y="1184"/>
                    </a:lnTo>
                    <a:lnTo>
                      <a:pt x="4666" y="1325"/>
                    </a:lnTo>
                    <a:lnTo>
                      <a:pt x="4777" y="1471"/>
                    </a:lnTo>
                    <a:lnTo>
                      <a:pt x="4885" y="1623"/>
                    </a:lnTo>
                    <a:lnTo>
                      <a:pt x="4987" y="1782"/>
                    </a:lnTo>
                    <a:lnTo>
                      <a:pt x="5085" y="1946"/>
                    </a:lnTo>
                    <a:lnTo>
                      <a:pt x="5179" y="2115"/>
                    </a:lnTo>
                    <a:lnTo>
                      <a:pt x="5267" y="2290"/>
                    </a:lnTo>
                    <a:lnTo>
                      <a:pt x="5350" y="2469"/>
                    </a:lnTo>
                    <a:lnTo>
                      <a:pt x="5428" y="2652"/>
                    </a:lnTo>
                    <a:lnTo>
                      <a:pt x="5500" y="2840"/>
                    </a:lnTo>
                    <a:lnTo>
                      <a:pt x="5566" y="3032"/>
                    </a:lnTo>
                    <a:lnTo>
                      <a:pt x="5626" y="3227"/>
                    </a:lnTo>
                    <a:lnTo>
                      <a:pt x="5679" y="3427"/>
                    </a:lnTo>
                    <a:lnTo>
                      <a:pt x="5726" y="3629"/>
                    </a:lnTo>
                    <a:lnTo>
                      <a:pt x="5767" y="3833"/>
                    </a:lnTo>
                    <a:lnTo>
                      <a:pt x="5801" y="4042"/>
                    </a:lnTo>
                    <a:lnTo>
                      <a:pt x="5826" y="4250"/>
                    </a:lnTo>
                    <a:lnTo>
                      <a:pt x="5845" y="4455"/>
                    </a:lnTo>
                    <a:lnTo>
                      <a:pt x="5856" y="4658"/>
                    </a:lnTo>
                    <a:lnTo>
                      <a:pt x="5859" y="4856"/>
                    </a:lnTo>
                    <a:lnTo>
                      <a:pt x="5855" y="5051"/>
                    </a:lnTo>
                    <a:lnTo>
                      <a:pt x="5843" y="5243"/>
                    </a:lnTo>
                    <a:lnTo>
                      <a:pt x="5825" y="5431"/>
                    </a:lnTo>
                    <a:lnTo>
                      <a:pt x="5800" y="5614"/>
                    </a:lnTo>
                    <a:lnTo>
                      <a:pt x="5768" y="5793"/>
                    </a:lnTo>
                    <a:lnTo>
                      <a:pt x="5729" y="5968"/>
                    </a:lnTo>
                    <a:lnTo>
                      <a:pt x="5684" y="6137"/>
                    </a:lnTo>
                    <a:lnTo>
                      <a:pt x="5634" y="6301"/>
                    </a:lnTo>
                    <a:lnTo>
                      <a:pt x="5575" y="6460"/>
                    </a:lnTo>
                    <a:lnTo>
                      <a:pt x="5513" y="6612"/>
                    </a:lnTo>
                    <a:lnTo>
                      <a:pt x="5443" y="6759"/>
                    </a:lnTo>
                    <a:lnTo>
                      <a:pt x="5368" y="6899"/>
                    </a:lnTo>
                    <a:lnTo>
                      <a:pt x="5288" y="7033"/>
                    </a:lnTo>
                    <a:lnTo>
                      <a:pt x="5201" y="7160"/>
                    </a:lnTo>
                    <a:lnTo>
                      <a:pt x="5110" y="7280"/>
                    </a:lnTo>
                    <a:lnTo>
                      <a:pt x="5014" y="7393"/>
                    </a:lnTo>
                    <a:lnTo>
                      <a:pt x="4913" y="7498"/>
                    </a:lnTo>
                    <a:lnTo>
                      <a:pt x="4806" y="7596"/>
                    </a:lnTo>
                    <a:lnTo>
                      <a:pt x="4695" y="7684"/>
                    </a:lnTo>
                    <a:lnTo>
                      <a:pt x="4580" y="7765"/>
                    </a:lnTo>
                    <a:lnTo>
                      <a:pt x="4460" y="7838"/>
                    </a:lnTo>
                    <a:lnTo>
                      <a:pt x="4335" y="7901"/>
                    </a:lnTo>
                    <a:lnTo>
                      <a:pt x="4207" y="7956"/>
                    </a:lnTo>
                    <a:lnTo>
                      <a:pt x="4074" y="8001"/>
                    </a:lnTo>
                    <a:lnTo>
                      <a:pt x="3938" y="8037"/>
                    </a:lnTo>
                    <a:lnTo>
                      <a:pt x="3798" y="8063"/>
                    </a:lnTo>
                    <a:lnTo>
                      <a:pt x="3655" y="8078"/>
                    </a:lnTo>
                    <a:lnTo>
                      <a:pt x="3507" y="8083"/>
                    </a:lnTo>
                    <a:lnTo>
                      <a:pt x="3431" y="8082"/>
                    </a:lnTo>
                    <a:lnTo>
                      <a:pt x="3355" y="8078"/>
                    </a:lnTo>
                    <a:lnTo>
                      <a:pt x="3279" y="8071"/>
                    </a:lnTo>
                    <a:lnTo>
                      <a:pt x="3202" y="8062"/>
                    </a:lnTo>
                    <a:lnTo>
                      <a:pt x="3127" y="8051"/>
                    </a:lnTo>
                    <a:lnTo>
                      <a:pt x="3050" y="8036"/>
                    </a:lnTo>
                    <a:lnTo>
                      <a:pt x="2975" y="8020"/>
                    </a:lnTo>
                    <a:lnTo>
                      <a:pt x="2899" y="8000"/>
                    </a:lnTo>
                    <a:lnTo>
                      <a:pt x="2824" y="7978"/>
                    </a:lnTo>
                    <a:lnTo>
                      <a:pt x="2748" y="7954"/>
                    </a:lnTo>
                    <a:lnTo>
                      <a:pt x="2674" y="7926"/>
                    </a:lnTo>
                    <a:lnTo>
                      <a:pt x="2600" y="7897"/>
                    </a:lnTo>
                    <a:lnTo>
                      <a:pt x="2525" y="7864"/>
                    </a:lnTo>
                    <a:lnTo>
                      <a:pt x="2451" y="7830"/>
                    </a:lnTo>
                    <a:lnTo>
                      <a:pt x="2378" y="7793"/>
                    </a:lnTo>
                    <a:lnTo>
                      <a:pt x="2304" y="7753"/>
                    </a:lnTo>
                    <a:lnTo>
                      <a:pt x="2232" y="7711"/>
                    </a:lnTo>
                    <a:lnTo>
                      <a:pt x="2160" y="7666"/>
                    </a:lnTo>
                    <a:lnTo>
                      <a:pt x="2088" y="7619"/>
                    </a:lnTo>
                    <a:lnTo>
                      <a:pt x="2017" y="7569"/>
                    </a:lnTo>
                    <a:lnTo>
                      <a:pt x="1947" y="7517"/>
                    </a:lnTo>
                    <a:lnTo>
                      <a:pt x="1877" y="7463"/>
                    </a:lnTo>
                    <a:lnTo>
                      <a:pt x="1806" y="7406"/>
                    </a:lnTo>
                    <a:lnTo>
                      <a:pt x="1739" y="7347"/>
                    </a:lnTo>
                    <a:lnTo>
                      <a:pt x="1670" y="7285"/>
                    </a:lnTo>
                    <a:lnTo>
                      <a:pt x="1603" y="7220"/>
                    </a:lnTo>
                    <a:lnTo>
                      <a:pt x="1536" y="7154"/>
                    </a:lnTo>
                    <a:lnTo>
                      <a:pt x="1469" y="7084"/>
                    </a:lnTo>
                    <a:lnTo>
                      <a:pt x="1404" y="7013"/>
                    </a:lnTo>
                    <a:lnTo>
                      <a:pt x="1340" y="6939"/>
                    </a:lnTo>
                    <a:lnTo>
                      <a:pt x="1276" y="6863"/>
                    </a:lnTo>
                    <a:lnTo>
                      <a:pt x="1213" y="6785"/>
                    </a:lnTo>
                    <a:lnTo>
                      <a:pt x="1430" y="6666"/>
                    </a:lnTo>
                    <a:close/>
                  </a:path>
                </a:pathLst>
              </a:custGeom>
              <a:noFill/>
              <a:ln w="11113">
                <a:solidFill>
                  <a:srgbClr val="E77817"/>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290" name="Freeform 132"/>
              <p:cNvSpPr/>
              <p:nvPr/>
            </p:nvSpPr>
            <p:spPr bwMode="auto">
              <a:xfrm>
                <a:off x="4055" y="1656"/>
                <a:ext cx="44" cy="55"/>
              </a:xfrm>
              <a:custGeom>
                <a:avLst/>
                <a:gdLst>
                  <a:gd name="T0" fmla="*/ 0 w 395"/>
                  <a:gd name="T1" fmla="*/ 0 h 494"/>
                  <a:gd name="T2" fmla="*/ 44 w 395"/>
                  <a:gd name="T3" fmla="*/ 55 h 494"/>
                  <a:gd name="T4" fmla="*/ 41 w 395"/>
                  <a:gd name="T5" fmla="*/ 52 h 494"/>
                  <a:gd name="T6" fmla="*/ 38 w 395"/>
                  <a:gd name="T7" fmla="*/ 50 h 494"/>
                  <a:gd name="T8" fmla="*/ 34 w 395"/>
                  <a:gd name="T9" fmla="*/ 47 h 494"/>
                  <a:gd name="T10" fmla="*/ 31 w 395"/>
                  <a:gd name="T11" fmla="*/ 44 h 494"/>
                  <a:gd name="T12" fmla="*/ 28 w 395"/>
                  <a:gd name="T13" fmla="*/ 41 h 494"/>
                  <a:gd name="T14" fmla="*/ 25 w 395"/>
                  <a:gd name="T15" fmla="*/ 38 h 494"/>
                  <a:gd name="T16" fmla="*/ 22 w 395"/>
                  <a:gd name="T17" fmla="*/ 34 h 494"/>
                  <a:gd name="T18" fmla="*/ 20 w 395"/>
                  <a:gd name="T19" fmla="*/ 31 h 494"/>
                  <a:gd name="T20" fmla="*/ 17 w 395"/>
                  <a:gd name="T21" fmla="*/ 27 h 494"/>
                  <a:gd name="T22" fmla="*/ 14 w 395"/>
                  <a:gd name="T23" fmla="*/ 24 h 494"/>
                  <a:gd name="T24" fmla="*/ 12 w 395"/>
                  <a:gd name="T25" fmla="*/ 20 h 494"/>
                  <a:gd name="T26" fmla="*/ 9 w 395"/>
                  <a:gd name="T27" fmla="*/ 16 h 494"/>
                  <a:gd name="T28" fmla="*/ 7 w 395"/>
                  <a:gd name="T29" fmla="*/ 12 h 494"/>
                  <a:gd name="T30" fmla="*/ 4 w 395"/>
                  <a:gd name="T31" fmla="*/ 8 h 494"/>
                  <a:gd name="T32" fmla="*/ 2 w 395"/>
                  <a:gd name="T33" fmla="*/ 4 h 494"/>
                  <a:gd name="T34" fmla="*/ 0 w 395"/>
                  <a:gd name="T35" fmla="*/ 0 h 49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95" h="494">
                    <a:moveTo>
                      <a:pt x="0" y="0"/>
                    </a:moveTo>
                    <a:lnTo>
                      <a:pt x="395" y="494"/>
                    </a:lnTo>
                    <a:lnTo>
                      <a:pt x="366" y="470"/>
                    </a:lnTo>
                    <a:lnTo>
                      <a:pt x="337" y="446"/>
                    </a:lnTo>
                    <a:lnTo>
                      <a:pt x="309" y="421"/>
                    </a:lnTo>
                    <a:lnTo>
                      <a:pt x="281" y="394"/>
                    </a:lnTo>
                    <a:lnTo>
                      <a:pt x="254" y="367"/>
                    </a:lnTo>
                    <a:lnTo>
                      <a:pt x="227" y="338"/>
                    </a:lnTo>
                    <a:lnTo>
                      <a:pt x="201" y="308"/>
                    </a:lnTo>
                    <a:lnTo>
                      <a:pt x="176" y="277"/>
                    </a:lnTo>
                    <a:lnTo>
                      <a:pt x="151" y="246"/>
                    </a:lnTo>
                    <a:lnTo>
                      <a:pt x="127" y="213"/>
                    </a:lnTo>
                    <a:lnTo>
                      <a:pt x="104" y="180"/>
                    </a:lnTo>
                    <a:lnTo>
                      <a:pt x="82" y="146"/>
                    </a:lnTo>
                    <a:lnTo>
                      <a:pt x="60" y="111"/>
                    </a:lnTo>
                    <a:lnTo>
                      <a:pt x="39" y="74"/>
                    </a:lnTo>
                    <a:lnTo>
                      <a:pt x="19" y="38"/>
                    </a:lnTo>
                    <a:lnTo>
                      <a:pt x="0" y="0"/>
                    </a:lnTo>
                    <a:close/>
                  </a:path>
                </a:pathLst>
              </a:custGeom>
              <a:solidFill>
                <a:srgbClr val="00954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91" name="Freeform 133"/>
              <p:cNvSpPr/>
              <p:nvPr/>
            </p:nvSpPr>
            <p:spPr bwMode="auto">
              <a:xfrm>
                <a:off x="4045" y="1634"/>
                <a:ext cx="72" cy="89"/>
              </a:xfrm>
              <a:custGeom>
                <a:avLst/>
                <a:gdLst>
                  <a:gd name="T0" fmla="*/ 0 w 641"/>
                  <a:gd name="T1" fmla="*/ 0 h 801"/>
                  <a:gd name="T2" fmla="*/ 72 w 641"/>
                  <a:gd name="T3" fmla="*/ 89 h 801"/>
                  <a:gd name="T4" fmla="*/ 69 w 641"/>
                  <a:gd name="T5" fmla="*/ 87 h 801"/>
                  <a:gd name="T6" fmla="*/ 66 w 641"/>
                  <a:gd name="T7" fmla="*/ 86 h 801"/>
                  <a:gd name="T8" fmla="*/ 63 w 641"/>
                  <a:gd name="T9" fmla="*/ 84 h 801"/>
                  <a:gd name="T10" fmla="*/ 60 w 641"/>
                  <a:gd name="T11" fmla="*/ 82 h 801"/>
                  <a:gd name="T12" fmla="*/ 58 w 641"/>
                  <a:gd name="T13" fmla="*/ 80 h 801"/>
                  <a:gd name="T14" fmla="*/ 55 w 641"/>
                  <a:gd name="T15" fmla="*/ 78 h 801"/>
                  <a:gd name="T16" fmla="*/ 52 w 641"/>
                  <a:gd name="T17" fmla="*/ 76 h 801"/>
                  <a:gd name="T18" fmla="*/ 49 w 641"/>
                  <a:gd name="T19" fmla="*/ 74 h 801"/>
                  <a:gd name="T20" fmla="*/ 47 w 641"/>
                  <a:gd name="T21" fmla="*/ 72 h 801"/>
                  <a:gd name="T22" fmla="*/ 44 w 641"/>
                  <a:gd name="T23" fmla="*/ 69 h 801"/>
                  <a:gd name="T24" fmla="*/ 42 w 641"/>
                  <a:gd name="T25" fmla="*/ 67 h 801"/>
                  <a:gd name="T26" fmla="*/ 39 w 641"/>
                  <a:gd name="T27" fmla="*/ 64 h 801"/>
                  <a:gd name="T28" fmla="*/ 37 w 641"/>
                  <a:gd name="T29" fmla="*/ 62 h 801"/>
                  <a:gd name="T30" fmla="*/ 34 w 641"/>
                  <a:gd name="T31" fmla="*/ 59 h 801"/>
                  <a:gd name="T32" fmla="*/ 32 w 641"/>
                  <a:gd name="T33" fmla="*/ 56 h 801"/>
                  <a:gd name="T34" fmla="*/ 29 w 641"/>
                  <a:gd name="T35" fmla="*/ 54 h 801"/>
                  <a:gd name="T36" fmla="*/ 27 w 641"/>
                  <a:gd name="T37" fmla="*/ 51 h 801"/>
                  <a:gd name="T38" fmla="*/ 25 w 641"/>
                  <a:gd name="T39" fmla="*/ 48 h 801"/>
                  <a:gd name="T40" fmla="*/ 23 w 641"/>
                  <a:gd name="T41" fmla="*/ 45 h 801"/>
                  <a:gd name="T42" fmla="*/ 21 w 641"/>
                  <a:gd name="T43" fmla="*/ 42 h 801"/>
                  <a:gd name="T44" fmla="*/ 19 w 641"/>
                  <a:gd name="T45" fmla="*/ 39 h 801"/>
                  <a:gd name="T46" fmla="*/ 17 w 641"/>
                  <a:gd name="T47" fmla="*/ 35 h 801"/>
                  <a:gd name="T48" fmla="*/ 14 w 641"/>
                  <a:gd name="T49" fmla="*/ 32 h 801"/>
                  <a:gd name="T50" fmla="*/ 13 w 641"/>
                  <a:gd name="T51" fmla="*/ 29 h 801"/>
                  <a:gd name="T52" fmla="*/ 11 w 641"/>
                  <a:gd name="T53" fmla="*/ 25 h 801"/>
                  <a:gd name="T54" fmla="*/ 9 w 641"/>
                  <a:gd name="T55" fmla="*/ 22 h 801"/>
                  <a:gd name="T56" fmla="*/ 7 w 641"/>
                  <a:gd name="T57" fmla="*/ 18 h 801"/>
                  <a:gd name="T58" fmla="*/ 6 w 641"/>
                  <a:gd name="T59" fmla="*/ 15 h 801"/>
                  <a:gd name="T60" fmla="*/ 4 w 641"/>
                  <a:gd name="T61" fmla="*/ 11 h 801"/>
                  <a:gd name="T62" fmla="*/ 3 w 641"/>
                  <a:gd name="T63" fmla="*/ 7 h 801"/>
                  <a:gd name="T64" fmla="*/ 1 w 641"/>
                  <a:gd name="T65" fmla="*/ 4 h 801"/>
                  <a:gd name="T66" fmla="*/ 0 w 641"/>
                  <a:gd name="T67" fmla="*/ 0 h 8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41" h="801">
                    <a:moveTo>
                      <a:pt x="0" y="0"/>
                    </a:moveTo>
                    <a:lnTo>
                      <a:pt x="641" y="801"/>
                    </a:lnTo>
                    <a:lnTo>
                      <a:pt x="616" y="787"/>
                    </a:lnTo>
                    <a:lnTo>
                      <a:pt x="590" y="772"/>
                    </a:lnTo>
                    <a:lnTo>
                      <a:pt x="564" y="756"/>
                    </a:lnTo>
                    <a:lnTo>
                      <a:pt x="538" y="740"/>
                    </a:lnTo>
                    <a:lnTo>
                      <a:pt x="513" y="723"/>
                    </a:lnTo>
                    <a:lnTo>
                      <a:pt x="488" y="704"/>
                    </a:lnTo>
                    <a:lnTo>
                      <a:pt x="464" y="685"/>
                    </a:lnTo>
                    <a:lnTo>
                      <a:pt x="440" y="666"/>
                    </a:lnTo>
                    <a:lnTo>
                      <a:pt x="416" y="645"/>
                    </a:lnTo>
                    <a:lnTo>
                      <a:pt x="392" y="625"/>
                    </a:lnTo>
                    <a:lnTo>
                      <a:pt x="370" y="602"/>
                    </a:lnTo>
                    <a:lnTo>
                      <a:pt x="347" y="579"/>
                    </a:lnTo>
                    <a:lnTo>
                      <a:pt x="326" y="557"/>
                    </a:lnTo>
                    <a:lnTo>
                      <a:pt x="304" y="533"/>
                    </a:lnTo>
                    <a:lnTo>
                      <a:pt x="283" y="508"/>
                    </a:lnTo>
                    <a:lnTo>
                      <a:pt x="262" y="482"/>
                    </a:lnTo>
                    <a:lnTo>
                      <a:pt x="242" y="456"/>
                    </a:lnTo>
                    <a:lnTo>
                      <a:pt x="221" y="430"/>
                    </a:lnTo>
                    <a:lnTo>
                      <a:pt x="202" y="403"/>
                    </a:lnTo>
                    <a:lnTo>
                      <a:pt x="183" y="375"/>
                    </a:lnTo>
                    <a:lnTo>
                      <a:pt x="165" y="347"/>
                    </a:lnTo>
                    <a:lnTo>
                      <a:pt x="147" y="318"/>
                    </a:lnTo>
                    <a:lnTo>
                      <a:pt x="129" y="289"/>
                    </a:lnTo>
                    <a:lnTo>
                      <a:pt x="113" y="259"/>
                    </a:lnTo>
                    <a:lnTo>
                      <a:pt x="97" y="228"/>
                    </a:lnTo>
                    <a:lnTo>
                      <a:pt x="81" y="197"/>
                    </a:lnTo>
                    <a:lnTo>
                      <a:pt x="66" y="165"/>
                    </a:lnTo>
                    <a:lnTo>
                      <a:pt x="52" y="133"/>
                    </a:lnTo>
                    <a:lnTo>
                      <a:pt x="38" y="100"/>
                    </a:lnTo>
                    <a:lnTo>
                      <a:pt x="25" y="67"/>
                    </a:lnTo>
                    <a:lnTo>
                      <a:pt x="12" y="34"/>
                    </a:lnTo>
                    <a:lnTo>
                      <a:pt x="0" y="0"/>
                    </a:lnTo>
                    <a:close/>
                  </a:path>
                </a:pathLst>
              </a:custGeom>
              <a:solidFill>
                <a:srgbClr val="00974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92" name="Freeform 134"/>
              <p:cNvSpPr/>
              <p:nvPr/>
            </p:nvSpPr>
            <p:spPr bwMode="auto">
              <a:xfrm>
                <a:off x="4040" y="1617"/>
                <a:ext cx="90" cy="112"/>
              </a:xfrm>
              <a:custGeom>
                <a:avLst/>
                <a:gdLst>
                  <a:gd name="T0" fmla="*/ 58 w 808"/>
                  <a:gd name="T1" fmla="*/ 95 h 1009"/>
                  <a:gd name="T2" fmla="*/ 14 w 808"/>
                  <a:gd name="T3" fmla="*/ 40 h 1009"/>
                  <a:gd name="T4" fmla="*/ 12 w 808"/>
                  <a:gd name="T5" fmla="*/ 35 h 1009"/>
                  <a:gd name="T6" fmla="*/ 10 w 808"/>
                  <a:gd name="T7" fmla="*/ 30 h 1009"/>
                  <a:gd name="T8" fmla="*/ 8 w 808"/>
                  <a:gd name="T9" fmla="*/ 26 h 1009"/>
                  <a:gd name="T10" fmla="*/ 6 w 808"/>
                  <a:gd name="T11" fmla="*/ 21 h 1009"/>
                  <a:gd name="T12" fmla="*/ 5 w 808"/>
                  <a:gd name="T13" fmla="*/ 16 h 1009"/>
                  <a:gd name="T14" fmla="*/ 3 w 808"/>
                  <a:gd name="T15" fmla="*/ 10 h 1009"/>
                  <a:gd name="T16" fmla="*/ 1 w 808"/>
                  <a:gd name="T17" fmla="*/ 5 h 1009"/>
                  <a:gd name="T18" fmla="*/ 0 w 808"/>
                  <a:gd name="T19" fmla="*/ 0 h 1009"/>
                  <a:gd name="T20" fmla="*/ 90 w 808"/>
                  <a:gd name="T21" fmla="*/ 112 h 1009"/>
                  <a:gd name="T22" fmla="*/ 86 w 808"/>
                  <a:gd name="T23" fmla="*/ 110 h 1009"/>
                  <a:gd name="T24" fmla="*/ 82 w 808"/>
                  <a:gd name="T25" fmla="*/ 109 h 1009"/>
                  <a:gd name="T26" fmla="*/ 78 w 808"/>
                  <a:gd name="T27" fmla="*/ 107 h 1009"/>
                  <a:gd name="T28" fmla="*/ 74 w 808"/>
                  <a:gd name="T29" fmla="*/ 105 h 1009"/>
                  <a:gd name="T30" fmla="*/ 70 w 808"/>
                  <a:gd name="T31" fmla="*/ 102 h 1009"/>
                  <a:gd name="T32" fmla="*/ 66 w 808"/>
                  <a:gd name="T33" fmla="*/ 100 h 1009"/>
                  <a:gd name="T34" fmla="*/ 62 w 808"/>
                  <a:gd name="T35" fmla="*/ 97 h 1009"/>
                  <a:gd name="T36" fmla="*/ 58 w 808"/>
                  <a:gd name="T37" fmla="*/ 95 h 10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808" h="1009">
                    <a:moveTo>
                      <a:pt x="525" y="852"/>
                    </a:moveTo>
                    <a:lnTo>
                      <a:pt x="130" y="358"/>
                    </a:lnTo>
                    <a:lnTo>
                      <a:pt x="110" y="316"/>
                    </a:lnTo>
                    <a:lnTo>
                      <a:pt x="90" y="274"/>
                    </a:lnTo>
                    <a:lnTo>
                      <a:pt x="73" y="230"/>
                    </a:lnTo>
                    <a:lnTo>
                      <a:pt x="56" y="185"/>
                    </a:lnTo>
                    <a:lnTo>
                      <a:pt x="41" y="140"/>
                    </a:lnTo>
                    <a:lnTo>
                      <a:pt x="26" y="94"/>
                    </a:lnTo>
                    <a:lnTo>
                      <a:pt x="13" y="47"/>
                    </a:lnTo>
                    <a:lnTo>
                      <a:pt x="0" y="0"/>
                    </a:lnTo>
                    <a:lnTo>
                      <a:pt x="808" y="1009"/>
                    </a:lnTo>
                    <a:lnTo>
                      <a:pt x="770" y="995"/>
                    </a:lnTo>
                    <a:lnTo>
                      <a:pt x="734" y="979"/>
                    </a:lnTo>
                    <a:lnTo>
                      <a:pt x="698" y="962"/>
                    </a:lnTo>
                    <a:lnTo>
                      <a:pt x="663" y="943"/>
                    </a:lnTo>
                    <a:lnTo>
                      <a:pt x="627" y="922"/>
                    </a:lnTo>
                    <a:lnTo>
                      <a:pt x="593" y="900"/>
                    </a:lnTo>
                    <a:lnTo>
                      <a:pt x="558" y="877"/>
                    </a:lnTo>
                    <a:lnTo>
                      <a:pt x="525" y="852"/>
                    </a:lnTo>
                    <a:close/>
                  </a:path>
                </a:pathLst>
              </a:custGeom>
              <a:solidFill>
                <a:srgbClr val="00994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93" name="Freeform 135"/>
              <p:cNvSpPr/>
              <p:nvPr/>
            </p:nvSpPr>
            <p:spPr bwMode="auto">
              <a:xfrm>
                <a:off x="4037" y="1602"/>
                <a:ext cx="105" cy="130"/>
              </a:xfrm>
              <a:custGeom>
                <a:avLst/>
                <a:gdLst>
                  <a:gd name="T0" fmla="*/ 80 w 939"/>
                  <a:gd name="T1" fmla="*/ 121 h 1173"/>
                  <a:gd name="T2" fmla="*/ 8 w 939"/>
                  <a:gd name="T3" fmla="*/ 32 h 1173"/>
                  <a:gd name="T4" fmla="*/ 7 w 939"/>
                  <a:gd name="T5" fmla="*/ 28 h 1173"/>
                  <a:gd name="T6" fmla="*/ 6 w 939"/>
                  <a:gd name="T7" fmla="*/ 24 h 1173"/>
                  <a:gd name="T8" fmla="*/ 4 w 939"/>
                  <a:gd name="T9" fmla="*/ 20 h 1173"/>
                  <a:gd name="T10" fmla="*/ 3 w 939"/>
                  <a:gd name="T11" fmla="*/ 16 h 1173"/>
                  <a:gd name="T12" fmla="*/ 2 w 939"/>
                  <a:gd name="T13" fmla="*/ 12 h 1173"/>
                  <a:gd name="T14" fmla="*/ 2 w 939"/>
                  <a:gd name="T15" fmla="*/ 8 h 1173"/>
                  <a:gd name="T16" fmla="*/ 1 w 939"/>
                  <a:gd name="T17" fmla="*/ 4 h 1173"/>
                  <a:gd name="T18" fmla="*/ 0 w 939"/>
                  <a:gd name="T19" fmla="*/ 0 h 1173"/>
                  <a:gd name="T20" fmla="*/ 105 w 939"/>
                  <a:gd name="T21" fmla="*/ 130 h 1173"/>
                  <a:gd name="T22" fmla="*/ 102 w 939"/>
                  <a:gd name="T23" fmla="*/ 129 h 1173"/>
                  <a:gd name="T24" fmla="*/ 98 w 939"/>
                  <a:gd name="T25" fmla="*/ 128 h 1173"/>
                  <a:gd name="T26" fmla="*/ 95 w 939"/>
                  <a:gd name="T27" fmla="*/ 127 h 1173"/>
                  <a:gd name="T28" fmla="*/ 92 w 939"/>
                  <a:gd name="T29" fmla="*/ 126 h 1173"/>
                  <a:gd name="T30" fmla="*/ 89 w 939"/>
                  <a:gd name="T31" fmla="*/ 125 h 1173"/>
                  <a:gd name="T32" fmla="*/ 86 w 939"/>
                  <a:gd name="T33" fmla="*/ 124 h 1173"/>
                  <a:gd name="T34" fmla="*/ 83 w 939"/>
                  <a:gd name="T35" fmla="*/ 122 h 1173"/>
                  <a:gd name="T36" fmla="*/ 80 w 939"/>
                  <a:gd name="T37" fmla="*/ 121 h 117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39" h="1173">
                    <a:moveTo>
                      <a:pt x="713" y="1088"/>
                    </a:moveTo>
                    <a:lnTo>
                      <a:pt x="72" y="287"/>
                    </a:lnTo>
                    <a:lnTo>
                      <a:pt x="60" y="253"/>
                    </a:lnTo>
                    <a:lnTo>
                      <a:pt x="50" y="218"/>
                    </a:lnTo>
                    <a:lnTo>
                      <a:pt x="40" y="182"/>
                    </a:lnTo>
                    <a:lnTo>
                      <a:pt x="31" y="147"/>
                    </a:lnTo>
                    <a:lnTo>
                      <a:pt x="22" y="111"/>
                    </a:lnTo>
                    <a:lnTo>
                      <a:pt x="14" y="75"/>
                    </a:lnTo>
                    <a:lnTo>
                      <a:pt x="6" y="38"/>
                    </a:lnTo>
                    <a:lnTo>
                      <a:pt x="0" y="0"/>
                    </a:lnTo>
                    <a:lnTo>
                      <a:pt x="939" y="1173"/>
                    </a:lnTo>
                    <a:lnTo>
                      <a:pt x="910" y="1166"/>
                    </a:lnTo>
                    <a:lnTo>
                      <a:pt x="880" y="1158"/>
                    </a:lnTo>
                    <a:lnTo>
                      <a:pt x="852" y="1149"/>
                    </a:lnTo>
                    <a:lnTo>
                      <a:pt x="824" y="1138"/>
                    </a:lnTo>
                    <a:lnTo>
                      <a:pt x="796" y="1127"/>
                    </a:lnTo>
                    <a:lnTo>
                      <a:pt x="768" y="1115"/>
                    </a:lnTo>
                    <a:lnTo>
                      <a:pt x="740" y="1103"/>
                    </a:lnTo>
                    <a:lnTo>
                      <a:pt x="713" y="1088"/>
                    </a:lnTo>
                    <a:close/>
                  </a:path>
                </a:pathLst>
              </a:custGeom>
              <a:solidFill>
                <a:srgbClr val="009A5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94" name="Freeform 136"/>
              <p:cNvSpPr/>
              <p:nvPr/>
            </p:nvSpPr>
            <p:spPr bwMode="auto">
              <a:xfrm>
                <a:off x="4036" y="1589"/>
                <a:ext cx="116" cy="145"/>
              </a:xfrm>
              <a:custGeom>
                <a:avLst/>
                <a:gdLst>
                  <a:gd name="T0" fmla="*/ 94 w 1045"/>
                  <a:gd name="T1" fmla="*/ 140 h 1307"/>
                  <a:gd name="T2" fmla="*/ 5 w 1045"/>
                  <a:gd name="T3" fmla="*/ 28 h 1307"/>
                  <a:gd name="T4" fmla="*/ 4 w 1045"/>
                  <a:gd name="T5" fmla="*/ 25 h 1307"/>
                  <a:gd name="T6" fmla="*/ 3 w 1045"/>
                  <a:gd name="T7" fmla="*/ 22 h 1307"/>
                  <a:gd name="T8" fmla="*/ 3 w 1045"/>
                  <a:gd name="T9" fmla="*/ 18 h 1307"/>
                  <a:gd name="T10" fmla="*/ 2 w 1045"/>
                  <a:gd name="T11" fmla="*/ 15 h 1307"/>
                  <a:gd name="T12" fmla="*/ 2 w 1045"/>
                  <a:gd name="T13" fmla="*/ 12 h 1307"/>
                  <a:gd name="T14" fmla="*/ 1 w 1045"/>
                  <a:gd name="T15" fmla="*/ 9 h 1307"/>
                  <a:gd name="T16" fmla="*/ 1 w 1045"/>
                  <a:gd name="T17" fmla="*/ 5 h 1307"/>
                  <a:gd name="T18" fmla="*/ 0 w 1045"/>
                  <a:gd name="T19" fmla="*/ 2 h 1307"/>
                  <a:gd name="T20" fmla="*/ 0 w 1045"/>
                  <a:gd name="T21" fmla="*/ 0 h 1307"/>
                  <a:gd name="T22" fmla="*/ 116 w 1045"/>
                  <a:gd name="T23" fmla="*/ 145 h 1307"/>
                  <a:gd name="T24" fmla="*/ 113 w 1045"/>
                  <a:gd name="T25" fmla="*/ 145 h 1307"/>
                  <a:gd name="T26" fmla="*/ 111 w 1045"/>
                  <a:gd name="T27" fmla="*/ 144 h 1307"/>
                  <a:gd name="T28" fmla="*/ 108 w 1045"/>
                  <a:gd name="T29" fmla="*/ 144 h 1307"/>
                  <a:gd name="T30" fmla="*/ 105 w 1045"/>
                  <a:gd name="T31" fmla="*/ 143 h 1307"/>
                  <a:gd name="T32" fmla="*/ 102 w 1045"/>
                  <a:gd name="T33" fmla="*/ 142 h 1307"/>
                  <a:gd name="T34" fmla="*/ 100 w 1045"/>
                  <a:gd name="T35" fmla="*/ 142 h 1307"/>
                  <a:gd name="T36" fmla="*/ 97 w 1045"/>
                  <a:gd name="T37" fmla="*/ 141 h 1307"/>
                  <a:gd name="T38" fmla="*/ 94 w 1045"/>
                  <a:gd name="T39" fmla="*/ 140 h 130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45" h="1307">
                    <a:moveTo>
                      <a:pt x="850" y="1259"/>
                    </a:moveTo>
                    <a:lnTo>
                      <a:pt x="42" y="250"/>
                    </a:lnTo>
                    <a:lnTo>
                      <a:pt x="35" y="222"/>
                    </a:lnTo>
                    <a:lnTo>
                      <a:pt x="29" y="194"/>
                    </a:lnTo>
                    <a:lnTo>
                      <a:pt x="24" y="165"/>
                    </a:lnTo>
                    <a:lnTo>
                      <a:pt x="18" y="137"/>
                    </a:lnTo>
                    <a:lnTo>
                      <a:pt x="14" y="107"/>
                    </a:lnTo>
                    <a:lnTo>
                      <a:pt x="10" y="78"/>
                    </a:lnTo>
                    <a:lnTo>
                      <a:pt x="5" y="49"/>
                    </a:lnTo>
                    <a:lnTo>
                      <a:pt x="2" y="20"/>
                    </a:lnTo>
                    <a:lnTo>
                      <a:pt x="0" y="0"/>
                    </a:lnTo>
                    <a:lnTo>
                      <a:pt x="1045" y="1307"/>
                    </a:lnTo>
                    <a:lnTo>
                      <a:pt x="1020" y="1303"/>
                    </a:lnTo>
                    <a:lnTo>
                      <a:pt x="996" y="1299"/>
                    </a:lnTo>
                    <a:lnTo>
                      <a:pt x="971" y="1294"/>
                    </a:lnTo>
                    <a:lnTo>
                      <a:pt x="946" y="1289"/>
                    </a:lnTo>
                    <a:lnTo>
                      <a:pt x="922" y="1282"/>
                    </a:lnTo>
                    <a:lnTo>
                      <a:pt x="898" y="1276"/>
                    </a:lnTo>
                    <a:lnTo>
                      <a:pt x="874" y="1268"/>
                    </a:lnTo>
                    <a:lnTo>
                      <a:pt x="850" y="1259"/>
                    </a:lnTo>
                    <a:close/>
                  </a:path>
                </a:pathLst>
              </a:custGeom>
              <a:solidFill>
                <a:srgbClr val="009C5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95" name="Freeform 137"/>
              <p:cNvSpPr/>
              <p:nvPr/>
            </p:nvSpPr>
            <p:spPr bwMode="auto">
              <a:xfrm>
                <a:off x="4035" y="1577"/>
                <a:ext cx="126" cy="158"/>
              </a:xfrm>
              <a:custGeom>
                <a:avLst/>
                <a:gdLst>
                  <a:gd name="T0" fmla="*/ 107 w 1136"/>
                  <a:gd name="T1" fmla="*/ 155 h 1421"/>
                  <a:gd name="T2" fmla="*/ 3 w 1136"/>
                  <a:gd name="T3" fmla="*/ 25 h 1421"/>
                  <a:gd name="T4" fmla="*/ 2 w 1136"/>
                  <a:gd name="T5" fmla="*/ 22 h 1421"/>
                  <a:gd name="T6" fmla="*/ 2 w 1136"/>
                  <a:gd name="T7" fmla="*/ 20 h 1421"/>
                  <a:gd name="T8" fmla="*/ 1 w 1136"/>
                  <a:gd name="T9" fmla="*/ 17 h 1421"/>
                  <a:gd name="T10" fmla="*/ 1 w 1136"/>
                  <a:gd name="T11" fmla="*/ 14 h 1421"/>
                  <a:gd name="T12" fmla="*/ 1 w 1136"/>
                  <a:gd name="T13" fmla="*/ 11 h 1421"/>
                  <a:gd name="T14" fmla="*/ 0 w 1136"/>
                  <a:gd name="T15" fmla="*/ 7 h 1421"/>
                  <a:gd name="T16" fmla="*/ 0 w 1136"/>
                  <a:gd name="T17" fmla="*/ 4 h 1421"/>
                  <a:gd name="T18" fmla="*/ 0 w 1136"/>
                  <a:gd name="T19" fmla="*/ 0 h 1421"/>
                  <a:gd name="T20" fmla="*/ 126 w 1136"/>
                  <a:gd name="T21" fmla="*/ 158 h 1421"/>
                  <a:gd name="T22" fmla="*/ 124 w 1136"/>
                  <a:gd name="T23" fmla="*/ 158 h 1421"/>
                  <a:gd name="T24" fmla="*/ 121 w 1136"/>
                  <a:gd name="T25" fmla="*/ 158 h 1421"/>
                  <a:gd name="T26" fmla="*/ 119 w 1136"/>
                  <a:gd name="T27" fmla="*/ 158 h 1421"/>
                  <a:gd name="T28" fmla="*/ 116 w 1136"/>
                  <a:gd name="T29" fmla="*/ 157 h 1421"/>
                  <a:gd name="T30" fmla="*/ 114 w 1136"/>
                  <a:gd name="T31" fmla="*/ 157 h 1421"/>
                  <a:gd name="T32" fmla="*/ 111 w 1136"/>
                  <a:gd name="T33" fmla="*/ 156 h 1421"/>
                  <a:gd name="T34" fmla="*/ 109 w 1136"/>
                  <a:gd name="T35" fmla="*/ 156 h 1421"/>
                  <a:gd name="T36" fmla="*/ 107 w 1136"/>
                  <a:gd name="T37" fmla="*/ 155 h 142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36" h="1421">
                    <a:moveTo>
                      <a:pt x="962" y="1398"/>
                    </a:moveTo>
                    <a:lnTo>
                      <a:pt x="23" y="225"/>
                    </a:lnTo>
                    <a:lnTo>
                      <a:pt x="20" y="201"/>
                    </a:lnTo>
                    <a:lnTo>
                      <a:pt x="15" y="178"/>
                    </a:lnTo>
                    <a:lnTo>
                      <a:pt x="12" y="153"/>
                    </a:lnTo>
                    <a:lnTo>
                      <a:pt x="10" y="128"/>
                    </a:lnTo>
                    <a:lnTo>
                      <a:pt x="7" y="96"/>
                    </a:lnTo>
                    <a:lnTo>
                      <a:pt x="4" y="64"/>
                    </a:lnTo>
                    <a:lnTo>
                      <a:pt x="1" y="32"/>
                    </a:lnTo>
                    <a:lnTo>
                      <a:pt x="0" y="0"/>
                    </a:lnTo>
                    <a:lnTo>
                      <a:pt x="1136" y="1421"/>
                    </a:lnTo>
                    <a:lnTo>
                      <a:pt x="1115" y="1420"/>
                    </a:lnTo>
                    <a:lnTo>
                      <a:pt x="1092" y="1418"/>
                    </a:lnTo>
                    <a:lnTo>
                      <a:pt x="1071" y="1417"/>
                    </a:lnTo>
                    <a:lnTo>
                      <a:pt x="1048" y="1414"/>
                    </a:lnTo>
                    <a:lnTo>
                      <a:pt x="1026" y="1411"/>
                    </a:lnTo>
                    <a:lnTo>
                      <a:pt x="1005" y="1407"/>
                    </a:lnTo>
                    <a:lnTo>
                      <a:pt x="983" y="1403"/>
                    </a:lnTo>
                    <a:lnTo>
                      <a:pt x="962" y="1398"/>
                    </a:lnTo>
                    <a:close/>
                  </a:path>
                </a:pathLst>
              </a:custGeom>
              <a:solidFill>
                <a:srgbClr val="009E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96" name="Freeform 138"/>
              <p:cNvSpPr/>
              <p:nvPr/>
            </p:nvSpPr>
            <p:spPr bwMode="auto">
              <a:xfrm>
                <a:off x="4035" y="1566"/>
                <a:ext cx="135" cy="169"/>
              </a:xfrm>
              <a:custGeom>
                <a:avLst/>
                <a:gdLst>
                  <a:gd name="T0" fmla="*/ 117 w 1216"/>
                  <a:gd name="T1" fmla="*/ 168 h 1522"/>
                  <a:gd name="T2" fmla="*/ 1 w 1216"/>
                  <a:gd name="T3" fmla="*/ 23 h 1522"/>
                  <a:gd name="T4" fmla="*/ 1 w 1216"/>
                  <a:gd name="T5" fmla="*/ 20 h 1522"/>
                  <a:gd name="T6" fmla="*/ 1 w 1216"/>
                  <a:gd name="T7" fmla="*/ 17 h 1522"/>
                  <a:gd name="T8" fmla="*/ 0 w 1216"/>
                  <a:gd name="T9" fmla="*/ 14 h 1522"/>
                  <a:gd name="T10" fmla="*/ 0 w 1216"/>
                  <a:gd name="T11" fmla="*/ 12 h 1522"/>
                  <a:gd name="T12" fmla="*/ 0 w 1216"/>
                  <a:gd name="T13" fmla="*/ 9 h 1522"/>
                  <a:gd name="T14" fmla="*/ 0 w 1216"/>
                  <a:gd name="T15" fmla="*/ 6 h 1522"/>
                  <a:gd name="T16" fmla="*/ 0 w 1216"/>
                  <a:gd name="T17" fmla="*/ 3 h 1522"/>
                  <a:gd name="T18" fmla="*/ 0 w 1216"/>
                  <a:gd name="T19" fmla="*/ 0 h 1522"/>
                  <a:gd name="T20" fmla="*/ 135 w 1216"/>
                  <a:gd name="T21" fmla="*/ 169 h 1522"/>
                  <a:gd name="T22" fmla="*/ 133 w 1216"/>
                  <a:gd name="T23" fmla="*/ 169 h 1522"/>
                  <a:gd name="T24" fmla="*/ 131 w 1216"/>
                  <a:gd name="T25" fmla="*/ 169 h 1522"/>
                  <a:gd name="T26" fmla="*/ 128 w 1216"/>
                  <a:gd name="T27" fmla="*/ 169 h 1522"/>
                  <a:gd name="T28" fmla="*/ 126 w 1216"/>
                  <a:gd name="T29" fmla="*/ 169 h 1522"/>
                  <a:gd name="T30" fmla="*/ 124 w 1216"/>
                  <a:gd name="T31" fmla="*/ 169 h 1522"/>
                  <a:gd name="T32" fmla="*/ 122 w 1216"/>
                  <a:gd name="T33" fmla="*/ 169 h 1522"/>
                  <a:gd name="T34" fmla="*/ 119 w 1216"/>
                  <a:gd name="T35" fmla="*/ 169 h 1522"/>
                  <a:gd name="T36" fmla="*/ 117 w 1216"/>
                  <a:gd name="T37" fmla="*/ 168 h 15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16" h="1522">
                    <a:moveTo>
                      <a:pt x="1055" y="1516"/>
                    </a:moveTo>
                    <a:lnTo>
                      <a:pt x="10" y="209"/>
                    </a:lnTo>
                    <a:lnTo>
                      <a:pt x="8" y="183"/>
                    </a:lnTo>
                    <a:lnTo>
                      <a:pt x="6" y="157"/>
                    </a:lnTo>
                    <a:lnTo>
                      <a:pt x="3" y="130"/>
                    </a:lnTo>
                    <a:lnTo>
                      <a:pt x="2" y="104"/>
                    </a:lnTo>
                    <a:lnTo>
                      <a:pt x="1" y="78"/>
                    </a:lnTo>
                    <a:lnTo>
                      <a:pt x="0" y="52"/>
                    </a:lnTo>
                    <a:lnTo>
                      <a:pt x="0" y="26"/>
                    </a:lnTo>
                    <a:lnTo>
                      <a:pt x="0" y="0"/>
                    </a:lnTo>
                    <a:lnTo>
                      <a:pt x="1216" y="1520"/>
                    </a:lnTo>
                    <a:lnTo>
                      <a:pt x="1195" y="1521"/>
                    </a:lnTo>
                    <a:lnTo>
                      <a:pt x="1176" y="1522"/>
                    </a:lnTo>
                    <a:lnTo>
                      <a:pt x="1156" y="1522"/>
                    </a:lnTo>
                    <a:lnTo>
                      <a:pt x="1135" y="1522"/>
                    </a:lnTo>
                    <a:lnTo>
                      <a:pt x="1115" y="1521"/>
                    </a:lnTo>
                    <a:lnTo>
                      <a:pt x="1095" y="1519"/>
                    </a:lnTo>
                    <a:lnTo>
                      <a:pt x="1075" y="1518"/>
                    </a:lnTo>
                    <a:lnTo>
                      <a:pt x="1055" y="1516"/>
                    </a:lnTo>
                    <a:close/>
                  </a:path>
                </a:pathLst>
              </a:custGeom>
              <a:solidFill>
                <a:srgbClr val="00A05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97" name="Freeform 139"/>
              <p:cNvSpPr/>
              <p:nvPr/>
            </p:nvSpPr>
            <p:spPr bwMode="auto">
              <a:xfrm>
                <a:off x="4035" y="1555"/>
                <a:ext cx="143" cy="180"/>
              </a:xfrm>
              <a:custGeom>
                <a:avLst/>
                <a:gdLst>
                  <a:gd name="T0" fmla="*/ 126 w 1289"/>
                  <a:gd name="T1" fmla="*/ 180 h 1614"/>
                  <a:gd name="T2" fmla="*/ 0 w 1289"/>
                  <a:gd name="T3" fmla="*/ 22 h 1614"/>
                  <a:gd name="T4" fmla="*/ 0 w 1289"/>
                  <a:gd name="T5" fmla="*/ 19 h 1614"/>
                  <a:gd name="T6" fmla="*/ 0 w 1289"/>
                  <a:gd name="T7" fmla="*/ 16 h 1614"/>
                  <a:gd name="T8" fmla="*/ 0 w 1289"/>
                  <a:gd name="T9" fmla="*/ 13 h 1614"/>
                  <a:gd name="T10" fmla="*/ 0 w 1289"/>
                  <a:gd name="T11" fmla="*/ 11 h 1614"/>
                  <a:gd name="T12" fmla="*/ 0 w 1289"/>
                  <a:gd name="T13" fmla="*/ 8 h 1614"/>
                  <a:gd name="T14" fmla="*/ 0 w 1289"/>
                  <a:gd name="T15" fmla="*/ 5 h 1614"/>
                  <a:gd name="T16" fmla="*/ 0 w 1289"/>
                  <a:gd name="T17" fmla="*/ 3 h 1614"/>
                  <a:gd name="T18" fmla="*/ 0 w 1289"/>
                  <a:gd name="T19" fmla="*/ 0 h 1614"/>
                  <a:gd name="T20" fmla="*/ 143 w 1289"/>
                  <a:gd name="T21" fmla="*/ 179 h 1614"/>
                  <a:gd name="T22" fmla="*/ 141 w 1289"/>
                  <a:gd name="T23" fmla="*/ 179 h 1614"/>
                  <a:gd name="T24" fmla="*/ 140 w 1289"/>
                  <a:gd name="T25" fmla="*/ 179 h 1614"/>
                  <a:gd name="T26" fmla="*/ 136 w 1289"/>
                  <a:gd name="T27" fmla="*/ 180 h 1614"/>
                  <a:gd name="T28" fmla="*/ 133 w 1289"/>
                  <a:gd name="T29" fmla="*/ 180 h 1614"/>
                  <a:gd name="T30" fmla="*/ 130 w 1289"/>
                  <a:gd name="T31" fmla="*/ 180 h 1614"/>
                  <a:gd name="T32" fmla="*/ 126 w 1289"/>
                  <a:gd name="T33" fmla="*/ 180 h 161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9" h="1614">
                    <a:moveTo>
                      <a:pt x="1138" y="1614"/>
                    </a:moveTo>
                    <a:lnTo>
                      <a:pt x="2" y="193"/>
                    </a:lnTo>
                    <a:lnTo>
                      <a:pt x="1" y="169"/>
                    </a:lnTo>
                    <a:lnTo>
                      <a:pt x="0" y="144"/>
                    </a:lnTo>
                    <a:lnTo>
                      <a:pt x="0" y="119"/>
                    </a:lnTo>
                    <a:lnTo>
                      <a:pt x="0" y="96"/>
                    </a:lnTo>
                    <a:lnTo>
                      <a:pt x="1" y="71"/>
                    </a:lnTo>
                    <a:lnTo>
                      <a:pt x="1" y="47"/>
                    </a:lnTo>
                    <a:lnTo>
                      <a:pt x="2" y="23"/>
                    </a:lnTo>
                    <a:lnTo>
                      <a:pt x="4" y="0"/>
                    </a:lnTo>
                    <a:lnTo>
                      <a:pt x="1289" y="1605"/>
                    </a:lnTo>
                    <a:lnTo>
                      <a:pt x="1273" y="1607"/>
                    </a:lnTo>
                    <a:lnTo>
                      <a:pt x="1258" y="1609"/>
                    </a:lnTo>
                    <a:lnTo>
                      <a:pt x="1228" y="1612"/>
                    </a:lnTo>
                    <a:lnTo>
                      <a:pt x="1199" y="1613"/>
                    </a:lnTo>
                    <a:lnTo>
                      <a:pt x="1168" y="1614"/>
                    </a:lnTo>
                    <a:lnTo>
                      <a:pt x="1138" y="1614"/>
                    </a:lnTo>
                    <a:close/>
                  </a:path>
                </a:pathLst>
              </a:custGeom>
              <a:solidFill>
                <a:srgbClr val="00A26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98" name="Freeform 140"/>
              <p:cNvSpPr/>
              <p:nvPr/>
            </p:nvSpPr>
            <p:spPr bwMode="auto">
              <a:xfrm>
                <a:off x="4035" y="1546"/>
                <a:ext cx="150" cy="189"/>
              </a:xfrm>
              <a:custGeom>
                <a:avLst/>
                <a:gdLst>
                  <a:gd name="T0" fmla="*/ 134 w 1357"/>
                  <a:gd name="T1" fmla="*/ 189 h 1701"/>
                  <a:gd name="T2" fmla="*/ 0 w 1357"/>
                  <a:gd name="T3" fmla="*/ 20 h 1701"/>
                  <a:gd name="T4" fmla="*/ 0 w 1357"/>
                  <a:gd name="T5" fmla="*/ 18 h 1701"/>
                  <a:gd name="T6" fmla="*/ 0 w 1357"/>
                  <a:gd name="T7" fmla="*/ 15 h 1701"/>
                  <a:gd name="T8" fmla="*/ 0 w 1357"/>
                  <a:gd name="T9" fmla="*/ 13 h 1701"/>
                  <a:gd name="T10" fmla="*/ 0 w 1357"/>
                  <a:gd name="T11" fmla="*/ 10 h 1701"/>
                  <a:gd name="T12" fmla="*/ 1 w 1357"/>
                  <a:gd name="T13" fmla="*/ 7 h 1701"/>
                  <a:gd name="T14" fmla="*/ 1 w 1357"/>
                  <a:gd name="T15" fmla="*/ 5 h 1701"/>
                  <a:gd name="T16" fmla="*/ 1 w 1357"/>
                  <a:gd name="T17" fmla="*/ 3 h 1701"/>
                  <a:gd name="T18" fmla="*/ 1 w 1357"/>
                  <a:gd name="T19" fmla="*/ 0 h 1701"/>
                  <a:gd name="T20" fmla="*/ 150 w 1357"/>
                  <a:gd name="T21" fmla="*/ 187 h 1701"/>
                  <a:gd name="T22" fmla="*/ 147 w 1357"/>
                  <a:gd name="T23" fmla="*/ 187 h 1701"/>
                  <a:gd name="T24" fmla="*/ 144 w 1357"/>
                  <a:gd name="T25" fmla="*/ 188 h 1701"/>
                  <a:gd name="T26" fmla="*/ 142 w 1357"/>
                  <a:gd name="T27" fmla="*/ 188 h 1701"/>
                  <a:gd name="T28" fmla="*/ 139 w 1357"/>
                  <a:gd name="T29" fmla="*/ 189 h 1701"/>
                  <a:gd name="T30" fmla="*/ 138 w 1357"/>
                  <a:gd name="T31" fmla="*/ 189 h 1701"/>
                  <a:gd name="T32" fmla="*/ 137 w 1357"/>
                  <a:gd name="T33" fmla="*/ 189 h 1701"/>
                  <a:gd name="T34" fmla="*/ 136 w 1357"/>
                  <a:gd name="T35" fmla="*/ 189 h 1701"/>
                  <a:gd name="T36" fmla="*/ 134 w 1357"/>
                  <a:gd name="T37" fmla="*/ 189 h 170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57" h="1701">
                    <a:moveTo>
                      <a:pt x="1216" y="1701"/>
                    </a:moveTo>
                    <a:lnTo>
                      <a:pt x="0" y="181"/>
                    </a:lnTo>
                    <a:lnTo>
                      <a:pt x="1" y="159"/>
                    </a:lnTo>
                    <a:lnTo>
                      <a:pt x="1" y="136"/>
                    </a:lnTo>
                    <a:lnTo>
                      <a:pt x="2" y="113"/>
                    </a:lnTo>
                    <a:lnTo>
                      <a:pt x="4" y="90"/>
                    </a:lnTo>
                    <a:lnTo>
                      <a:pt x="6" y="67"/>
                    </a:lnTo>
                    <a:lnTo>
                      <a:pt x="8" y="45"/>
                    </a:lnTo>
                    <a:lnTo>
                      <a:pt x="10" y="23"/>
                    </a:lnTo>
                    <a:lnTo>
                      <a:pt x="12" y="0"/>
                    </a:lnTo>
                    <a:lnTo>
                      <a:pt x="1357" y="1681"/>
                    </a:lnTo>
                    <a:lnTo>
                      <a:pt x="1332" y="1686"/>
                    </a:lnTo>
                    <a:lnTo>
                      <a:pt x="1307" y="1690"/>
                    </a:lnTo>
                    <a:lnTo>
                      <a:pt x="1283" y="1695"/>
                    </a:lnTo>
                    <a:lnTo>
                      <a:pt x="1258" y="1698"/>
                    </a:lnTo>
                    <a:lnTo>
                      <a:pt x="1247" y="1699"/>
                    </a:lnTo>
                    <a:lnTo>
                      <a:pt x="1237" y="1700"/>
                    </a:lnTo>
                    <a:lnTo>
                      <a:pt x="1227" y="1701"/>
                    </a:lnTo>
                    <a:lnTo>
                      <a:pt x="1216" y="1701"/>
                    </a:lnTo>
                    <a:close/>
                  </a:path>
                </a:pathLst>
              </a:custGeom>
              <a:solidFill>
                <a:srgbClr val="00A36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99" name="Freeform 141"/>
              <p:cNvSpPr/>
              <p:nvPr/>
            </p:nvSpPr>
            <p:spPr bwMode="auto">
              <a:xfrm>
                <a:off x="4035" y="1536"/>
                <a:ext cx="158" cy="198"/>
              </a:xfrm>
              <a:custGeom>
                <a:avLst/>
                <a:gdLst>
                  <a:gd name="T0" fmla="*/ 143 w 1418"/>
                  <a:gd name="T1" fmla="*/ 198 h 1777"/>
                  <a:gd name="T2" fmla="*/ 0 w 1418"/>
                  <a:gd name="T3" fmla="*/ 19 h 1777"/>
                  <a:gd name="T4" fmla="*/ 0 w 1418"/>
                  <a:gd name="T5" fmla="*/ 17 h 1777"/>
                  <a:gd name="T6" fmla="*/ 0 w 1418"/>
                  <a:gd name="T7" fmla="*/ 14 h 1777"/>
                  <a:gd name="T8" fmla="*/ 1 w 1418"/>
                  <a:gd name="T9" fmla="*/ 12 h 1777"/>
                  <a:gd name="T10" fmla="*/ 1 w 1418"/>
                  <a:gd name="T11" fmla="*/ 9 h 1777"/>
                  <a:gd name="T12" fmla="*/ 1 w 1418"/>
                  <a:gd name="T13" fmla="*/ 7 h 1777"/>
                  <a:gd name="T14" fmla="*/ 1 w 1418"/>
                  <a:gd name="T15" fmla="*/ 5 h 1777"/>
                  <a:gd name="T16" fmla="*/ 2 w 1418"/>
                  <a:gd name="T17" fmla="*/ 2 h 1777"/>
                  <a:gd name="T18" fmla="*/ 2 w 1418"/>
                  <a:gd name="T19" fmla="*/ 0 h 1777"/>
                  <a:gd name="T20" fmla="*/ 158 w 1418"/>
                  <a:gd name="T21" fmla="*/ 195 h 1777"/>
                  <a:gd name="T22" fmla="*/ 154 w 1418"/>
                  <a:gd name="T23" fmla="*/ 196 h 1777"/>
                  <a:gd name="T24" fmla="*/ 151 w 1418"/>
                  <a:gd name="T25" fmla="*/ 197 h 1777"/>
                  <a:gd name="T26" fmla="*/ 147 w 1418"/>
                  <a:gd name="T27" fmla="*/ 197 h 1777"/>
                  <a:gd name="T28" fmla="*/ 143 w 1418"/>
                  <a:gd name="T29" fmla="*/ 198 h 177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418" h="1777">
                    <a:moveTo>
                      <a:pt x="1285" y="1777"/>
                    </a:moveTo>
                    <a:lnTo>
                      <a:pt x="0" y="172"/>
                    </a:lnTo>
                    <a:lnTo>
                      <a:pt x="2" y="149"/>
                    </a:lnTo>
                    <a:lnTo>
                      <a:pt x="4" y="127"/>
                    </a:lnTo>
                    <a:lnTo>
                      <a:pt x="6" y="106"/>
                    </a:lnTo>
                    <a:lnTo>
                      <a:pt x="8" y="84"/>
                    </a:lnTo>
                    <a:lnTo>
                      <a:pt x="10" y="63"/>
                    </a:lnTo>
                    <a:lnTo>
                      <a:pt x="13" y="42"/>
                    </a:lnTo>
                    <a:lnTo>
                      <a:pt x="17" y="21"/>
                    </a:lnTo>
                    <a:lnTo>
                      <a:pt x="20" y="0"/>
                    </a:lnTo>
                    <a:lnTo>
                      <a:pt x="1418" y="1746"/>
                    </a:lnTo>
                    <a:lnTo>
                      <a:pt x="1385" y="1756"/>
                    </a:lnTo>
                    <a:lnTo>
                      <a:pt x="1352" y="1765"/>
                    </a:lnTo>
                    <a:lnTo>
                      <a:pt x="1319" y="1771"/>
                    </a:lnTo>
                    <a:lnTo>
                      <a:pt x="1285" y="1777"/>
                    </a:lnTo>
                    <a:close/>
                  </a:path>
                </a:pathLst>
              </a:custGeom>
              <a:solidFill>
                <a:srgbClr val="00A56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300" name="Freeform 142"/>
              <p:cNvSpPr/>
              <p:nvPr/>
            </p:nvSpPr>
            <p:spPr bwMode="auto">
              <a:xfrm>
                <a:off x="4036" y="1527"/>
                <a:ext cx="163" cy="205"/>
              </a:xfrm>
              <a:custGeom>
                <a:avLst/>
                <a:gdLst>
                  <a:gd name="T0" fmla="*/ 149 w 1470"/>
                  <a:gd name="T1" fmla="*/ 205 h 1844"/>
                  <a:gd name="T2" fmla="*/ 0 w 1470"/>
                  <a:gd name="T3" fmla="*/ 18 h 1844"/>
                  <a:gd name="T4" fmla="*/ 0 w 1470"/>
                  <a:gd name="T5" fmla="*/ 16 h 1844"/>
                  <a:gd name="T6" fmla="*/ 1 w 1470"/>
                  <a:gd name="T7" fmla="*/ 14 h 1844"/>
                  <a:gd name="T8" fmla="*/ 1 w 1470"/>
                  <a:gd name="T9" fmla="*/ 11 h 1844"/>
                  <a:gd name="T10" fmla="*/ 1 w 1470"/>
                  <a:gd name="T11" fmla="*/ 9 h 1844"/>
                  <a:gd name="T12" fmla="*/ 2 w 1470"/>
                  <a:gd name="T13" fmla="*/ 7 h 1844"/>
                  <a:gd name="T14" fmla="*/ 2 w 1470"/>
                  <a:gd name="T15" fmla="*/ 4 h 1844"/>
                  <a:gd name="T16" fmla="*/ 3 w 1470"/>
                  <a:gd name="T17" fmla="*/ 2 h 1844"/>
                  <a:gd name="T18" fmla="*/ 3 w 1470"/>
                  <a:gd name="T19" fmla="*/ 0 h 1844"/>
                  <a:gd name="T20" fmla="*/ 163 w 1470"/>
                  <a:gd name="T21" fmla="*/ 201 h 1844"/>
                  <a:gd name="T22" fmla="*/ 160 w 1470"/>
                  <a:gd name="T23" fmla="*/ 202 h 1844"/>
                  <a:gd name="T24" fmla="*/ 156 w 1470"/>
                  <a:gd name="T25" fmla="*/ 203 h 1844"/>
                  <a:gd name="T26" fmla="*/ 153 w 1470"/>
                  <a:gd name="T27" fmla="*/ 204 h 1844"/>
                  <a:gd name="T28" fmla="*/ 149 w 1470"/>
                  <a:gd name="T29" fmla="*/ 205 h 18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470" h="1844">
                    <a:moveTo>
                      <a:pt x="1345" y="1844"/>
                    </a:moveTo>
                    <a:lnTo>
                      <a:pt x="0" y="163"/>
                    </a:lnTo>
                    <a:lnTo>
                      <a:pt x="3" y="143"/>
                    </a:lnTo>
                    <a:lnTo>
                      <a:pt x="5" y="122"/>
                    </a:lnTo>
                    <a:lnTo>
                      <a:pt x="9" y="102"/>
                    </a:lnTo>
                    <a:lnTo>
                      <a:pt x="12" y="81"/>
                    </a:lnTo>
                    <a:lnTo>
                      <a:pt x="15" y="61"/>
                    </a:lnTo>
                    <a:lnTo>
                      <a:pt x="19" y="40"/>
                    </a:lnTo>
                    <a:lnTo>
                      <a:pt x="23" y="21"/>
                    </a:lnTo>
                    <a:lnTo>
                      <a:pt x="27" y="0"/>
                    </a:lnTo>
                    <a:lnTo>
                      <a:pt x="1470" y="1805"/>
                    </a:lnTo>
                    <a:lnTo>
                      <a:pt x="1440" y="1816"/>
                    </a:lnTo>
                    <a:lnTo>
                      <a:pt x="1409" y="1826"/>
                    </a:lnTo>
                    <a:lnTo>
                      <a:pt x="1377" y="1836"/>
                    </a:lnTo>
                    <a:lnTo>
                      <a:pt x="1345" y="1844"/>
                    </a:lnTo>
                    <a:close/>
                  </a:path>
                </a:pathLst>
              </a:custGeom>
              <a:solidFill>
                <a:srgbClr val="00A76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301" name="Freeform 143"/>
              <p:cNvSpPr/>
              <p:nvPr/>
            </p:nvSpPr>
            <p:spPr bwMode="auto">
              <a:xfrm>
                <a:off x="4037" y="1519"/>
                <a:ext cx="169" cy="211"/>
              </a:xfrm>
              <a:custGeom>
                <a:avLst/>
                <a:gdLst>
                  <a:gd name="T0" fmla="*/ 156 w 1516"/>
                  <a:gd name="T1" fmla="*/ 211 h 1901"/>
                  <a:gd name="T2" fmla="*/ 0 w 1516"/>
                  <a:gd name="T3" fmla="*/ 17 h 1901"/>
                  <a:gd name="T4" fmla="*/ 1 w 1516"/>
                  <a:gd name="T5" fmla="*/ 13 h 1901"/>
                  <a:gd name="T6" fmla="*/ 2 w 1516"/>
                  <a:gd name="T7" fmla="*/ 8 h 1901"/>
                  <a:gd name="T8" fmla="*/ 3 w 1516"/>
                  <a:gd name="T9" fmla="*/ 4 h 1901"/>
                  <a:gd name="T10" fmla="*/ 4 w 1516"/>
                  <a:gd name="T11" fmla="*/ 0 h 1901"/>
                  <a:gd name="T12" fmla="*/ 169 w 1516"/>
                  <a:gd name="T13" fmla="*/ 206 h 1901"/>
                  <a:gd name="T14" fmla="*/ 166 w 1516"/>
                  <a:gd name="T15" fmla="*/ 207 h 1901"/>
                  <a:gd name="T16" fmla="*/ 163 w 1516"/>
                  <a:gd name="T17" fmla="*/ 209 h 1901"/>
                  <a:gd name="T18" fmla="*/ 159 w 1516"/>
                  <a:gd name="T19" fmla="*/ 210 h 1901"/>
                  <a:gd name="T20" fmla="*/ 156 w 1516"/>
                  <a:gd name="T21" fmla="*/ 211 h 19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16" h="1901">
                    <a:moveTo>
                      <a:pt x="1398" y="1901"/>
                    </a:moveTo>
                    <a:lnTo>
                      <a:pt x="0" y="155"/>
                    </a:lnTo>
                    <a:lnTo>
                      <a:pt x="7" y="115"/>
                    </a:lnTo>
                    <a:lnTo>
                      <a:pt x="15" y="76"/>
                    </a:lnTo>
                    <a:lnTo>
                      <a:pt x="24" y="38"/>
                    </a:lnTo>
                    <a:lnTo>
                      <a:pt x="33" y="0"/>
                    </a:lnTo>
                    <a:lnTo>
                      <a:pt x="1516" y="1854"/>
                    </a:lnTo>
                    <a:lnTo>
                      <a:pt x="1487" y="1867"/>
                    </a:lnTo>
                    <a:lnTo>
                      <a:pt x="1458" y="1880"/>
                    </a:lnTo>
                    <a:lnTo>
                      <a:pt x="1428" y="1892"/>
                    </a:lnTo>
                    <a:lnTo>
                      <a:pt x="1398" y="1901"/>
                    </a:lnTo>
                    <a:close/>
                  </a:path>
                </a:pathLst>
              </a:custGeom>
              <a:solidFill>
                <a:srgbClr val="01A97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302" name="Freeform 144"/>
              <p:cNvSpPr/>
              <p:nvPr/>
            </p:nvSpPr>
            <p:spPr bwMode="auto">
              <a:xfrm>
                <a:off x="4039" y="1511"/>
                <a:ext cx="173" cy="217"/>
              </a:xfrm>
              <a:custGeom>
                <a:avLst/>
                <a:gdLst>
                  <a:gd name="T0" fmla="*/ 160 w 1557"/>
                  <a:gd name="T1" fmla="*/ 217 h 1952"/>
                  <a:gd name="T2" fmla="*/ 0 w 1557"/>
                  <a:gd name="T3" fmla="*/ 16 h 1952"/>
                  <a:gd name="T4" fmla="*/ 1 w 1557"/>
                  <a:gd name="T5" fmla="*/ 12 h 1952"/>
                  <a:gd name="T6" fmla="*/ 2 w 1557"/>
                  <a:gd name="T7" fmla="*/ 8 h 1952"/>
                  <a:gd name="T8" fmla="*/ 3 w 1557"/>
                  <a:gd name="T9" fmla="*/ 4 h 1952"/>
                  <a:gd name="T10" fmla="*/ 4 w 1557"/>
                  <a:gd name="T11" fmla="*/ 0 h 1952"/>
                  <a:gd name="T12" fmla="*/ 173 w 1557"/>
                  <a:gd name="T13" fmla="*/ 211 h 1952"/>
                  <a:gd name="T14" fmla="*/ 170 w 1557"/>
                  <a:gd name="T15" fmla="*/ 213 h 1952"/>
                  <a:gd name="T16" fmla="*/ 167 w 1557"/>
                  <a:gd name="T17" fmla="*/ 214 h 1952"/>
                  <a:gd name="T18" fmla="*/ 164 w 1557"/>
                  <a:gd name="T19" fmla="*/ 216 h 1952"/>
                  <a:gd name="T20" fmla="*/ 160 w 1557"/>
                  <a:gd name="T21" fmla="*/ 217 h 19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57" h="1952">
                    <a:moveTo>
                      <a:pt x="1443" y="1952"/>
                    </a:moveTo>
                    <a:lnTo>
                      <a:pt x="0" y="147"/>
                    </a:lnTo>
                    <a:lnTo>
                      <a:pt x="9" y="110"/>
                    </a:lnTo>
                    <a:lnTo>
                      <a:pt x="18" y="73"/>
                    </a:lnTo>
                    <a:lnTo>
                      <a:pt x="29" y="36"/>
                    </a:lnTo>
                    <a:lnTo>
                      <a:pt x="40" y="0"/>
                    </a:lnTo>
                    <a:lnTo>
                      <a:pt x="1557" y="1897"/>
                    </a:lnTo>
                    <a:lnTo>
                      <a:pt x="1529" y="1912"/>
                    </a:lnTo>
                    <a:lnTo>
                      <a:pt x="1501" y="1926"/>
                    </a:lnTo>
                    <a:lnTo>
                      <a:pt x="1472" y="1939"/>
                    </a:lnTo>
                    <a:lnTo>
                      <a:pt x="1443" y="1952"/>
                    </a:lnTo>
                    <a:close/>
                  </a:path>
                </a:pathLst>
              </a:custGeom>
              <a:solidFill>
                <a:srgbClr val="1CAB7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303" name="Freeform 145"/>
              <p:cNvSpPr/>
              <p:nvPr/>
            </p:nvSpPr>
            <p:spPr bwMode="auto">
              <a:xfrm>
                <a:off x="4041" y="1504"/>
                <a:ext cx="177" cy="221"/>
              </a:xfrm>
              <a:custGeom>
                <a:avLst/>
                <a:gdLst>
                  <a:gd name="T0" fmla="*/ 165 w 1591"/>
                  <a:gd name="T1" fmla="*/ 221 h 1994"/>
                  <a:gd name="T2" fmla="*/ 0 w 1591"/>
                  <a:gd name="T3" fmla="*/ 16 h 1994"/>
                  <a:gd name="T4" fmla="*/ 1 w 1591"/>
                  <a:gd name="T5" fmla="*/ 12 h 1994"/>
                  <a:gd name="T6" fmla="*/ 2 w 1591"/>
                  <a:gd name="T7" fmla="*/ 8 h 1994"/>
                  <a:gd name="T8" fmla="*/ 4 w 1591"/>
                  <a:gd name="T9" fmla="*/ 4 h 1994"/>
                  <a:gd name="T10" fmla="*/ 5 w 1591"/>
                  <a:gd name="T11" fmla="*/ 0 h 1994"/>
                  <a:gd name="T12" fmla="*/ 177 w 1591"/>
                  <a:gd name="T13" fmla="*/ 214 h 1994"/>
                  <a:gd name="T14" fmla="*/ 174 w 1591"/>
                  <a:gd name="T15" fmla="*/ 216 h 1994"/>
                  <a:gd name="T16" fmla="*/ 171 w 1591"/>
                  <a:gd name="T17" fmla="*/ 218 h 1994"/>
                  <a:gd name="T18" fmla="*/ 168 w 1591"/>
                  <a:gd name="T19" fmla="*/ 219 h 1994"/>
                  <a:gd name="T20" fmla="*/ 165 w 1591"/>
                  <a:gd name="T21" fmla="*/ 221 h 19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91" h="1994">
                    <a:moveTo>
                      <a:pt x="1483" y="1994"/>
                    </a:moveTo>
                    <a:lnTo>
                      <a:pt x="0" y="140"/>
                    </a:lnTo>
                    <a:lnTo>
                      <a:pt x="11" y="104"/>
                    </a:lnTo>
                    <a:lnTo>
                      <a:pt x="22" y="69"/>
                    </a:lnTo>
                    <a:lnTo>
                      <a:pt x="33" y="34"/>
                    </a:lnTo>
                    <a:lnTo>
                      <a:pt x="46" y="0"/>
                    </a:lnTo>
                    <a:lnTo>
                      <a:pt x="1591" y="1933"/>
                    </a:lnTo>
                    <a:lnTo>
                      <a:pt x="1565" y="1949"/>
                    </a:lnTo>
                    <a:lnTo>
                      <a:pt x="1538" y="1965"/>
                    </a:lnTo>
                    <a:lnTo>
                      <a:pt x="1511" y="1980"/>
                    </a:lnTo>
                    <a:lnTo>
                      <a:pt x="1483" y="1994"/>
                    </a:lnTo>
                    <a:close/>
                  </a:path>
                </a:pathLst>
              </a:custGeom>
              <a:solidFill>
                <a:srgbClr val="27AC7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304" name="Freeform 146"/>
              <p:cNvSpPr/>
              <p:nvPr/>
            </p:nvSpPr>
            <p:spPr bwMode="auto">
              <a:xfrm>
                <a:off x="4043" y="1496"/>
                <a:ext cx="180" cy="226"/>
              </a:xfrm>
              <a:custGeom>
                <a:avLst/>
                <a:gdLst>
                  <a:gd name="T0" fmla="*/ 169 w 1620"/>
                  <a:gd name="T1" fmla="*/ 226 h 2031"/>
                  <a:gd name="T2" fmla="*/ 0 w 1620"/>
                  <a:gd name="T3" fmla="*/ 15 h 2031"/>
                  <a:gd name="T4" fmla="*/ 1 w 1620"/>
                  <a:gd name="T5" fmla="*/ 11 h 2031"/>
                  <a:gd name="T6" fmla="*/ 3 w 1620"/>
                  <a:gd name="T7" fmla="*/ 7 h 2031"/>
                  <a:gd name="T8" fmla="*/ 4 w 1620"/>
                  <a:gd name="T9" fmla="*/ 4 h 2031"/>
                  <a:gd name="T10" fmla="*/ 5 w 1620"/>
                  <a:gd name="T11" fmla="*/ 0 h 2031"/>
                  <a:gd name="T12" fmla="*/ 180 w 1620"/>
                  <a:gd name="T13" fmla="*/ 218 h 2031"/>
                  <a:gd name="T14" fmla="*/ 177 w 1620"/>
                  <a:gd name="T15" fmla="*/ 220 h 2031"/>
                  <a:gd name="T16" fmla="*/ 174 w 1620"/>
                  <a:gd name="T17" fmla="*/ 222 h 2031"/>
                  <a:gd name="T18" fmla="*/ 171 w 1620"/>
                  <a:gd name="T19" fmla="*/ 224 h 2031"/>
                  <a:gd name="T20" fmla="*/ 169 w 1620"/>
                  <a:gd name="T21" fmla="*/ 226 h 20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20" h="2031">
                    <a:moveTo>
                      <a:pt x="1517" y="2031"/>
                    </a:moveTo>
                    <a:lnTo>
                      <a:pt x="0" y="134"/>
                    </a:lnTo>
                    <a:lnTo>
                      <a:pt x="11" y="100"/>
                    </a:lnTo>
                    <a:lnTo>
                      <a:pt x="24" y="66"/>
                    </a:lnTo>
                    <a:lnTo>
                      <a:pt x="36" y="32"/>
                    </a:lnTo>
                    <a:lnTo>
                      <a:pt x="49" y="0"/>
                    </a:lnTo>
                    <a:lnTo>
                      <a:pt x="1620" y="1963"/>
                    </a:lnTo>
                    <a:lnTo>
                      <a:pt x="1595" y="1981"/>
                    </a:lnTo>
                    <a:lnTo>
                      <a:pt x="1569" y="1999"/>
                    </a:lnTo>
                    <a:lnTo>
                      <a:pt x="1543" y="2015"/>
                    </a:lnTo>
                    <a:lnTo>
                      <a:pt x="1517" y="2031"/>
                    </a:lnTo>
                    <a:close/>
                  </a:path>
                </a:pathLst>
              </a:custGeom>
              <a:solidFill>
                <a:srgbClr val="33AE7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305" name="Freeform 147"/>
              <p:cNvSpPr/>
              <p:nvPr/>
            </p:nvSpPr>
            <p:spPr bwMode="auto">
              <a:xfrm>
                <a:off x="4046" y="1489"/>
                <a:ext cx="183" cy="229"/>
              </a:xfrm>
              <a:custGeom>
                <a:avLst/>
                <a:gdLst>
                  <a:gd name="T0" fmla="*/ 172 w 1643"/>
                  <a:gd name="T1" fmla="*/ 229 h 2062"/>
                  <a:gd name="T2" fmla="*/ 0 w 1643"/>
                  <a:gd name="T3" fmla="*/ 14 h 2062"/>
                  <a:gd name="T4" fmla="*/ 1 w 1643"/>
                  <a:gd name="T5" fmla="*/ 11 h 2062"/>
                  <a:gd name="T6" fmla="*/ 3 w 1643"/>
                  <a:gd name="T7" fmla="*/ 7 h 2062"/>
                  <a:gd name="T8" fmla="*/ 4 w 1643"/>
                  <a:gd name="T9" fmla="*/ 4 h 2062"/>
                  <a:gd name="T10" fmla="*/ 6 w 1643"/>
                  <a:gd name="T11" fmla="*/ 0 h 2062"/>
                  <a:gd name="T12" fmla="*/ 183 w 1643"/>
                  <a:gd name="T13" fmla="*/ 221 h 2062"/>
                  <a:gd name="T14" fmla="*/ 180 w 1643"/>
                  <a:gd name="T15" fmla="*/ 223 h 2062"/>
                  <a:gd name="T16" fmla="*/ 178 w 1643"/>
                  <a:gd name="T17" fmla="*/ 225 h 2062"/>
                  <a:gd name="T18" fmla="*/ 175 w 1643"/>
                  <a:gd name="T19" fmla="*/ 227 h 2062"/>
                  <a:gd name="T20" fmla="*/ 172 w 1643"/>
                  <a:gd name="T21" fmla="*/ 229 h 20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43" h="2062">
                    <a:moveTo>
                      <a:pt x="1545" y="2062"/>
                    </a:moveTo>
                    <a:lnTo>
                      <a:pt x="0" y="129"/>
                    </a:lnTo>
                    <a:lnTo>
                      <a:pt x="12" y="95"/>
                    </a:lnTo>
                    <a:lnTo>
                      <a:pt x="25" y="63"/>
                    </a:lnTo>
                    <a:lnTo>
                      <a:pt x="39" y="32"/>
                    </a:lnTo>
                    <a:lnTo>
                      <a:pt x="55" y="0"/>
                    </a:lnTo>
                    <a:lnTo>
                      <a:pt x="1643" y="1987"/>
                    </a:lnTo>
                    <a:lnTo>
                      <a:pt x="1619" y="2006"/>
                    </a:lnTo>
                    <a:lnTo>
                      <a:pt x="1596" y="2026"/>
                    </a:lnTo>
                    <a:lnTo>
                      <a:pt x="1571" y="2044"/>
                    </a:lnTo>
                    <a:lnTo>
                      <a:pt x="1545" y="2062"/>
                    </a:lnTo>
                    <a:close/>
                  </a:path>
                </a:pathLst>
              </a:custGeom>
              <a:solidFill>
                <a:srgbClr val="3CB07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306" name="Freeform 148"/>
              <p:cNvSpPr/>
              <p:nvPr/>
            </p:nvSpPr>
            <p:spPr bwMode="auto">
              <a:xfrm>
                <a:off x="4049" y="1483"/>
                <a:ext cx="185" cy="231"/>
              </a:xfrm>
              <a:custGeom>
                <a:avLst/>
                <a:gdLst>
                  <a:gd name="T0" fmla="*/ 175 w 1663"/>
                  <a:gd name="T1" fmla="*/ 231 h 2086"/>
                  <a:gd name="T2" fmla="*/ 0 w 1663"/>
                  <a:gd name="T3" fmla="*/ 14 h 2086"/>
                  <a:gd name="T4" fmla="*/ 2 w 1663"/>
                  <a:gd name="T5" fmla="*/ 10 h 2086"/>
                  <a:gd name="T6" fmla="*/ 3 w 1663"/>
                  <a:gd name="T7" fmla="*/ 7 h 2086"/>
                  <a:gd name="T8" fmla="*/ 5 w 1663"/>
                  <a:gd name="T9" fmla="*/ 3 h 2086"/>
                  <a:gd name="T10" fmla="*/ 7 w 1663"/>
                  <a:gd name="T11" fmla="*/ 0 h 2086"/>
                  <a:gd name="T12" fmla="*/ 185 w 1663"/>
                  <a:gd name="T13" fmla="*/ 222 h 2086"/>
                  <a:gd name="T14" fmla="*/ 183 w 1663"/>
                  <a:gd name="T15" fmla="*/ 224 h 2086"/>
                  <a:gd name="T16" fmla="*/ 180 w 1663"/>
                  <a:gd name="T17" fmla="*/ 227 h 2086"/>
                  <a:gd name="T18" fmla="*/ 177 w 1663"/>
                  <a:gd name="T19" fmla="*/ 229 h 2086"/>
                  <a:gd name="T20" fmla="*/ 175 w 1663"/>
                  <a:gd name="T21" fmla="*/ 231 h 20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63" h="2086">
                    <a:moveTo>
                      <a:pt x="1571" y="2086"/>
                    </a:moveTo>
                    <a:lnTo>
                      <a:pt x="0" y="123"/>
                    </a:lnTo>
                    <a:lnTo>
                      <a:pt x="14" y="92"/>
                    </a:lnTo>
                    <a:lnTo>
                      <a:pt x="28" y="60"/>
                    </a:lnTo>
                    <a:lnTo>
                      <a:pt x="44" y="30"/>
                    </a:lnTo>
                    <a:lnTo>
                      <a:pt x="60" y="0"/>
                    </a:lnTo>
                    <a:lnTo>
                      <a:pt x="1663" y="2006"/>
                    </a:lnTo>
                    <a:lnTo>
                      <a:pt x="1641" y="2027"/>
                    </a:lnTo>
                    <a:lnTo>
                      <a:pt x="1618" y="2047"/>
                    </a:lnTo>
                    <a:lnTo>
                      <a:pt x="1594" y="2066"/>
                    </a:lnTo>
                    <a:lnTo>
                      <a:pt x="1571" y="2086"/>
                    </a:lnTo>
                    <a:close/>
                  </a:path>
                </a:pathLst>
              </a:custGeom>
              <a:solidFill>
                <a:srgbClr val="45B28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307" name="Freeform 149"/>
              <p:cNvSpPr/>
              <p:nvPr/>
            </p:nvSpPr>
            <p:spPr bwMode="auto">
              <a:xfrm>
                <a:off x="4052" y="1476"/>
                <a:ext cx="186" cy="234"/>
              </a:xfrm>
              <a:custGeom>
                <a:avLst/>
                <a:gdLst>
                  <a:gd name="T0" fmla="*/ 176 w 1676"/>
                  <a:gd name="T1" fmla="*/ 234 h 2103"/>
                  <a:gd name="T2" fmla="*/ 0 w 1676"/>
                  <a:gd name="T3" fmla="*/ 13 h 2103"/>
                  <a:gd name="T4" fmla="*/ 2 w 1676"/>
                  <a:gd name="T5" fmla="*/ 10 h 2103"/>
                  <a:gd name="T6" fmla="*/ 3 w 1676"/>
                  <a:gd name="T7" fmla="*/ 6 h 2103"/>
                  <a:gd name="T8" fmla="*/ 5 w 1676"/>
                  <a:gd name="T9" fmla="*/ 3 h 2103"/>
                  <a:gd name="T10" fmla="*/ 7 w 1676"/>
                  <a:gd name="T11" fmla="*/ 0 h 2103"/>
                  <a:gd name="T12" fmla="*/ 186 w 1676"/>
                  <a:gd name="T13" fmla="*/ 225 h 2103"/>
                  <a:gd name="T14" fmla="*/ 184 w 1676"/>
                  <a:gd name="T15" fmla="*/ 227 h 2103"/>
                  <a:gd name="T16" fmla="*/ 181 w 1676"/>
                  <a:gd name="T17" fmla="*/ 229 h 2103"/>
                  <a:gd name="T18" fmla="*/ 179 w 1676"/>
                  <a:gd name="T19" fmla="*/ 232 h 2103"/>
                  <a:gd name="T20" fmla="*/ 176 w 1676"/>
                  <a:gd name="T21" fmla="*/ 234 h 210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76" h="2103">
                    <a:moveTo>
                      <a:pt x="1588" y="2103"/>
                    </a:moveTo>
                    <a:lnTo>
                      <a:pt x="0" y="116"/>
                    </a:lnTo>
                    <a:lnTo>
                      <a:pt x="14" y="86"/>
                    </a:lnTo>
                    <a:lnTo>
                      <a:pt x="30" y="57"/>
                    </a:lnTo>
                    <a:lnTo>
                      <a:pt x="46" y="28"/>
                    </a:lnTo>
                    <a:lnTo>
                      <a:pt x="63" y="0"/>
                    </a:lnTo>
                    <a:lnTo>
                      <a:pt x="1676" y="2018"/>
                    </a:lnTo>
                    <a:lnTo>
                      <a:pt x="1656" y="2039"/>
                    </a:lnTo>
                    <a:lnTo>
                      <a:pt x="1633" y="2062"/>
                    </a:lnTo>
                    <a:lnTo>
                      <a:pt x="1611" y="2083"/>
                    </a:lnTo>
                    <a:lnTo>
                      <a:pt x="1588" y="2103"/>
                    </a:lnTo>
                    <a:close/>
                  </a:path>
                </a:pathLst>
              </a:custGeom>
              <a:solidFill>
                <a:srgbClr val="4DB48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308" name="Freeform 150"/>
              <p:cNvSpPr/>
              <p:nvPr/>
            </p:nvSpPr>
            <p:spPr bwMode="auto">
              <a:xfrm>
                <a:off x="4055" y="1470"/>
                <a:ext cx="188" cy="235"/>
              </a:xfrm>
              <a:custGeom>
                <a:avLst/>
                <a:gdLst>
                  <a:gd name="T0" fmla="*/ 178 w 1689"/>
                  <a:gd name="T1" fmla="*/ 235 h 2117"/>
                  <a:gd name="T2" fmla="*/ 0 w 1689"/>
                  <a:gd name="T3" fmla="*/ 12 h 2117"/>
                  <a:gd name="T4" fmla="*/ 2 w 1689"/>
                  <a:gd name="T5" fmla="*/ 9 h 2117"/>
                  <a:gd name="T6" fmla="*/ 4 w 1689"/>
                  <a:gd name="T7" fmla="*/ 6 h 2117"/>
                  <a:gd name="T8" fmla="*/ 6 w 1689"/>
                  <a:gd name="T9" fmla="*/ 3 h 2117"/>
                  <a:gd name="T10" fmla="*/ 8 w 1689"/>
                  <a:gd name="T11" fmla="*/ 0 h 2117"/>
                  <a:gd name="T12" fmla="*/ 188 w 1689"/>
                  <a:gd name="T13" fmla="*/ 225 h 2117"/>
                  <a:gd name="T14" fmla="*/ 186 w 1689"/>
                  <a:gd name="T15" fmla="*/ 227 h 2117"/>
                  <a:gd name="T16" fmla="*/ 183 w 1689"/>
                  <a:gd name="T17" fmla="*/ 230 h 2117"/>
                  <a:gd name="T18" fmla="*/ 181 w 1689"/>
                  <a:gd name="T19" fmla="*/ 232 h 2117"/>
                  <a:gd name="T20" fmla="*/ 178 w 1689"/>
                  <a:gd name="T21" fmla="*/ 235 h 21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89" h="2117">
                    <a:moveTo>
                      <a:pt x="1603" y="2117"/>
                    </a:moveTo>
                    <a:lnTo>
                      <a:pt x="0" y="111"/>
                    </a:lnTo>
                    <a:lnTo>
                      <a:pt x="16" y="83"/>
                    </a:lnTo>
                    <a:lnTo>
                      <a:pt x="32" y="55"/>
                    </a:lnTo>
                    <a:lnTo>
                      <a:pt x="50" y="27"/>
                    </a:lnTo>
                    <a:lnTo>
                      <a:pt x="68" y="0"/>
                    </a:lnTo>
                    <a:lnTo>
                      <a:pt x="1689" y="2025"/>
                    </a:lnTo>
                    <a:lnTo>
                      <a:pt x="1668" y="2049"/>
                    </a:lnTo>
                    <a:lnTo>
                      <a:pt x="1646" y="2073"/>
                    </a:lnTo>
                    <a:lnTo>
                      <a:pt x="1626" y="2094"/>
                    </a:lnTo>
                    <a:lnTo>
                      <a:pt x="1603" y="2117"/>
                    </a:lnTo>
                    <a:close/>
                  </a:path>
                </a:pathLst>
              </a:custGeom>
              <a:solidFill>
                <a:srgbClr val="53B68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309" name="Freeform 151"/>
              <p:cNvSpPr/>
              <p:nvPr/>
            </p:nvSpPr>
            <p:spPr bwMode="auto">
              <a:xfrm>
                <a:off x="4059" y="1464"/>
                <a:ext cx="188" cy="237"/>
              </a:xfrm>
              <a:custGeom>
                <a:avLst/>
                <a:gdLst>
                  <a:gd name="T0" fmla="*/ 179 w 1694"/>
                  <a:gd name="T1" fmla="*/ 237 h 2125"/>
                  <a:gd name="T2" fmla="*/ 0 w 1694"/>
                  <a:gd name="T3" fmla="*/ 12 h 2125"/>
                  <a:gd name="T4" fmla="*/ 2 w 1694"/>
                  <a:gd name="T5" fmla="*/ 9 h 2125"/>
                  <a:gd name="T6" fmla="*/ 4 w 1694"/>
                  <a:gd name="T7" fmla="*/ 6 h 2125"/>
                  <a:gd name="T8" fmla="*/ 6 w 1694"/>
                  <a:gd name="T9" fmla="*/ 3 h 2125"/>
                  <a:gd name="T10" fmla="*/ 8 w 1694"/>
                  <a:gd name="T11" fmla="*/ 0 h 2125"/>
                  <a:gd name="T12" fmla="*/ 188 w 1694"/>
                  <a:gd name="T13" fmla="*/ 226 h 2125"/>
                  <a:gd name="T14" fmla="*/ 186 w 1694"/>
                  <a:gd name="T15" fmla="*/ 229 h 2125"/>
                  <a:gd name="T16" fmla="*/ 184 w 1694"/>
                  <a:gd name="T17" fmla="*/ 232 h 2125"/>
                  <a:gd name="T18" fmla="*/ 181 w 1694"/>
                  <a:gd name="T19" fmla="*/ 234 h 2125"/>
                  <a:gd name="T20" fmla="*/ 179 w 1694"/>
                  <a:gd name="T21" fmla="*/ 237 h 21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94" h="2125">
                    <a:moveTo>
                      <a:pt x="1613" y="2125"/>
                    </a:moveTo>
                    <a:lnTo>
                      <a:pt x="0" y="107"/>
                    </a:lnTo>
                    <a:lnTo>
                      <a:pt x="16" y="79"/>
                    </a:lnTo>
                    <a:lnTo>
                      <a:pt x="35" y="52"/>
                    </a:lnTo>
                    <a:lnTo>
                      <a:pt x="53" y="26"/>
                    </a:lnTo>
                    <a:lnTo>
                      <a:pt x="72" y="0"/>
                    </a:lnTo>
                    <a:lnTo>
                      <a:pt x="1694" y="2028"/>
                    </a:lnTo>
                    <a:lnTo>
                      <a:pt x="1675" y="2054"/>
                    </a:lnTo>
                    <a:lnTo>
                      <a:pt x="1656" y="2077"/>
                    </a:lnTo>
                    <a:lnTo>
                      <a:pt x="1635" y="2101"/>
                    </a:lnTo>
                    <a:lnTo>
                      <a:pt x="1613" y="2125"/>
                    </a:lnTo>
                    <a:close/>
                  </a:path>
                </a:pathLst>
              </a:custGeom>
              <a:solidFill>
                <a:srgbClr val="5AB88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310" name="Freeform 152"/>
              <p:cNvSpPr/>
              <p:nvPr/>
            </p:nvSpPr>
            <p:spPr bwMode="auto">
              <a:xfrm>
                <a:off x="4063" y="1459"/>
                <a:ext cx="188" cy="236"/>
              </a:xfrm>
              <a:custGeom>
                <a:avLst/>
                <a:gdLst>
                  <a:gd name="T0" fmla="*/ 180 w 1696"/>
                  <a:gd name="T1" fmla="*/ 236 h 2126"/>
                  <a:gd name="T2" fmla="*/ 0 w 1696"/>
                  <a:gd name="T3" fmla="*/ 11 h 2126"/>
                  <a:gd name="T4" fmla="*/ 2 w 1696"/>
                  <a:gd name="T5" fmla="*/ 8 h 2126"/>
                  <a:gd name="T6" fmla="*/ 4 w 1696"/>
                  <a:gd name="T7" fmla="*/ 5 h 2126"/>
                  <a:gd name="T8" fmla="*/ 6 w 1696"/>
                  <a:gd name="T9" fmla="*/ 3 h 2126"/>
                  <a:gd name="T10" fmla="*/ 8 w 1696"/>
                  <a:gd name="T11" fmla="*/ 0 h 2126"/>
                  <a:gd name="T12" fmla="*/ 188 w 1696"/>
                  <a:gd name="T13" fmla="*/ 225 h 2126"/>
                  <a:gd name="T14" fmla="*/ 186 w 1696"/>
                  <a:gd name="T15" fmla="*/ 228 h 2126"/>
                  <a:gd name="T16" fmla="*/ 184 w 1696"/>
                  <a:gd name="T17" fmla="*/ 231 h 2126"/>
                  <a:gd name="T18" fmla="*/ 182 w 1696"/>
                  <a:gd name="T19" fmla="*/ 233 h 2126"/>
                  <a:gd name="T20" fmla="*/ 180 w 1696"/>
                  <a:gd name="T21" fmla="*/ 236 h 21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96" h="2126">
                    <a:moveTo>
                      <a:pt x="1621" y="2126"/>
                    </a:moveTo>
                    <a:lnTo>
                      <a:pt x="0" y="101"/>
                    </a:lnTo>
                    <a:lnTo>
                      <a:pt x="18" y="75"/>
                    </a:lnTo>
                    <a:lnTo>
                      <a:pt x="37" y="49"/>
                    </a:lnTo>
                    <a:lnTo>
                      <a:pt x="57" y="24"/>
                    </a:lnTo>
                    <a:lnTo>
                      <a:pt x="76" y="0"/>
                    </a:lnTo>
                    <a:lnTo>
                      <a:pt x="1696" y="2025"/>
                    </a:lnTo>
                    <a:lnTo>
                      <a:pt x="1678" y="2051"/>
                    </a:lnTo>
                    <a:lnTo>
                      <a:pt x="1659" y="2077"/>
                    </a:lnTo>
                    <a:lnTo>
                      <a:pt x="1640" y="2103"/>
                    </a:lnTo>
                    <a:lnTo>
                      <a:pt x="1621" y="2126"/>
                    </a:lnTo>
                    <a:close/>
                  </a:path>
                </a:pathLst>
              </a:custGeom>
              <a:solidFill>
                <a:srgbClr val="61BA9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311" name="Freeform 153"/>
              <p:cNvSpPr/>
              <p:nvPr/>
            </p:nvSpPr>
            <p:spPr bwMode="auto">
              <a:xfrm>
                <a:off x="4067" y="1454"/>
                <a:ext cx="188" cy="236"/>
              </a:xfrm>
              <a:custGeom>
                <a:avLst/>
                <a:gdLst>
                  <a:gd name="T0" fmla="*/ 180 w 1693"/>
                  <a:gd name="T1" fmla="*/ 236 h 2123"/>
                  <a:gd name="T2" fmla="*/ 0 w 1693"/>
                  <a:gd name="T3" fmla="*/ 11 h 2123"/>
                  <a:gd name="T4" fmla="*/ 2 w 1693"/>
                  <a:gd name="T5" fmla="*/ 8 h 2123"/>
                  <a:gd name="T6" fmla="*/ 4 w 1693"/>
                  <a:gd name="T7" fmla="*/ 5 h 2123"/>
                  <a:gd name="T8" fmla="*/ 7 w 1693"/>
                  <a:gd name="T9" fmla="*/ 3 h 2123"/>
                  <a:gd name="T10" fmla="*/ 9 w 1693"/>
                  <a:gd name="T11" fmla="*/ 0 h 2123"/>
                  <a:gd name="T12" fmla="*/ 188 w 1693"/>
                  <a:gd name="T13" fmla="*/ 224 h 2123"/>
                  <a:gd name="T14" fmla="*/ 186 w 1693"/>
                  <a:gd name="T15" fmla="*/ 227 h 2123"/>
                  <a:gd name="T16" fmla="*/ 184 w 1693"/>
                  <a:gd name="T17" fmla="*/ 230 h 2123"/>
                  <a:gd name="T18" fmla="*/ 182 w 1693"/>
                  <a:gd name="T19" fmla="*/ 233 h 2123"/>
                  <a:gd name="T20" fmla="*/ 180 w 1693"/>
                  <a:gd name="T21" fmla="*/ 236 h 21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93" h="2123">
                    <a:moveTo>
                      <a:pt x="1622" y="2123"/>
                    </a:moveTo>
                    <a:lnTo>
                      <a:pt x="0" y="95"/>
                    </a:lnTo>
                    <a:lnTo>
                      <a:pt x="20" y="70"/>
                    </a:lnTo>
                    <a:lnTo>
                      <a:pt x="39" y="46"/>
                    </a:lnTo>
                    <a:lnTo>
                      <a:pt x="60" y="23"/>
                    </a:lnTo>
                    <a:lnTo>
                      <a:pt x="81" y="0"/>
                    </a:lnTo>
                    <a:lnTo>
                      <a:pt x="1693" y="2016"/>
                    </a:lnTo>
                    <a:lnTo>
                      <a:pt x="1676" y="2044"/>
                    </a:lnTo>
                    <a:lnTo>
                      <a:pt x="1659" y="2071"/>
                    </a:lnTo>
                    <a:lnTo>
                      <a:pt x="1641" y="2097"/>
                    </a:lnTo>
                    <a:lnTo>
                      <a:pt x="1622" y="2123"/>
                    </a:lnTo>
                    <a:close/>
                  </a:path>
                </a:pathLst>
              </a:custGeom>
              <a:solidFill>
                <a:srgbClr val="66BC9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312" name="Freeform 154"/>
              <p:cNvSpPr/>
              <p:nvPr/>
            </p:nvSpPr>
            <p:spPr bwMode="auto">
              <a:xfrm>
                <a:off x="4071" y="1449"/>
                <a:ext cx="188" cy="235"/>
              </a:xfrm>
              <a:custGeom>
                <a:avLst/>
                <a:gdLst>
                  <a:gd name="T0" fmla="*/ 181 w 1687"/>
                  <a:gd name="T1" fmla="*/ 235 h 2115"/>
                  <a:gd name="T2" fmla="*/ 0 w 1687"/>
                  <a:gd name="T3" fmla="*/ 10 h 2115"/>
                  <a:gd name="T4" fmla="*/ 2 w 1687"/>
                  <a:gd name="T5" fmla="*/ 7 h 2115"/>
                  <a:gd name="T6" fmla="*/ 5 w 1687"/>
                  <a:gd name="T7" fmla="*/ 5 h 2115"/>
                  <a:gd name="T8" fmla="*/ 7 w 1687"/>
                  <a:gd name="T9" fmla="*/ 2 h 2115"/>
                  <a:gd name="T10" fmla="*/ 9 w 1687"/>
                  <a:gd name="T11" fmla="*/ 0 h 2115"/>
                  <a:gd name="T12" fmla="*/ 188 w 1687"/>
                  <a:gd name="T13" fmla="*/ 223 h 2115"/>
                  <a:gd name="T14" fmla="*/ 186 w 1687"/>
                  <a:gd name="T15" fmla="*/ 226 h 2115"/>
                  <a:gd name="T16" fmla="*/ 184 w 1687"/>
                  <a:gd name="T17" fmla="*/ 229 h 2115"/>
                  <a:gd name="T18" fmla="*/ 182 w 1687"/>
                  <a:gd name="T19" fmla="*/ 232 h 2115"/>
                  <a:gd name="T20" fmla="*/ 181 w 1687"/>
                  <a:gd name="T21" fmla="*/ 235 h 21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87" h="2115">
                    <a:moveTo>
                      <a:pt x="1620" y="2115"/>
                    </a:moveTo>
                    <a:lnTo>
                      <a:pt x="0" y="90"/>
                    </a:lnTo>
                    <a:lnTo>
                      <a:pt x="21" y="67"/>
                    </a:lnTo>
                    <a:lnTo>
                      <a:pt x="42" y="44"/>
                    </a:lnTo>
                    <a:lnTo>
                      <a:pt x="64" y="21"/>
                    </a:lnTo>
                    <a:lnTo>
                      <a:pt x="85" y="0"/>
                    </a:lnTo>
                    <a:lnTo>
                      <a:pt x="1687" y="2003"/>
                    </a:lnTo>
                    <a:lnTo>
                      <a:pt x="1672" y="2032"/>
                    </a:lnTo>
                    <a:lnTo>
                      <a:pt x="1654" y="2060"/>
                    </a:lnTo>
                    <a:lnTo>
                      <a:pt x="1637" y="2088"/>
                    </a:lnTo>
                    <a:lnTo>
                      <a:pt x="1620" y="2115"/>
                    </a:lnTo>
                    <a:close/>
                  </a:path>
                </a:pathLst>
              </a:custGeom>
              <a:solidFill>
                <a:srgbClr val="69BE9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313" name="Freeform 155"/>
              <p:cNvSpPr/>
              <p:nvPr/>
            </p:nvSpPr>
            <p:spPr bwMode="auto">
              <a:xfrm>
                <a:off x="4076" y="1444"/>
                <a:ext cx="186" cy="234"/>
              </a:xfrm>
              <a:custGeom>
                <a:avLst/>
                <a:gdLst>
                  <a:gd name="T0" fmla="*/ 179 w 1675"/>
                  <a:gd name="T1" fmla="*/ 234 h 2101"/>
                  <a:gd name="T2" fmla="*/ 0 w 1675"/>
                  <a:gd name="T3" fmla="*/ 9 h 2101"/>
                  <a:gd name="T4" fmla="*/ 2 w 1675"/>
                  <a:gd name="T5" fmla="*/ 7 h 2101"/>
                  <a:gd name="T6" fmla="*/ 5 w 1675"/>
                  <a:gd name="T7" fmla="*/ 5 h 2101"/>
                  <a:gd name="T8" fmla="*/ 7 w 1675"/>
                  <a:gd name="T9" fmla="*/ 2 h 2101"/>
                  <a:gd name="T10" fmla="*/ 10 w 1675"/>
                  <a:gd name="T11" fmla="*/ 0 h 2101"/>
                  <a:gd name="T12" fmla="*/ 186 w 1675"/>
                  <a:gd name="T13" fmla="*/ 221 h 2101"/>
                  <a:gd name="T14" fmla="*/ 184 w 1675"/>
                  <a:gd name="T15" fmla="*/ 224 h 2101"/>
                  <a:gd name="T16" fmla="*/ 183 w 1675"/>
                  <a:gd name="T17" fmla="*/ 228 h 2101"/>
                  <a:gd name="T18" fmla="*/ 181 w 1675"/>
                  <a:gd name="T19" fmla="*/ 231 h 2101"/>
                  <a:gd name="T20" fmla="*/ 179 w 1675"/>
                  <a:gd name="T21" fmla="*/ 234 h 21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75" h="2101">
                    <a:moveTo>
                      <a:pt x="1612" y="2101"/>
                    </a:moveTo>
                    <a:lnTo>
                      <a:pt x="0" y="85"/>
                    </a:lnTo>
                    <a:lnTo>
                      <a:pt x="22" y="62"/>
                    </a:lnTo>
                    <a:lnTo>
                      <a:pt x="43" y="41"/>
                    </a:lnTo>
                    <a:lnTo>
                      <a:pt x="66" y="20"/>
                    </a:lnTo>
                    <a:lnTo>
                      <a:pt x="90" y="0"/>
                    </a:lnTo>
                    <a:lnTo>
                      <a:pt x="1675" y="1983"/>
                    </a:lnTo>
                    <a:lnTo>
                      <a:pt x="1661" y="2014"/>
                    </a:lnTo>
                    <a:lnTo>
                      <a:pt x="1645" y="2043"/>
                    </a:lnTo>
                    <a:lnTo>
                      <a:pt x="1630" y="2073"/>
                    </a:lnTo>
                    <a:lnTo>
                      <a:pt x="1612" y="2101"/>
                    </a:lnTo>
                    <a:close/>
                  </a:path>
                </a:pathLst>
              </a:custGeom>
              <a:solidFill>
                <a:srgbClr val="6FC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314" name="Freeform 156"/>
              <p:cNvSpPr/>
              <p:nvPr/>
            </p:nvSpPr>
            <p:spPr bwMode="auto">
              <a:xfrm>
                <a:off x="4081" y="1440"/>
                <a:ext cx="184" cy="232"/>
              </a:xfrm>
              <a:custGeom>
                <a:avLst/>
                <a:gdLst>
                  <a:gd name="T0" fmla="*/ 177 w 1661"/>
                  <a:gd name="T1" fmla="*/ 232 h 2082"/>
                  <a:gd name="T2" fmla="*/ 0 w 1661"/>
                  <a:gd name="T3" fmla="*/ 9 h 2082"/>
                  <a:gd name="T4" fmla="*/ 3 w 1661"/>
                  <a:gd name="T5" fmla="*/ 6 h 2082"/>
                  <a:gd name="T6" fmla="*/ 5 w 1661"/>
                  <a:gd name="T7" fmla="*/ 4 h 2082"/>
                  <a:gd name="T8" fmla="*/ 8 w 1661"/>
                  <a:gd name="T9" fmla="*/ 2 h 2082"/>
                  <a:gd name="T10" fmla="*/ 10 w 1661"/>
                  <a:gd name="T11" fmla="*/ 0 h 2082"/>
                  <a:gd name="T12" fmla="*/ 184 w 1661"/>
                  <a:gd name="T13" fmla="*/ 218 h 2082"/>
                  <a:gd name="T14" fmla="*/ 182 w 1661"/>
                  <a:gd name="T15" fmla="*/ 222 h 2082"/>
                  <a:gd name="T16" fmla="*/ 181 w 1661"/>
                  <a:gd name="T17" fmla="*/ 225 h 2082"/>
                  <a:gd name="T18" fmla="*/ 179 w 1661"/>
                  <a:gd name="T19" fmla="*/ 229 h 2082"/>
                  <a:gd name="T20" fmla="*/ 177 w 1661"/>
                  <a:gd name="T21" fmla="*/ 232 h 208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61" h="2082">
                    <a:moveTo>
                      <a:pt x="1602" y="2082"/>
                    </a:moveTo>
                    <a:lnTo>
                      <a:pt x="0" y="79"/>
                    </a:lnTo>
                    <a:lnTo>
                      <a:pt x="23" y="58"/>
                    </a:lnTo>
                    <a:lnTo>
                      <a:pt x="47" y="38"/>
                    </a:lnTo>
                    <a:lnTo>
                      <a:pt x="70" y="18"/>
                    </a:lnTo>
                    <a:lnTo>
                      <a:pt x="94" y="0"/>
                    </a:lnTo>
                    <a:lnTo>
                      <a:pt x="1661" y="1958"/>
                    </a:lnTo>
                    <a:lnTo>
                      <a:pt x="1647" y="1990"/>
                    </a:lnTo>
                    <a:lnTo>
                      <a:pt x="1633" y="2020"/>
                    </a:lnTo>
                    <a:lnTo>
                      <a:pt x="1618" y="2052"/>
                    </a:lnTo>
                    <a:lnTo>
                      <a:pt x="1602" y="2082"/>
                    </a:lnTo>
                    <a:close/>
                  </a:path>
                </a:pathLst>
              </a:custGeom>
              <a:solidFill>
                <a:srgbClr val="74C2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315" name="Freeform 157"/>
              <p:cNvSpPr/>
              <p:nvPr/>
            </p:nvSpPr>
            <p:spPr bwMode="auto">
              <a:xfrm>
                <a:off x="4086" y="1436"/>
                <a:ext cx="182" cy="229"/>
              </a:xfrm>
              <a:custGeom>
                <a:avLst/>
                <a:gdLst>
                  <a:gd name="T0" fmla="*/ 176 w 1639"/>
                  <a:gd name="T1" fmla="*/ 229 h 2055"/>
                  <a:gd name="T2" fmla="*/ 0 w 1639"/>
                  <a:gd name="T3" fmla="*/ 8 h 2055"/>
                  <a:gd name="T4" fmla="*/ 3 w 1639"/>
                  <a:gd name="T5" fmla="*/ 6 h 2055"/>
                  <a:gd name="T6" fmla="*/ 5 w 1639"/>
                  <a:gd name="T7" fmla="*/ 4 h 2055"/>
                  <a:gd name="T8" fmla="*/ 8 w 1639"/>
                  <a:gd name="T9" fmla="*/ 2 h 2055"/>
                  <a:gd name="T10" fmla="*/ 11 w 1639"/>
                  <a:gd name="T11" fmla="*/ 0 h 2055"/>
                  <a:gd name="T12" fmla="*/ 182 w 1639"/>
                  <a:gd name="T13" fmla="*/ 215 h 2055"/>
                  <a:gd name="T14" fmla="*/ 181 w 1639"/>
                  <a:gd name="T15" fmla="*/ 218 h 2055"/>
                  <a:gd name="T16" fmla="*/ 179 w 1639"/>
                  <a:gd name="T17" fmla="*/ 222 h 2055"/>
                  <a:gd name="T18" fmla="*/ 178 w 1639"/>
                  <a:gd name="T19" fmla="*/ 226 h 2055"/>
                  <a:gd name="T20" fmla="*/ 176 w 1639"/>
                  <a:gd name="T21" fmla="*/ 229 h 20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39" h="2055">
                    <a:moveTo>
                      <a:pt x="1585" y="2055"/>
                    </a:moveTo>
                    <a:lnTo>
                      <a:pt x="0" y="72"/>
                    </a:lnTo>
                    <a:lnTo>
                      <a:pt x="23" y="52"/>
                    </a:lnTo>
                    <a:lnTo>
                      <a:pt x="48" y="34"/>
                    </a:lnTo>
                    <a:lnTo>
                      <a:pt x="73" y="16"/>
                    </a:lnTo>
                    <a:lnTo>
                      <a:pt x="98" y="0"/>
                    </a:lnTo>
                    <a:lnTo>
                      <a:pt x="1639" y="1926"/>
                    </a:lnTo>
                    <a:lnTo>
                      <a:pt x="1627" y="1959"/>
                    </a:lnTo>
                    <a:lnTo>
                      <a:pt x="1614" y="1992"/>
                    </a:lnTo>
                    <a:lnTo>
                      <a:pt x="1600" y="2024"/>
                    </a:lnTo>
                    <a:lnTo>
                      <a:pt x="1585" y="2055"/>
                    </a:lnTo>
                    <a:close/>
                  </a:path>
                </a:pathLst>
              </a:custGeom>
              <a:solidFill>
                <a:srgbClr val="79C4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316" name="Freeform 158"/>
              <p:cNvSpPr/>
              <p:nvPr/>
            </p:nvSpPr>
            <p:spPr bwMode="auto">
              <a:xfrm>
                <a:off x="4091" y="1433"/>
                <a:ext cx="180" cy="225"/>
              </a:xfrm>
              <a:custGeom>
                <a:avLst/>
                <a:gdLst>
                  <a:gd name="T0" fmla="*/ 175 w 1616"/>
                  <a:gd name="T1" fmla="*/ 225 h 2025"/>
                  <a:gd name="T2" fmla="*/ 0 w 1616"/>
                  <a:gd name="T3" fmla="*/ 7 h 2025"/>
                  <a:gd name="T4" fmla="*/ 3 w 1616"/>
                  <a:gd name="T5" fmla="*/ 5 h 2025"/>
                  <a:gd name="T6" fmla="*/ 6 w 1616"/>
                  <a:gd name="T7" fmla="*/ 3 h 2025"/>
                  <a:gd name="T8" fmla="*/ 9 w 1616"/>
                  <a:gd name="T9" fmla="*/ 2 h 2025"/>
                  <a:gd name="T10" fmla="*/ 12 w 1616"/>
                  <a:gd name="T11" fmla="*/ 0 h 2025"/>
                  <a:gd name="T12" fmla="*/ 180 w 1616"/>
                  <a:gd name="T13" fmla="*/ 210 h 2025"/>
                  <a:gd name="T14" fmla="*/ 179 w 1616"/>
                  <a:gd name="T15" fmla="*/ 214 h 2025"/>
                  <a:gd name="T16" fmla="*/ 177 w 1616"/>
                  <a:gd name="T17" fmla="*/ 218 h 2025"/>
                  <a:gd name="T18" fmla="*/ 176 w 1616"/>
                  <a:gd name="T19" fmla="*/ 221 h 2025"/>
                  <a:gd name="T20" fmla="*/ 175 w 1616"/>
                  <a:gd name="T21" fmla="*/ 225 h 20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16" h="2025">
                    <a:moveTo>
                      <a:pt x="1567" y="2025"/>
                    </a:moveTo>
                    <a:lnTo>
                      <a:pt x="0" y="67"/>
                    </a:lnTo>
                    <a:lnTo>
                      <a:pt x="26" y="49"/>
                    </a:lnTo>
                    <a:lnTo>
                      <a:pt x="52" y="31"/>
                    </a:lnTo>
                    <a:lnTo>
                      <a:pt x="78" y="15"/>
                    </a:lnTo>
                    <a:lnTo>
                      <a:pt x="105" y="0"/>
                    </a:lnTo>
                    <a:lnTo>
                      <a:pt x="1616" y="1890"/>
                    </a:lnTo>
                    <a:lnTo>
                      <a:pt x="1605" y="1924"/>
                    </a:lnTo>
                    <a:lnTo>
                      <a:pt x="1593" y="1958"/>
                    </a:lnTo>
                    <a:lnTo>
                      <a:pt x="1580" y="1992"/>
                    </a:lnTo>
                    <a:lnTo>
                      <a:pt x="1567" y="2025"/>
                    </a:lnTo>
                    <a:close/>
                  </a:path>
                </a:pathLst>
              </a:custGeom>
              <a:solidFill>
                <a:srgbClr val="7EC5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317" name="Freeform 159"/>
              <p:cNvSpPr/>
              <p:nvPr/>
            </p:nvSpPr>
            <p:spPr bwMode="auto">
              <a:xfrm>
                <a:off x="4097" y="1430"/>
                <a:ext cx="176" cy="220"/>
              </a:xfrm>
              <a:custGeom>
                <a:avLst/>
                <a:gdLst>
                  <a:gd name="T0" fmla="*/ 171 w 1585"/>
                  <a:gd name="T1" fmla="*/ 220 h 1988"/>
                  <a:gd name="T2" fmla="*/ 0 w 1585"/>
                  <a:gd name="T3" fmla="*/ 7 h 1988"/>
                  <a:gd name="T4" fmla="*/ 3 w 1585"/>
                  <a:gd name="T5" fmla="*/ 5 h 1988"/>
                  <a:gd name="T6" fmla="*/ 6 w 1585"/>
                  <a:gd name="T7" fmla="*/ 3 h 1988"/>
                  <a:gd name="T8" fmla="*/ 9 w 1585"/>
                  <a:gd name="T9" fmla="*/ 2 h 1988"/>
                  <a:gd name="T10" fmla="*/ 12 w 1585"/>
                  <a:gd name="T11" fmla="*/ 0 h 1988"/>
                  <a:gd name="T12" fmla="*/ 176 w 1585"/>
                  <a:gd name="T13" fmla="*/ 204 h 1988"/>
                  <a:gd name="T14" fmla="*/ 175 w 1585"/>
                  <a:gd name="T15" fmla="*/ 208 h 1988"/>
                  <a:gd name="T16" fmla="*/ 174 w 1585"/>
                  <a:gd name="T17" fmla="*/ 212 h 1988"/>
                  <a:gd name="T18" fmla="*/ 173 w 1585"/>
                  <a:gd name="T19" fmla="*/ 216 h 1988"/>
                  <a:gd name="T20" fmla="*/ 171 w 1585"/>
                  <a:gd name="T21" fmla="*/ 220 h 198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85" h="1988">
                    <a:moveTo>
                      <a:pt x="1541" y="1988"/>
                    </a:moveTo>
                    <a:lnTo>
                      <a:pt x="0" y="62"/>
                    </a:lnTo>
                    <a:lnTo>
                      <a:pt x="27" y="44"/>
                    </a:lnTo>
                    <a:lnTo>
                      <a:pt x="54" y="29"/>
                    </a:lnTo>
                    <a:lnTo>
                      <a:pt x="81" y="14"/>
                    </a:lnTo>
                    <a:lnTo>
                      <a:pt x="109" y="0"/>
                    </a:lnTo>
                    <a:lnTo>
                      <a:pt x="1585" y="1846"/>
                    </a:lnTo>
                    <a:lnTo>
                      <a:pt x="1575" y="1882"/>
                    </a:lnTo>
                    <a:lnTo>
                      <a:pt x="1565" y="1918"/>
                    </a:lnTo>
                    <a:lnTo>
                      <a:pt x="1554" y="1953"/>
                    </a:lnTo>
                    <a:lnTo>
                      <a:pt x="1541" y="1988"/>
                    </a:lnTo>
                    <a:close/>
                  </a:path>
                </a:pathLst>
              </a:custGeom>
              <a:solidFill>
                <a:srgbClr val="84C7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318" name="Freeform 160"/>
              <p:cNvSpPr/>
              <p:nvPr/>
            </p:nvSpPr>
            <p:spPr bwMode="auto">
              <a:xfrm>
                <a:off x="4103" y="1427"/>
                <a:ext cx="172" cy="216"/>
              </a:xfrm>
              <a:custGeom>
                <a:avLst/>
                <a:gdLst>
                  <a:gd name="T0" fmla="*/ 168 w 1549"/>
                  <a:gd name="T1" fmla="*/ 216 h 1944"/>
                  <a:gd name="T2" fmla="*/ 0 w 1549"/>
                  <a:gd name="T3" fmla="*/ 6 h 1944"/>
                  <a:gd name="T4" fmla="*/ 3 w 1549"/>
                  <a:gd name="T5" fmla="*/ 4 h 1944"/>
                  <a:gd name="T6" fmla="*/ 6 w 1549"/>
                  <a:gd name="T7" fmla="*/ 3 h 1944"/>
                  <a:gd name="T8" fmla="*/ 9 w 1549"/>
                  <a:gd name="T9" fmla="*/ 1 h 1944"/>
                  <a:gd name="T10" fmla="*/ 13 w 1549"/>
                  <a:gd name="T11" fmla="*/ 0 h 1944"/>
                  <a:gd name="T12" fmla="*/ 172 w 1549"/>
                  <a:gd name="T13" fmla="*/ 199 h 1944"/>
                  <a:gd name="T14" fmla="*/ 171 w 1549"/>
                  <a:gd name="T15" fmla="*/ 204 h 1944"/>
                  <a:gd name="T16" fmla="*/ 170 w 1549"/>
                  <a:gd name="T17" fmla="*/ 208 h 1944"/>
                  <a:gd name="T18" fmla="*/ 169 w 1549"/>
                  <a:gd name="T19" fmla="*/ 212 h 1944"/>
                  <a:gd name="T20" fmla="*/ 168 w 1549"/>
                  <a:gd name="T21" fmla="*/ 216 h 19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49" h="1944">
                    <a:moveTo>
                      <a:pt x="1511" y="1944"/>
                    </a:moveTo>
                    <a:lnTo>
                      <a:pt x="0" y="54"/>
                    </a:lnTo>
                    <a:lnTo>
                      <a:pt x="27" y="39"/>
                    </a:lnTo>
                    <a:lnTo>
                      <a:pt x="56" y="25"/>
                    </a:lnTo>
                    <a:lnTo>
                      <a:pt x="84" y="12"/>
                    </a:lnTo>
                    <a:lnTo>
                      <a:pt x="113" y="0"/>
                    </a:lnTo>
                    <a:lnTo>
                      <a:pt x="1549" y="1795"/>
                    </a:lnTo>
                    <a:lnTo>
                      <a:pt x="1541" y="1833"/>
                    </a:lnTo>
                    <a:lnTo>
                      <a:pt x="1531" y="1871"/>
                    </a:lnTo>
                    <a:lnTo>
                      <a:pt x="1521" y="1907"/>
                    </a:lnTo>
                    <a:lnTo>
                      <a:pt x="1511" y="1944"/>
                    </a:lnTo>
                    <a:close/>
                  </a:path>
                </a:pathLst>
              </a:custGeom>
              <a:solidFill>
                <a:srgbClr val="89C9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319" name="Freeform 161"/>
              <p:cNvSpPr/>
              <p:nvPr/>
            </p:nvSpPr>
            <p:spPr bwMode="auto">
              <a:xfrm>
                <a:off x="4109" y="1425"/>
                <a:ext cx="168" cy="210"/>
              </a:xfrm>
              <a:custGeom>
                <a:avLst/>
                <a:gdLst>
                  <a:gd name="T0" fmla="*/ 164 w 1508"/>
                  <a:gd name="T1" fmla="*/ 210 h 1891"/>
                  <a:gd name="T2" fmla="*/ 0 w 1508"/>
                  <a:gd name="T3" fmla="*/ 5 h 1891"/>
                  <a:gd name="T4" fmla="*/ 3 w 1508"/>
                  <a:gd name="T5" fmla="*/ 4 h 1891"/>
                  <a:gd name="T6" fmla="*/ 7 w 1508"/>
                  <a:gd name="T7" fmla="*/ 2 h 1891"/>
                  <a:gd name="T8" fmla="*/ 10 w 1508"/>
                  <a:gd name="T9" fmla="*/ 1 h 1891"/>
                  <a:gd name="T10" fmla="*/ 13 w 1508"/>
                  <a:gd name="T11" fmla="*/ 0 h 1891"/>
                  <a:gd name="T12" fmla="*/ 168 w 1508"/>
                  <a:gd name="T13" fmla="*/ 193 h 1891"/>
                  <a:gd name="T14" fmla="*/ 167 w 1508"/>
                  <a:gd name="T15" fmla="*/ 197 h 1891"/>
                  <a:gd name="T16" fmla="*/ 166 w 1508"/>
                  <a:gd name="T17" fmla="*/ 201 h 1891"/>
                  <a:gd name="T18" fmla="*/ 166 w 1508"/>
                  <a:gd name="T19" fmla="*/ 206 h 1891"/>
                  <a:gd name="T20" fmla="*/ 164 w 1508"/>
                  <a:gd name="T21" fmla="*/ 210 h 18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08" h="1891">
                    <a:moveTo>
                      <a:pt x="1476" y="1891"/>
                    </a:moveTo>
                    <a:lnTo>
                      <a:pt x="0" y="45"/>
                    </a:lnTo>
                    <a:lnTo>
                      <a:pt x="29" y="32"/>
                    </a:lnTo>
                    <a:lnTo>
                      <a:pt x="59" y="20"/>
                    </a:lnTo>
                    <a:lnTo>
                      <a:pt x="89" y="9"/>
                    </a:lnTo>
                    <a:lnTo>
                      <a:pt x="120" y="0"/>
                    </a:lnTo>
                    <a:lnTo>
                      <a:pt x="1508" y="1735"/>
                    </a:lnTo>
                    <a:lnTo>
                      <a:pt x="1502" y="1775"/>
                    </a:lnTo>
                    <a:lnTo>
                      <a:pt x="1494" y="1814"/>
                    </a:lnTo>
                    <a:lnTo>
                      <a:pt x="1486" y="1853"/>
                    </a:lnTo>
                    <a:lnTo>
                      <a:pt x="1476" y="1891"/>
                    </a:lnTo>
                    <a:close/>
                  </a:path>
                </a:pathLst>
              </a:custGeom>
              <a:solidFill>
                <a:srgbClr val="8ECCA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320" name="Freeform 162"/>
              <p:cNvSpPr/>
              <p:nvPr/>
            </p:nvSpPr>
            <p:spPr bwMode="auto">
              <a:xfrm>
                <a:off x="4116" y="1423"/>
                <a:ext cx="162" cy="203"/>
              </a:xfrm>
              <a:custGeom>
                <a:avLst/>
                <a:gdLst>
                  <a:gd name="T0" fmla="*/ 159 w 1462"/>
                  <a:gd name="T1" fmla="*/ 203 h 1832"/>
                  <a:gd name="T2" fmla="*/ 0 w 1462"/>
                  <a:gd name="T3" fmla="*/ 4 h 1832"/>
                  <a:gd name="T4" fmla="*/ 3 w 1462"/>
                  <a:gd name="T5" fmla="*/ 3 h 1832"/>
                  <a:gd name="T6" fmla="*/ 7 w 1462"/>
                  <a:gd name="T7" fmla="*/ 2 h 1832"/>
                  <a:gd name="T8" fmla="*/ 11 w 1462"/>
                  <a:gd name="T9" fmla="*/ 1 h 1832"/>
                  <a:gd name="T10" fmla="*/ 14 w 1462"/>
                  <a:gd name="T11" fmla="*/ 0 h 1832"/>
                  <a:gd name="T12" fmla="*/ 162 w 1462"/>
                  <a:gd name="T13" fmla="*/ 185 h 1832"/>
                  <a:gd name="T14" fmla="*/ 162 w 1462"/>
                  <a:gd name="T15" fmla="*/ 187 h 1832"/>
                  <a:gd name="T16" fmla="*/ 161 w 1462"/>
                  <a:gd name="T17" fmla="*/ 189 h 1832"/>
                  <a:gd name="T18" fmla="*/ 161 w 1462"/>
                  <a:gd name="T19" fmla="*/ 192 h 1832"/>
                  <a:gd name="T20" fmla="*/ 161 w 1462"/>
                  <a:gd name="T21" fmla="*/ 194 h 1832"/>
                  <a:gd name="T22" fmla="*/ 160 w 1462"/>
                  <a:gd name="T23" fmla="*/ 196 h 1832"/>
                  <a:gd name="T24" fmla="*/ 160 w 1462"/>
                  <a:gd name="T25" fmla="*/ 199 h 1832"/>
                  <a:gd name="T26" fmla="*/ 160 w 1462"/>
                  <a:gd name="T27" fmla="*/ 201 h 1832"/>
                  <a:gd name="T28" fmla="*/ 159 w 1462"/>
                  <a:gd name="T29" fmla="*/ 203 h 18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462" h="1832">
                    <a:moveTo>
                      <a:pt x="1436" y="1832"/>
                    </a:moveTo>
                    <a:lnTo>
                      <a:pt x="0" y="37"/>
                    </a:lnTo>
                    <a:lnTo>
                      <a:pt x="31" y="26"/>
                    </a:lnTo>
                    <a:lnTo>
                      <a:pt x="62" y="16"/>
                    </a:lnTo>
                    <a:lnTo>
                      <a:pt x="95" y="7"/>
                    </a:lnTo>
                    <a:lnTo>
                      <a:pt x="127" y="0"/>
                    </a:lnTo>
                    <a:lnTo>
                      <a:pt x="1462" y="1668"/>
                    </a:lnTo>
                    <a:lnTo>
                      <a:pt x="1459" y="1689"/>
                    </a:lnTo>
                    <a:lnTo>
                      <a:pt x="1457" y="1710"/>
                    </a:lnTo>
                    <a:lnTo>
                      <a:pt x="1454" y="1731"/>
                    </a:lnTo>
                    <a:lnTo>
                      <a:pt x="1450" y="1751"/>
                    </a:lnTo>
                    <a:lnTo>
                      <a:pt x="1447" y="1772"/>
                    </a:lnTo>
                    <a:lnTo>
                      <a:pt x="1444" y="1792"/>
                    </a:lnTo>
                    <a:lnTo>
                      <a:pt x="1440" y="1813"/>
                    </a:lnTo>
                    <a:lnTo>
                      <a:pt x="1436" y="1832"/>
                    </a:lnTo>
                    <a:close/>
                  </a:path>
                </a:pathLst>
              </a:custGeom>
              <a:solidFill>
                <a:srgbClr val="93CDA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321" name="Freeform 163"/>
              <p:cNvSpPr/>
              <p:nvPr/>
            </p:nvSpPr>
            <p:spPr bwMode="auto">
              <a:xfrm>
                <a:off x="4122" y="1421"/>
                <a:ext cx="157" cy="196"/>
              </a:xfrm>
              <a:custGeom>
                <a:avLst/>
                <a:gdLst>
                  <a:gd name="T0" fmla="*/ 155 w 1407"/>
                  <a:gd name="T1" fmla="*/ 196 h 1764"/>
                  <a:gd name="T2" fmla="*/ 0 w 1407"/>
                  <a:gd name="T3" fmla="*/ 3 h 1764"/>
                  <a:gd name="T4" fmla="*/ 4 w 1407"/>
                  <a:gd name="T5" fmla="*/ 2 h 1764"/>
                  <a:gd name="T6" fmla="*/ 7 w 1407"/>
                  <a:gd name="T7" fmla="*/ 1 h 1764"/>
                  <a:gd name="T8" fmla="*/ 11 w 1407"/>
                  <a:gd name="T9" fmla="*/ 1 h 1764"/>
                  <a:gd name="T10" fmla="*/ 15 w 1407"/>
                  <a:gd name="T11" fmla="*/ 0 h 1764"/>
                  <a:gd name="T12" fmla="*/ 157 w 1407"/>
                  <a:gd name="T13" fmla="*/ 177 h 1764"/>
                  <a:gd name="T14" fmla="*/ 157 w 1407"/>
                  <a:gd name="T15" fmla="*/ 179 h 1764"/>
                  <a:gd name="T16" fmla="*/ 157 w 1407"/>
                  <a:gd name="T17" fmla="*/ 182 h 1764"/>
                  <a:gd name="T18" fmla="*/ 156 w 1407"/>
                  <a:gd name="T19" fmla="*/ 184 h 1764"/>
                  <a:gd name="T20" fmla="*/ 156 w 1407"/>
                  <a:gd name="T21" fmla="*/ 186 h 1764"/>
                  <a:gd name="T22" fmla="*/ 156 w 1407"/>
                  <a:gd name="T23" fmla="*/ 189 h 1764"/>
                  <a:gd name="T24" fmla="*/ 156 w 1407"/>
                  <a:gd name="T25" fmla="*/ 191 h 1764"/>
                  <a:gd name="T26" fmla="*/ 155 w 1407"/>
                  <a:gd name="T27" fmla="*/ 194 h 1764"/>
                  <a:gd name="T28" fmla="*/ 155 w 1407"/>
                  <a:gd name="T29" fmla="*/ 196 h 176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407" h="1764">
                    <a:moveTo>
                      <a:pt x="1388" y="1764"/>
                    </a:moveTo>
                    <a:lnTo>
                      <a:pt x="0" y="29"/>
                    </a:lnTo>
                    <a:lnTo>
                      <a:pt x="33" y="19"/>
                    </a:lnTo>
                    <a:lnTo>
                      <a:pt x="66" y="12"/>
                    </a:lnTo>
                    <a:lnTo>
                      <a:pt x="99" y="5"/>
                    </a:lnTo>
                    <a:lnTo>
                      <a:pt x="134" y="0"/>
                    </a:lnTo>
                    <a:lnTo>
                      <a:pt x="1407" y="1591"/>
                    </a:lnTo>
                    <a:lnTo>
                      <a:pt x="1406" y="1613"/>
                    </a:lnTo>
                    <a:lnTo>
                      <a:pt x="1403" y="1635"/>
                    </a:lnTo>
                    <a:lnTo>
                      <a:pt x="1402" y="1656"/>
                    </a:lnTo>
                    <a:lnTo>
                      <a:pt x="1400" y="1678"/>
                    </a:lnTo>
                    <a:lnTo>
                      <a:pt x="1397" y="1700"/>
                    </a:lnTo>
                    <a:lnTo>
                      <a:pt x="1395" y="1721"/>
                    </a:lnTo>
                    <a:lnTo>
                      <a:pt x="1392" y="1743"/>
                    </a:lnTo>
                    <a:lnTo>
                      <a:pt x="1388" y="1764"/>
                    </a:lnTo>
                    <a:close/>
                  </a:path>
                </a:pathLst>
              </a:custGeom>
              <a:solidFill>
                <a:srgbClr val="98D0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322" name="Freeform 164"/>
              <p:cNvSpPr/>
              <p:nvPr/>
            </p:nvSpPr>
            <p:spPr bwMode="auto">
              <a:xfrm>
                <a:off x="4130" y="1421"/>
                <a:ext cx="149" cy="187"/>
              </a:xfrm>
              <a:custGeom>
                <a:avLst/>
                <a:gdLst>
                  <a:gd name="T0" fmla="*/ 148 w 1345"/>
                  <a:gd name="T1" fmla="*/ 187 h 1687"/>
                  <a:gd name="T2" fmla="*/ 0 w 1345"/>
                  <a:gd name="T3" fmla="*/ 2 h 1687"/>
                  <a:gd name="T4" fmla="*/ 2 w 1345"/>
                  <a:gd name="T5" fmla="*/ 2 h 1687"/>
                  <a:gd name="T6" fmla="*/ 5 w 1345"/>
                  <a:gd name="T7" fmla="*/ 1 h 1687"/>
                  <a:gd name="T8" fmla="*/ 7 w 1345"/>
                  <a:gd name="T9" fmla="*/ 1 h 1687"/>
                  <a:gd name="T10" fmla="*/ 10 w 1345"/>
                  <a:gd name="T11" fmla="*/ 0 h 1687"/>
                  <a:gd name="T12" fmla="*/ 11 w 1345"/>
                  <a:gd name="T13" fmla="*/ 0 h 1687"/>
                  <a:gd name="T14" fmla="*/ 13 w 1345"/>
                  <a:gd name="T15" fmla="*/ 0 h 1687"/>
                  <a:gd name="T16" fmla="*/ 14 w 1345"/>
                  <a:gd name="T17" fmla="*/ 0 h 1687"/>
                  <a:gd name="T18" fmla="*/ 16 w 1345"/>
                  <a:gd name="T19" fmla="*/ 0 h 1687"/>
                  <a:gd name="T20" fmla="*/ 149 w 1345"/>
                  <a:gd name="T21" fmla="*/ 167 h 1687"/>
                  <a:gd name="T22" fmla="*/ 149 w 1345"/>
                  <a:gd name="T23" fmla="*/ 169 h 1687"/>
                  <a:gd name="T24" fmla="*/ 149 w 1345"/>
                  <a:gd name="T25" fmla="*/ 172 h 1687"/>
                  <a:gd name="T26" fmla="*/ 149 w 1345"/>
                  <a:gd name="T27" fmla="*/ 174 h 1687"/>
                  <a:gd name="T28" fmla="*/ 149 w 1345"/>
                  <a:gd name="T29" fmla="*/ 177 h 1687"/>
                  <a:gd name="T30" fmla="*/ 149 w 1345"/>
                  <a:gd name="T31" fmla="*/ 179 h 1687"/>
                  <a:gd name="T32" fmla="*/ 148 w 1345"/>
                  <a:gd name="T33" fmla="*/ 182 h 1687"/>
                  <a:gd name="T34" fmla="*/ 148 w 1345"/>
                  <a:gd name="T35" fmla="*/ 185 h 1687"/>
                  <a:gd name="T36" fmla="*/ 148 w 1345"/>
                  <a:gd name="T37" fmla="*/ 187 h 16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45" h="1687">
                    <a:moveTo>
                      <a:pt x="1335" y="1687"/>
                    </a:moveTo>
                    <a:lnTo>
                      <a:pt x="0" y="19"/>
                    </a:lnTo>
                    <a:lnTo>
                      <a:pt x="21" y="14"/>
                    </a:lnTo>
                    <a:lnTo>
                      <a:pt x="43" y="10"/>
                    </a:lnTo>
                    <a:lnTo>
                      <a:pt x="65" y="7"/>
                    </a:lnTo>
                    <a:lnTo>
                      <a:pt x="87" y="4"/>
                    </a:lnTo>
                    <a:lnTo>
                      <a:pt x="101" y="2"/>
                    </a:lnTo>
                    <a:lnTo>
                      <a:pt x="115" y="1"/>
                    </a:lnTo>
                    <a:lnTo>
                      <a:pt x="128" y="0"/>
                    </a:lnTo>
                    <a:lnTo>
                      <a:pt x="142" y="0"/>
                    </a:lnTo>
                    <a:lnTo>
                      <a:pt x="1345" y="1503"/>
                    </a:lnTo>
                    <a:lnTo>
                      <a:pt x="1345" y="1526"/>
                    </a:lnTo>
                    <a:lnTo>
                      <a:pt x="1344" y="1550"/>
                    </a:lnTo>
                    <a:lnTo>
                      <a:pt x="1343" y="1573"/>
                    </a:lnTo>
                    <a:lnTo>
                      <a:pt x="1342" y="1595"/>
                    </a:lnTo>
                    <a:lnTo>
                      <a:pt x="1341" y="1619"/>
                    </a:lnTo>
                    <a:lnTo>
                      <a:pt x="1338" y="1642"/>
                    </a:lnTo>
                    <a:lnTo>
                      <a:pt x="1337" y="1665"/>
                    </a:lnTo>
                    <a:lnTo>
                      <a:pt x="1335" y="1687"/>
                    </a:lnTo>
                    <a:close/>
                  </a:path>
                </a:pathLst>
              </a:custGeom>
              <a:solidFill>
                <a:srgbClr val="9DD2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323" name="Freeform 165"/>
              <p:cNvSpPr/>
              <p:nvPr/>
            </p:nvSpPr>
            <p:spPr bwMode="auto">
              <a:xfrm>
                <a:off x="4137" y="1420"/>
                <a:ext cx="142" cy="178"/>
              </a:xfrm>
              <a:custGeom>
                <a:avLst/>
                <a:gdLst>
                  <a:gd name="T0" fmla="*/ 142 w 1276"/>
                  <a:gd name="T1" fmla="*/ 178 h 1599"/>
                  <a:gd name="T2" fmla="*/ 0 w 1276"/>
                  <a:gd name="T3" fmla="*/ 1 h 1599"/>
                  <a:gd name="T4" fmla="*/ 2 w 1276"/>
                  <a:gd name="T5" fmla="*/ 1 h 1599"/>
                  <a:gd name="T6" fmla="*/ 6 w 1276"/>
                  <a:gd name="T7" fmla="*/ 0 h 1599"/>
                  <a:gd name="T8" fmla="*/ 9 w 1276"/>
                  <a:gd name="T9" fmla="*/ 0 h 1599"/>
                  <a:gd name="T10" fmla="*/ 13 w 1276"/>
                  <a:gd name="T11" fmla="*/ 0 h 1599"/>
                  <a:gd name="T12" fmla="*/ 17 w 1276"/>
                  <a:gd name="T13" fmla="*/ 0 h 1599"/>
                  <a:gd name="T14" fmla="*/ 142 w 1276"/>
                  <a:gd name="T15" fmla="*/ 156 h 1599"/>
                  <a:gd name="T16" fmla="*/ 142 w 1276"/>
                  <a:gd name="T17" fmla="*/ 159 h 1599"/>
                  <a:gd name="T18" fmla="*/ 142 w 1276"/>
                  <a:gd name="T19" fmla="*/ 162 h 1599"/>
                  <a:gd name="T20" fmla="*/ 142 w 1276"/>
                  <a:gd name="T21" fmla="*/ 164 h 1599"/>
                  <a:gd name="T22" fmla="*/ 142 w 1276"/>
                  <a:gd name="T23" fmla="*/ 167 h 1599"/>
                  <a:gd name="T24" fmla="*/ 142 w 1276"/>
                  <a:gd name="T25" fmla="*/ 170 h 1599"/>
                  <a:gd name="T26" fmla="*/ 142 w 1276"/>
                  <a:gd name="T27" fmla="*/ 173 h 1599"/>
                  <a:gd name="T28" fmla="*/ 142 w 1276"/>
                  <a:gd name="T29" fmla="*/ 175 h 1599"/>
                  <a:gd name="T30" fmla="*/ 142 w 1276"/>
                  <a:gd name="T31" fmla="*/ 178 h 159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276" h="1599">
                    <a:moveTo>
                      <a:pt x="1273" y="1599"/>
                    </a:moveTo>
                    <a:lnTo>
                      <a:pt x="0" y="8"/>
                    </a:lnTo>
                    <a:lnTo>
                      <a:pt x="18" y="5"/>
                    </a:lnTo>
                    <a:lnTo>
                      <a:pt x="52" y="2"/>
                    </a:lnTo>
                    <a:lnTo>
                      <a:pt x="85" y="0"/>
                    </a:lnTo>
                    <a:lnTo>
                      <a:pt x="118" y="0"/>
                    </a:lnTo>
                    <a:lnTo>
                      <a:pt x="152" y="0"/>
                    </a:lnTo>
                    <a:lnTo>
                      <a:pt x="1274" y="1403"/>
                    </a:lnTo>
                    <a:lnTo>
                      <a:pt x="1275" y="1428"/>
                    </a:lnTo>
                    <a:lnTo>
                      <a:pt x="1275" y="1453"/>
                    </a:lnTo>
                    <a:lnTo>
                      <a:pt x="1276" y="1477"/>
                    </a:lnTo>
                    <a:lnTo>
                      <a:pt x="1276" y="1502"/>
                    </a:lnTo>
                    <a:lnTo>
                      <a:pt x="1276" y="1526"/>
                    </a:lnTo>
                    <a:lnTo>
                      <a:pt x="1275" y="1550"/>
                    </a:lnTo>
                    <a:lnTo>
                      <a:pt x="1274" y="1575"/>
                    </a:lnTo>
                    <a:lnTo>
                      <a:pt x="1273" y="1599"/>
                    </a:lnTo>
                    <a:close/>
                  </a:path>
                </a:pathLst>
              </a:custGeom>
              <a:solidFill>
                <a:srgbClr val="A2D4B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324" name="Freeform 166"/>
              <p:cNvSpPr/>
              <p:nvPr/>
            </p:nvSpPr>
            <p:spPr bwMode="auto">
              <a:xfrm>
                <a:off x="4145" y="1420"/>
                <a:ext cx="134" cy="168"/>
              </a:xfrm>
              <a:custGeom>
                <a:avLst/>
                <a:gdLst>
                  <a:gd name="T0" fmla="*/ 134 w 1203"/>
                  <a:gd name="T1" fmla="*/ 168 h 1504"/>
                  <a:gd name="T2" fmla="*/ 0 w 1203"/>
                  <a:gd name="T3" fmla="*/ 0 h 1504"/>
                  <a:gd name="T4" fmla="*/ 2 w 1203"/>
                  <a:gd name="T5" fmla="*/ 0 h 1504"/>
                  <a:gd name="T6" fmla="*/ 5 w 1203"/>
                  <a:gd name="T7" fmla="*/ 0 h 1504"/>
                  <a:gd name="T8" fmla="*/ 7 w 1203"/>
                  <a:gd name="T9" fmla="*/ 0 h 1504"/>
                  <a:gd name="T10" fmla="*/ 9 w 1203"/>
                  <a:gd name="T11" fmla="*/ 0 h 1504"/>
                  <a:gd name="T12" fmla="*/ 11 w 1203"/>
                  <a:gd name="T13" fmla="*/ 0 h 1504"/>
                  <a:gd name="T14" fmla="*/ 14 w 1203"/>
                  <a:gd name="T15" fmla="*/ 0 h 1504"/>
                  <a:gd name="T16" fmla="*/ 16 w 1203"/>
                  <a:gd name="T17" fmla="*/ 1 h 1504"/>
                  <a:gd name="T18" fmla="*/ 18 w 1203"/>
                  <a:gd name="T19" fmla="*/ 1 h 1504"/>
                  <a:gd name="T20" fmla="*/ 133 w 1203"/>
                  <a:gd name="T21" fmla="*/ 144 h 1504"/>
                  <a:gd name="T22" fmla="*/ 133 w 1203"/>
                  <a:gd name="T23" fmla="*/ 147 h 1504"/>
                  <a:gd name="T24" fmla="*/ 133 w 1203"/>
                  <a:gd name="T25" fmla="*/ 150 h 1504"/>
                  <a:gd name="T26" fmla="*/ 134 w 1203"/>
                  <a:gd name="T27" fmla="*/ 153 h 1504"/>
                  <a:gd name="T28" fmla="*/ 134 w 1203"/>
                  <a:gd name="T29" fmla="*/ 156 h 1504"/>
                  <a:gd name="T30" fmla="*/ 134 w 1203"/>
                  <a:gd name="T31" fmla="*/ 159 h 1504"/>
                  <a:gd name="T32" fmla="*/ 134 w 1203"/>
                  <a:gd name="T33" fmla="*/ 162 h 1504"/>
                  <a:gd name="T34" fmla="*/ 134 w 1203"/>
                  <a:gd name="T35" fmla="*/ 165 h 1504"/>
                  <a:gd name="T36" fmla="*/ 134 w 1203"/>
                  <a:gd name="T37" fmla="*/ 168 h 150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03" h="1504">
                    <a:moveTo>
                      <a:pt x="1203" y="1504"/>
                    </a:moveTo>
                    <a:lnTo>
                      <a:pt x="0" y="1"/>
                    </a:lnTo>
                    <a:lnTo>
                      <a:pt x="21" y="0"/>
                    </a:lnTo>
                    <a:lnTo>
                      <a:pt x="41" y="0"/>
                    </a:lnTo>
                    <a:lnTo>
                      <a:pt x="62" y="0"/>
                    </a:lnTo>
                    <a:lnTo>
                      <a:pt x="82" y="1"/>
                    </a:lnTo>
                    <a:lnTo>
                      <a:pt x="103" y="2"/>
                    </a:lnTo>
                    <a:lnTo>
                      <a:pt x="123" y="3"/>
                    </a:lnTo>
                    <a:lnTo>
                      <a:pt x="143" y="5"/>
                    </a:lnTo>
                    <a:lnTo>
                      <a:pt x="164" y="9"/>
                    </a:lnTo>
                    <a:lnTo>
                      <a:pt x="1192" y="1293"/>
                    </a:lnTo>
                    <a:lnTo>
                      <a:pt x="1194" y="1320"/>
                    </a:lnTo>
                    <a:lnTo>
                      <a:pt x="1196" y="1347"/>
                    </a:lnTo>
                    <a:lnTo>
                      <a:pt x="1199" y="1373"/>
                    </a:lnTo>
                    <a:lnTo>
                      <a:pt x="1201" y="1400"/>
                    </a:lnTo>
                    <a:lnTo>
                      <a:pt x="1202" y="1426"/>
                    </a:lnTo>
                    <a:lnTo>
                      <a:pt x="1202" y="1452"/>
                    </a:lnTo>
                    <a:lnTo>
                      <a:pt x="1203" y="1478"/>
                    </a:lnTo>
                    <a:lnTo>
                      <a:pt x="1203" y="1504"/>
                    </a:lnTo>
                    <a:close/>
                  </a:path>
                </a:pathLst>
              </a:custGeom>
              <a:solidFill>
                <a:srgbClr val="A9D7B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325" name="Freeform 167"/>
              <p:cNvSpPr/>
              <p:nvPr/>
            </p:nvSpPr>
            <p:spPr bwMode="auto">
              <a:xfrm>
                <a:off x="4154" y="1420"/>
                <a:ext cx="125" cy="156"/>
              </a:xfrm>
              <a:custGeom>
                <a:avLst/>
                <a:gdLst>
                  <a:gd name="T0" fmla="*/ 125 w 1122"/>
                  <a:gd name="T1" fmla="*/ 156 h 1403"/>
                  <a:gd name="T2" fmla="*/ 0 w 1122"/>
                  <a:gd name="T3" fmla="*/ 0 h 1403"/>
                  <a:gd name="T4" fmla="*/ 2 w 1122"/>
                  <a:gd name="T5" fmla="*/ 0 h 1403"/>
                  <a:gd name="T6" fmla="*/ 5 w 1122"/>
                  <a:gd name="T7" fmla="*/ 0 h 1403"/>
                  <a:gd name="T8" fmla="*/ 8 w 1122"/>
                  <a:gd name="T9" fmla="*/ 1 h 1403"/>
                  <a:gd name="T10" fmla="*/ 10 w 1122"/>
                  <a:gd name="T11" fmla="*/ 1 h 1403"/>
                  <a:gd name="T12" fmla="*/ 12 w 1122"/>
                  <a:gd name="T13" fmla="*/ 1 h 1403"/>
                  <a:gd name="T14" fmla="*/ 15 w 1122"/>
                  <a:gd name="T15" fmla="*/ 2 h 1403"/>
                  <a:gd name="T16" fmla="*/ 17 w 1122"/>
                  <a:gd name="T17" fmla="*/ 2 h 1403"/>
                  <a:gd name="T18" fmla="*/ 20 w 1122"/>
                  <a:gd name="T19" fmla="*/ 3 h 1403"/>
                  <a:gd name="T20" fmla="*/ 122 w 1122"/>
                  <a:gd name="T21" fmla="*/ 131 h 1403"/>
                  <a:gd name="T22" fmla="*/ 123 w 1122"/>
                  <a:gd name="T23" fmla="*/ 134 h 1403"/>
                  <a:gd name="T24" fmla="*/ 123 w 1122"/>
                  <a:gd name="T25" fmla="*/ 137 h 1403"/>
                  <a:gd name="T26" fmla="*/ 124 w 1122"/>
                  <a:gd name="T27" fmla="*/ 140 h 1403"/>
                  <a:gd name="T28" fmla="*/ 124 w 1122"/>
                  <a:gd name="T29" fmla="*/ 144 h 1403"/>
                  <a:gd name="T30" fmla="*/ 124 w 1122"/>
                  <a:gd name="T31" fmla="*/ 147 h 1403"/>
                  <a:gd name="T32" fmla="*/ 124 w 1122"/>
                  <a:gd name="T33" fmla="*/ 150 h 1403"/>
                  <a:gd name="T34" fmla="*/ 125 w 1122"/>
                  <a:gd name="T35" fmla="*/ 153 h 1403"/>
                  <a:gd name="T36" fmla="*/ 125 w 1122"/>
                  <a:gd name="T37" fmla="*/ 156 h 14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22" h="1403">
                    <a:moveTo>
                      <a:pt x="1122" y="1403"/>
                    </a:moveTo>
                    <a:lnTo>
                      <a:pt x="0" y="0"/>
                    </a:lnTo>
                    <a:lnTo>
                      <a:pt x="22" y="2"/>
                    </a:lnTo>
                    <a:lnTo>
                      <a:pt x="45" y="3"/>
                    </a:lnTo>
                    <a:lnTo>
                      <a:pt x="68" y="7"/>
                    </a:lnTo>
                    <a:lnTo>
                      <a:pt x="89" y="10"/>
                    </a:lnTo>
                    <a:lnTo>
                      <a:pt x="112" y="13"/>
                    </a:lnTo>
                    <a:lnTo>
                      <a:pt x="135" y="17"/>
                    </a:lnTo>
                    <a:lnTo>
                      <a:pt x="156" y="22"/>
                    </a:lnTo>
                    <a:lnTo>
                      <a:pt x="179" y="27"/>
                    </a:lnTo>
                    <a:lnTo>
                      <a:pt x="1095" y="1174"/>
                    </a:lnTo>
                    <a:lnTo>
                      <a:pt x="1100" y="1203"/>
                    </a:lnTo>
                    <a:lnTo>
                      <a:pt x="1105" y="1233"/>
                    </a:lnTo>
                    <a:lnTo>
                      <a:pt x="1109" y="1262"/>
                    </a:lnTo>
                    <a:lnTo>
                      <a:pt x="1112" y="1292"/>
                    </a:lnTo>
                    <a:lnTo>
                      <a:pt x="1115" y="1320"/>
                    </a:lnTo>
                    <a:lnTo>
                      <a:pt x="1117" y="1348"/>
                    </a:lnTo>
                    <a:lnTo>
                      <a:pt x="1120" y="1375"/>
                    </a:lnTo>
                    <a:lnTo>
                      <a:pt x="1122" y="1403"/>
                    </a:lnTo>
                    <a:close/>
                  </a:path>
                </a:pathLst>
              </a:custGeom>
              <a:solidFill>
                <a:srgbClr val="AFD9C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326" name="Freeform 168"/>
              <p:cNvSpPr/>
              <p:nvPr/>
            </p:nvSpPr>
            <p:spPr bwMode="auto">
              <a:xfrm>
                <a:off x="4164" y="1421"/>
                <a:ext cx="114" cy="143"/>
              </a:xfrm>
              <a:custGeom>
                <a:avLst/>
                <a:gdLst>
                  <a:gd name="T0" fmla="*/ 114 w 1028"/>
                  <a:gd name="T1" fmla="*/ 143 h 1284"/>
                  <a:gd name="T2" fmla="*/ 0 w 1028"/>
                  <a:gd name="T3" fmla="*/ 0 h 1284"/>
                  <a:gd name="T4" fmla="*/ 3 w 1028"/>
                  <a:gd name="T5" fmla="*/ 0 h 1284"/>
                  <a:gd name="T6" fmla="*/ 6 w 1028"/>
                  <a:gd name="T7" fmla="*/ 1 h 1284"/>
                  <a:gd name="T8" fmla="*/ 8 w 1028"/>
                  <a:gd name="T9" fmla="*/ 2 h 1284"/>
                  <a:gd name="T10" fmla="*/ 11 w 1028"/>
                  <a:gd name="T11" fmla="*/ 2 h 1284"/>
                  <a:gd name="T12" fmla="*/ 14 w 1028"/>
                  <a:gd name="T13" fmla="*/ 3 h 1284"/>
                  <a:gd name="T14" fmla="*/ 17 w 1028"/>
                  <a:gd name="T15" fmla="*/ 4 h 1284"/>
                  <a:gd name="T16" fmla="*/ 19 w 1028"/>
                  <a:gd name="T17" fmla="*/ 5 h 1284"/>
                  <a:gd name="T18" fmla="*/ 22 w 1028"/>
                  <a:gd name="T19" fmla="*/ 6 h 1284"/>
                  <a:gd name="T20" fmla="*/ 109 w 1028"/>
                  <a:gd name="T21" fmla="*/ 115 h 1284"/>
                  <a:gd name="T22" fmla="*/ 110 w 1028"/>
                  <a:gd name="T23" fmla="*/ 118 h 1284"/>
                  <a:gd name="T24" fmla="*/ 110 w 1028"/>
                  <a:gd name="T25" fmla="*/ 122 h 1284"/>
                  <a:gd name="T26" fmla="*/ 111 w 1028"/>
                  <a:gd name="T27" fmla="*/ 125 h 1284"/>
                  <a:gd name="T28" fmla="*/ 112 w 1028"/>
                  <a:gd name="T29" fmla="*/ 129 h 1284"/>
                  <a:gd name="T30" fmla="*/ 112 w 1028"/>
                  <a:gd name="T31" fmla="*/ 132 h 1284"/>
                  <a:gd name="T32" fmla="*/ 113 w 1028"/>
                  <a:gd name="T33" fmla="*/ 136 h 1284"/>
                  <a:gd name="T34" fmla="*/ 114 w 1028"/>
                  <a:gd name="T35" fmla="*/ 139 h 1284"/>
                  <a:gd name="T36" fmla="*/ 114 w 1028"/>
                  <a:gd name="T37" fmla="*/ 143 h 1284"/>
                  <a:gd name="T38" fmla="*/ 114 w 1028"/>
                  <a:gd name="T39" fmla="*/ 143 h 12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28" h="1284">
                    <a:moveTo>
                      <a:pt x="1028" y="1284"/>
                    </a:moveTo>
                    <a:lnTo>
                      <a:pt x="0" y="0"/>
                    </a:lnTo>
                    <a:lnTo>
                      <a:pt x="25" y="4"/>
                    </a:lnTo>
                    <a:lnTo>
                      <a:pt x="51" y="8"/>
                    </a:lnTo>
                    <a:lnTo>
                      <a:pt x="75" y="14"/>
                    </a:lnTo>
                    <a:lnTo>
                      <a:pt x="100" y="20"/>
                    </a:lnTo>
                    <a:lnTo>
                      <a:pt x="125" y="27"/>
                    </a:lnTo>
                    <a:lnTo>
                      <a:pt x="150" y="34"/>
                    </a:lnTo>
                    <a:lnTo>
                      <a:pt x="175" y="43"/>
                    </a:lnTo>
                    <a:lnTo>
                      <a:pt x="199" y="53"/>
                    </a:lnTo>
                    <a:lnTo>
                      <a:pt x="981" y="1030"/>
                    </a:lnTo>
                    <a:lnTo>
                      <a:pt x="988" y="1061"/>
                    </a:lnTo>
                    <a:lnTo>
                      <a:pt x="996" y="1091"/>
                    </a:lnTo>
                    <a:lnTo>
                      <a:pt x="1002" y="1123"/>
                    </a:lnTo>
                    <a:lnTo>
                      <a:pt x="1009" y="1155"/>
                    </a:lnTo>
                    <a:lnTo>
                      <a:pt x="1014" y="1186"/>
                    </a:lnTo>
                    <a:lnTo>
                      <a:pt x="1020" y="1219"/>
                    </a:lnTo>
                    <a:lnTo>
                      <a:pt x="1024" y="1251"/>
                    </a:lnTo>
                    <a:lnTo>
                      <a:pt x="1027" y="1283"/>
                    </a:lnTo>
                    <a:lnTo>
                      <a:pt x="1028" y="1284"/>
                    </a:lnTo>
                    <a:close/>
                  </a:path>
                </a:pathLst>
              </a:custGeom>
              <a:solidFill>
                <a:srgbClr val="B5DCC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327" name="Freeform 169"/>
              <p:cNvSpPr/>
              <p:nvPr/>
            </p:nvSpPr>
            <p:spPr bwMode="auto">
              <a:xfrm>
                <a:off x="4174" y="1423"/>
                <a:ext cx="102" cy="128"/>
              </a:xfrm>
              <a:custGeom>
                <a:avLst/>
                <a:gdLst>
                  <a:gd name="T0" fmla="*/ 102 w 916"/>
                  <a:gd name="T1" fmla="*/ 128 h 1147"/>
                  <a:gd name="T2" fmla="*/ 0 w 916"/>
                  <a:gd name="T3" fmla="*/ 0 h 1147"/>
                  <a:gd name="T4" fmla="*/ 3 w 916"/>
                  <a:gd name="T5" fmla="*/ 1 h 1147"/>
                  <a:gd name="T6" fmla="*/ 7 w 916"/>
                  <a:gd name="T7" fmla="*/ 2 h 1147"/>
                  <a:gd name="T8" fmla="*/ 10 w 916"/>
                  <a:gd name="T9" fmla="*/ 3 h 1147"/>
                  <a:gd name="T10" fmla="*/ 13 w 916"/>
                  <a:gd name="T11" fmla="*/ 4 h 1147"/>
                  <a:gd name="T12" fmla="*/ 16 w 916"/>
                  <a:gd name="T13" fmla="*/ 6 h 1147"/>
                  <a:gd name="T14" fmla="*/ 19 w 916"/>
                  <a:gd name="T15" fmla="*/ 7 h 1147"/>
                  <a:gd name="T16" fmla="*/ 23 w 916"/>
                  <a:gd name="T17" fmla="*/ 9 h 1147"/>
                  <a:gd name="T18" fmla="*/ 26 w 916"/>
                  <a:gd name="T19" fmla="*/ 10 h 1147"/>
                  <a:gd name="T20" fmla="*/ 93 w 916"/>
                  <a:gd name="T21" fmla="*/ 95 h 1147"/>
                  <a:gd name="T22" fmla="*/ 95 w 916"/>
                  <a:gd name="T23" fmla="*/ 99 h 1147"/>
                  <a:gd name="T24" fmla="*/ 96 w 916"/>
                  <a:gd name="T25" fmla="*/ 103 h 1147"/>
                  <a:gd name="T26" fmla="*/ 97 w 916"/>
                  <a:gd name="T27" fmla="*/ 107 h 1147"/>
                  <a:gd name="T28" fmla="*/ 98 w 916"/>
                  <a:gd name="T29" fmla="*/ 111 h 1147"/>
                  <a:gd name="T30" fmla="*/ 99 w 916"/>
                  <a:gd name="T31" fmla="*/ 115 h 1147"/>
                  <a:gd name="T32" fmla="*/ 100 w 916"/>
                  <a:gd name="T33" fmla="*/ 119 h 1147"/>
                  <a:gd name="T34" fmla="*/ 101 w 916"/>
                  <a:gd name="T35" fmla="*/ 124 h 1147"/>
                  <a:gd name="T36" fmla="*/ 102 w 916"/>
                  <a:gd name="T37" fmla="*/ 128 h 114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16" h="1147">
                    <a:moveTo>
                      <a:pt x="916" y="1147"/>
                    </a:moveTo>
                    <a:lnTo>
                      <a:pt x="0" y="0"/>
                    </a:lnTo>
                    <a:lnTo>
                      <a:pt x="29" y="9"/>
                    </a:lnTo>
                    <a:lnTo>
                      <a:pt x="59" y="17"/>
                    </a:lnTo>
                    <a:lnTo>
                      <a:pt x="88" y="28"/>
                    </a:lnTo>
                    <a:lnTo>
                      <a:pt x="117" y="39"/>
                    </a:lnTo>
                    <a:lnTo>
                      <a:pt x="146" y="51"/>
                    </a:lnTo>
                    <a:lnTo>
                      <a:pt x="174" y="65"/>
                    </a:lnTo>
                    <a:lnTo>
                      <a:pt x="203" y="79"/>
                    </a:lnTo>
                    <a:lnTo>
                      <a:pt x="231" y="94"/>
                    </a:lnTo>
                    <a:lnTo>
                      <a:pt x="837" y="852"/>
                    </a:lnTo>
                    <a:lnTo>
                      <a:pt x="850" y="887"/>
                    </a:lnTo>
                    <a:lnTo>
                      <a:pt x="862" y="923"/>
                    </a:lnTo>
                    <a:lnTo>
                      <a:pt x="873" y="959"/>
                    </a:lnTo>
                    <a:lnTo>
                      <a:pt x="882" y="996"/>
                    </a:lnTo>
                    <a:lnTo>
                      <a:pt x="892" y="1032"/>
                    </a:lnTo>
                    <a:lnTo>
                      <a:pt x="901" y="1070"/>
                    </a:lnTo>
                    <a:lnTo>
                      <a:pt x="909" y="1108"/>
                    </a:lnTo>
                    <a:lnTo>
                      <a:pt x="916" y="1147"/>
                    </a:lnTo>
                    <a:close/>
                  </a:path>
                </a:pathLst>
              </a:custGeom>
              <a:solidFill>
                <a:srgbClr val="BADEC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328" name="Freeform 170"/>
              <p:cNvSpPr/>
              <p:nvPr/>
            </p:nvSpPr>
            <p:spPr bwMode="auto">
              <a:xfrm>
                <a:off x="4186" y="1427"/>
                <a:ext cx="87" cy="109"/>
              </a:xfrm>
              <a:custGeom>
                <a:avLst/>
                <a:gdLst>
                  <a:gd name="T0" fmla="*/ 87 w 782"/>
                  <a:gd name="T1" fmla="*/ 109 h 977"/>
                  <a:gd name="T2" fmla="*/ 0 w 782"/>
                  <a:gd name="T3" fmla="*/ 0 h 977"/>
                  <a:gd name="T4" fmla="*/ 4 w 782"/>
                  <a:gd name="T5" fmla="*/ 2 h 977"/>
                  <a:gd name="T6" fmla="*/ 9 w 782"/>
                  <a:gd name="T7" fmla="*/ 4 h 977"/>
                  <a:gd name="T8" fmla="*/ 13 w 782"/>
                  <a:gd name="T9" fmla="*/ 6 h 977"/>
                  <a:gd name="T10" fmla="*/ 17 w 782"/>
                  <a:gd name="T11" fmla="*/ 8 h 977"/>
                  <a:gd name="T12" fmla="*/ 21 w 782"/>
                  <a:gd name="T13" fmla="*/ 11 h 977"/>
                  <a:gd name="T14" fmla="*/ 26 w 782"/>
                  <a:gd name="T15" fmla="*/ 14 h 977"/>
                  <a:gd name="T16" fmla="*/ 30 w 782"/>
                  <a:gd name="T17" fmla="*/ 17 h 977"/>
                  <a:gd name="T18" fmla="*/ 34 w 782"/>
                  <a:gd name="T19" fmla="*/ 20 h 977"/>
                  <a:gd name="T20" fmla="*/ 70 w 782"/>
                  <a:gd name="T21" fmla="*/ 66 h 977"/>
                  <a:gd name="T22" fmla="*/ 73 w 782"/>
                  <a:gd name="T23" fmla="*/ 71 h 977"/>
                  <a:gd name="T24" fmla="*/ 75 w 782"/>
                  <a:gd name="T25" fmla="*/ 76 h 977"/>
                  <a:gd name="T26" fmla="*/ 78 w 782"/>
                  <a:gd name="T27" fmla="*/ 82 h 977"/>
                  <a:gd name="T28" fmla="*/ 80 w 782"/>
                  <a:gd name="T29" fmla="*/ 87 h 977"/>
                  <a:gd name="T30" fmla="*/ 82 w 782"/>
                  <a:gd name="T31" fmla="*/ 92 h 977"/>
                  <a:gd name="T32" fmla="*/ 84 w 782"/>
                  <a:gd name="T33" fmla="*/ 98 h 977"/>
                  <a:gd name="T34" fmla="*/ 85 w 782"/>
                  <a:gd name="T35" fmla="*/ 103 h 977"/>
                  <a:gd name="T36" fmla="*/ 87 w 782"/>
                  <a:gd name="T37" fmla="*/ 109 h 97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82" h="977">
                    <a:moveTo>
                      <a:pt x="782" y="977"/>
                    </a:moveTo>
                    <a:lnTo>
                      <a:pt x="0" y="0"/>
                    </a:lnTo>
                    <a:lnTo>
                      <a:pt x="40" y="16"/>
                    </a:lnTo>
                    <a:lnTo>
                      <a:pt x="79" y="34"/>
                    </a:lnTo>
                    <a:lnTo>
                      <a:pt x="118" y="54"/>
                    </a:lnTo>
                    <a:lnTo>
                      <a:pt x="156" y="76"/>
                    </a:lnTo>
                    <a:lnTo>
                      <a:pt x="193" y="100"/>
                    </a:lnTo>
                    <a:lnTo>
                      <a:pt x="230" y="125"/>
                    </a:lnTo>
                    <a:lnTo>
                      <a:pt x="267" y="152"/>
                    </a:lnTo>
                    <a:lnTo>
                      <a:pt x="302" y="180"/>
                    </a:lnTo>
                    <a:lnTo>
                      <a:pt x="633" y="594"/>
                    </a:lnTo>
                    <a:lnTo>
                      <a:pt x="656" y="638"/>
                    </a:lnTo>
                    <a:lnTo>
                      <a:pt x="678" y="683"/>
                    </a:lnTo>
                    <a:lnTo>
                      <a:pt x="699" y="731"/>
                    </a:lnTo>
                    <a:lnTo>
                      <a:pt x="718" y="777"/>
                    </a:lnTo>
                    <a:lnTo>
                      <a:pt x="735" y="826"/>
                    </a:lnTo>
                    <a:lnTo>
                      <a:pt x="753" y="875"/>
                    </a:lnTo>
                    <a:lnTo>
                      <a:pt x="768" y="926"/>
                    </a:lnTo>
                    <a:lnTo>
                      <a:pt x="782" y="977"/>
                    </a:lnTo>
                    <a:close/>
                  </a:path>
                </a:pathLst>
              </a:custGeom>
              <a:solidFill>
                <a:srgbClr val="C1E1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329" name="Freeform 171"/>
              <p:cNvSpPr/>
              <p:nvPr/>
            </p:nvSpPr>
            <p:spPr bwMode="auto">
              <a:xfrm>
                <a:off x="4200" y="1434"/>
                <a:ext cx="67" cy="84"/>
              </a:xfrm>
              <a:custGeom>
                <a:avLst/>
                <a:gdLst>
                  <a:gd name="T0" fmla="*/ 67 w 606"/>
                  <a:gd name="T1" fmla="*/ 84 h 758"/>
                  <a:gd name="T2" fmla="*/ 0 w 606"/>
                  <a:gd name="T3" fmla="*/ 0 h 758"/>
                  <a:gd name="T4" fmla="*/ 3 w 606"/>
                  <a:gd name="T5" fmla="*/ 2 h 758"/>
                  <a:gd name="T6" fmla="*/ 5 w 606"/>
                  <a:gd name="T7" fmla="*/ 3 h 758"/>
                  <a:gd name="T8" fmla="*/ 8 w 606"/>
                  <a:gd name="T9" fmla="*/ 5 h 758"/>
                  <a:gd name="T10" fmla="*/ 11 w 606"/>
                  <a:gd name="T11" fmla="*/ 7 h 758"/>
                  <a:gd name="T12" fmla="*/ 13 w 606"/>
                  <a:gd name="T13" fmla="*/ 9 h 758"/>
                  <a:gd name="T14" fmla="*/ 16 w 606"/>
                  <a:gd name="T15" fmla="*/ 11 h 758"/>
                  <a:gd name="T16" fmla="*/ 18 w 606"/>
                  <a:gd name="T17" fmla="*/ 13 h 758"/>
                  <a:gd name="T18" fmla="*/ 21 w 606"/>
                  <a:gd name="T19" fmla="*/ 15 h 758"/>
                  <a:gd name="T20" fmla="*/ 23 w 606"/>
                  <a:gd name="T21" fmla="*/ 17 h 758"/>
                  <a:gd name="T22" fmla="*/ 26 w 606"/>
                  <a:gd name="T23" fmla="*/ 19 h 758"/>
                  <a:gd name="T24" fmla="*/ 28 w 606"/>
                  <a:gd name="T25" fmla="*/ 21 h 758"/>
                  <a:gd name="T26" fmla="*/ 30 w 606"/>
                  <a:gd name="T27" fmla="*/ 24 h 758"/>
                  <a:gd name="T28" fmla="*/ 33 w 606"/>
                  <a:gd name="T29" fmla="*/ 26 h 758"/>
                  <a:gd name="T30" fmla="*/ 35 w 606"/>
                  <a:gd name="T31" fmla="*/ 29 h 758"/>
                  <a:gd name="T32" fmla="*/ 37 w 606"/>
                  <a:gd name="T33" fmla="*/ 31 h 758"/>
                  <a:gd name="T34" fmla="*/ 39 w 606"/>
                  <a:gd name="T35" fmla="*/ 34 h 758"/>
                  <a:gd name="T36" fmla="*/ 42 w 606"/>
                  <a:gd name="T37" fmla="*/ 37 h 758"/>
                  <a:gd name="T38" fmla="*/ 44 w 606"/>
                  <a:gd name="T39" fmla="*/ 39 h 758"/>
                  <a:gd name="T40" fmla="*/ 46 w 606"/>
                  <a:gd name="T41" fmla="*/ 42 h 758"/>
                  <a:gd name="T42" fmla="*/ 47 w 606"/>
                  <a:gd name="T43" fmla="*/ 45 h 758"/>
                  <a:gd name="T44" fmla="*/ 50 w 606"/>
                  <a:gd name="T45" fmla="*/ 48 h 758"/>
                  <a:gd name="T46" fmla="*/ 51 w 606"/>
                  <a:gd name="T47" fmla="*/ 51 h 758"/>
                  <a:gd name="T48" fmla="*/ 53 w 606"/>
                  <a:gd name="T49" fmla="*/ 54 h 758"/>
                  <a:gd name="T50" fmla="*/ 55 w 606"/>
                  <a:gd name="T51" fmla="*/ 57 h 758"/>
                  <a:gd name="T52" fmla="*/ 57 w 606"/>
                  <a:gd name="T53" fmla="*/ 60 h 758"/>
                  <a:gd name="T54" fmla="*/ 58 w 606"/>
                  <a:gd name="T55" fmla="*/ 64 h 758"/>
                  <a:gd name="T56" fmla="*/ 60 w 606"/>
                  <a:gd name="T57" fmla="*/ 67 h 758"/>
                  <a:gd name="T58" fmla="*/ 61 w 606"/>
                  <a:gd name="T59" fmla="*/ 70 h 758"/>
                  <a:gd name="T60" fmla="*/ 63 w 606"/>
                  <a:gd name="T61" fmla="*/ 74 h 758"/>
                  <a:gd name="T62" fmla="*/ 64 w 606"/>
                  <a:gd name="T63" fmla="*/ 77 h 758"/>
                  <a:gd name="T64" fmla="*/ 66 w 606"/>
                  <a:gd name="T65" fmla="*/ 80 h 758"/>
                  <a:gd name="T66" fmla="*/ 67 w 606"/>
                  <a:gd name="T67" fmla="*/ 84 h 75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06" h="758">
                    <a:moveTo>
                      <a:pt x="606" y="758"/>
                    </a:moveTo>
                    <a:lnTo>
                      <a:pt x="0" y="0"/>
                    </a:lnTo>
                    <a:lnTo>
                      <a:pt x="24" y="14"/>
                    </a:lnTo>
                    <a:lnTo>
                      <a:pt x="49" y="29"/>
                    </a:lnTo>
                    <a:lnTo>
                      <a:pt x="73" y="44"/>
                    </a:lnTo>
                    <a:lnTo>
                      <a:pt x="96" y="60"/>
                    </a:lnTo>
                    <a:lnTo>
                      <a:pt x="120" y="78"/>
                    </a:lnTo>
                    <a:lnTo>
                      <a:pt x="143" y="95"/>
                    </a:lnTo>
                    <a:lnTo>
                      <a:pt x="166" y="113"/>
                    </a:lnTo>
                    <a:lnTo>
                      <a:pt x="189" y="131"/>
                    </a:lnTo>
                    <a:lnTo>
                      <a:pt x="211" y="152"/>
                    </a:lnTo>
                    <a:lnTo>
                      <a:pt x="232" y="171"/>
                    </a:lnTo>
                    <a:lnTo>
                      <a:pt x="254" y="193"/>
                    </a:lnTo>
                    <a:lnTo>
                      <a:pt x="275" y="215"/>
                    </a:lnTo>
                    <a:lnTo>
                      <a:pt x="296" y="236"/>
                    </a:lnTo>
                    <a:lnTo>
                      <a:pt x="316" y="259"/>
                    </a:lnTo>
                    <a:lnTo>
                      <a:pt x="337" y="283"/>
                    </a:lnTo>
                    <a:lnTo>
                      <a:pt x="356" y="306"/>
                    </a:lnTo>
                    <a:lnTo>
                      <a:pt x="376" y="330"/>
                    </a:lnTo>
                    <a:lnTo>
                      <a:pt x="394" y="356"/>
                    </a:lnTo>
                    <a:lnTo>
                      <a:pt x="412" y="381"/>
                    </a:lnTo>
                    <a:lnTo>
                      <a:pt x="429" y="407"/>
                    </a:lnTo>
                    <a:lnTo>
                      <a:pt x="448" y="434"/>
                    </a:lnTo>
                    <a:lnTo>
                      <a:pt x="464" y="460"/>
                    </a:lnTo>
                    <a:lnTo>
                      <a:pt x="481" y="489"/>
                    </a:lnTo>
                    <a:lnTo>
                      <a:pt x="497" y="517"/>
                    </a:lnTo>
                    <a:lnTo>
                      <a:pt x="512" y="545"/>
                    </a:lnTo>
                    <a:lnTo>
                      <a:pt x="527" y="574"/>
                    </a:lnTo>
                    <a:lnTo>
                      <a:pt x="541" y="604"/>
                    </a:lnTo>
                    <a:lnTo>
                      <a:pt x="555" y="633"/>
                    </a:lnTo>
                    <a:lnTo>
                      <a:pt x="570" y="664"/>
                    </a:lnTo>
                    <a:lnTo>
                      <a:pt x="582" y="695"/>
                    </a:lnTo>
                    <a:lnTo>
                      <a:pt x="594" y="726"/>
                    </a:lnTo>
                    <a:lnTo>
                      <a:pt x="606" y="758"/>
                    </a:lnTo>
                    <a:close/>
                  </a:path>
                </a:pathLst>
              </a:custGeom>
              <a:solidFill>
                <a:srgbClr val="C7E4D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330" name="Freeform 172"/>
              <p:cNvSpPr/>
              <p:nvPr/>
            </p:nvSpPr>
            <p:spPr bwMode="auto">
              <a:xfrm>
                <a:off x="4219" y="1447"/>
                <a:ext cx="37" cy="46"/>
              </a:xfrm>
              <a:custGeom>
                <a:avLst/>
                <a:gdLst>
                  <a:gd name="T0" fmla="*/ 37 w 331"/>
                  <a:gd name="T1" fmla="*/ 46 h 414"/>
                  <a:gd name="T2" fmla="*/ 0 w 331"/>
                  <a:gd name="T3" fmla="*/ 0 h 414"/>
                  <a:gd name="T4" fmla="*/ 3 w 331"/>
                  <a:gd name="T5" fmla="*/ 2 h 414"/>
                  <a:gd name="T6" fmla="*/ 5 w 331"/>
                  <a:gd name="T7" fmla="*/ 5 h 414"/>
                  <a:gd name="T8" fmla="*/ 8 w 331"/>
                  <a:gd name="T9" fmla="*/ 7 h 414"/>
                  <a:gd name="T10" fmla="*/ 11 w 331"/>
                  <a:gd name="T11" fmla="*/ 10 h 414"/>
                  <a:gd name="T12" fmla="*/ 13 w 331"/>
                  <a:gd name="T13" fmla="*/ 12 h 414"/>
                  <a:gd name="T14" fmla="*/ 15 w 331"/>
                  <a:gd name="T15" fmla="*/ 15 h 414"/>
                  <a:gd name="T16" fmla="*/ 18 w 331"/>
                  <a:gd name="T17" fmla="*/ 18 h 414"/>
                  <a:gd name="T18" fmla="*/ 20 w 331"/>
                  <a:gd name="T19" fmla="*/ 21 h 414"/>
                  <a:gd name="T20" fmla="*/ 23 w 331"/>
                  <a:gd name="T21" fmla="*/ 24 h 414"/>
                  <a:gd name="T22" fmla="*/ 25 w 331"/>
                  <a:gd name="T23" fmla="*/ 27 h 414"/>
                  <a:gd name="T24" fmla="*/ 27 w 331"/>
                  <a:gd name="T25" fmla="*/ 30 h 414"/>
                  <a:gd name="T26" fmla="*/ 29 w 331"/>
                  <a:gd name="T27" fmla="*/ 33 h 414"/>
                  <a:gd name="T28" fmla="*/ 31 w 331"/>
                  <a:gd name="T29" fmla="*/ 36 h 414"/>
                  <a:gd name="T30" fmla="*/ 33 w 331"/>
                  <a:gd name="T31" fmla="*/ 39 h 414"/>
                  <a:gd name="T32" fmla="*/ 35 w 331"/>
                  <a:gd name="T33" fmla="*/ 43 h 414"/>
                  <a:gd name="T34" fmla="*/ 37 w 331"/>
                  <a:gd name="T35" fmla="*/ 46 h 41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1" h="414">
                    <a:moveTo>
                      <a:pt x="331" y="414"/>
                    </a:moveTo>
                    <a:lnTo>
                      <a:pt x="0" y="0"/>
                    </a:lnTo>
                    <a:lnTo>
                      <a:pt x="24" y="21"/>
                    </a:lnTo>
                    <a:lnTo>
                      <a:pt x="48" y="43"/>
                    </a:lnTo>
                    <a:lnTo>
                      <a:pt x="71" y="64"/>
                    </a:lnTo>
                    <a:lnTo>
                      <a:pt x="94" y="87"/>
                    </a:lnTo>
                    <a:lnTo>
                      <a:pt x="117" y="111"/>
                    </a:lnTo>
                    <a:lnTo>
                      <a:pt x="138" y="136"/>
                    </a:lnTo>
                    <a:lnTo>
                      <a:pt x="160" y="160"/>
                    </a:lnTo>
                    <a:lnTo>
                      <a:pt x="181" y="186"/>
                    </a:lnTo>
                    <a:lnTo>
                      <a:pt x="202" y="212"/>
                    </a:lnTo>
                    <a:lnTo>
                      <a:pt x="221" y="239"/>
                    </a:lnTo>
                    <a:lnTo>
                      <a:pt x="242" y="267"/>
                    </a:lnTo>
                    <a:lnTo>
                      <a:pt x="260" y="295"/>
                    </a:lnTo>
                    <a:lnTo>
                      <a:pt x="278" y="324"/>
                    </a:lnTo>
                    <a:lnTo>
                      <a:pt x="297" y="354"/>
                    </a:lnTo>
                    <a:lnTo>
                      <a:pt x="314" y="384"/>
                    </a:lnTo>
                    <a:lnTo>
                      <a:pt x="331" y="414"/>
                    </a:lnTo>
                    <a:close/>
                  </a:path>
                </a:pathLst>
              </a:custGeom>
              <a:solidFill>
                <a:srgbClr val="CCE6D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331" name="Freeform 173"/>
              <p:cNvSpPr/>
              <p:nvPr/>
            </p:nvSpPr>
            <p:spPr bwMode="auto">
              <a:xfrm>
                <a:off x="4035" y="1420"/>
                <a:ext cx="244" cy="315"/>
              </a:xfrm>
              <a:custGeom>
                <a:avLst/>
                <a:gdLst>
                  <a:gd name="T0" fmla="*/ 117 w 2201"/>
                  <a:gd name="T1" fmla="*/ 0 h 2829"/>
                  <a:gd name="T2" fmla="*/ 135 w 2201"/>
                  <a:gd name="T3" fmla="*/ 2 h 2829"/>
                  <a:gd name="T4" fmla="*/ 153 w 2201"/>
                  <a:gd name="T5" fmla="*/ 8 h 2829"/>
                  <a:gd name="T6" fmla="*/ 170 w 2201"/>
                  <a:gd name="T7" fmla="*/ 16 h 2829"/>
                  <a:gd name="T8" fmla="*/ 185 w 2201"/>
                  <a:gd name="T9" fmla="*/ 28 h 2829"/>
                  <a:gd name="T10" fmla="*/ 200 w 2201"/>
                  <a:gd name="T11" fmla="*/ 42 h 2829"/>
                  <a:gd name="T12" fmla="*/ 212 w 2201"/>
                  <a:gd name="T13" fmla="*/ 58 h 2829"/>
                  <a:gd name="T14" fmla="*/ 223 w 2201"/>
                  <a:gd name="T15" fmla="*/ 77 h 2829"/>
                  <a:gd name="T16" fmla="*/ 232 w 2201"/>
                  <a:gd name="T17" fmla="*/ 98 h 2829"/>
                  <a:gd name="T18" fmla="*/ 239 w 2201"/>
                  <a:gd name="T19" fmla="*/ 120 h 2829"/>
                  <a:gd name="T20" fmla="*/ 243 w 2201"/>
                  <a:gd name="T21" fmla="*/ 144 h 2829"/>
                  <a:gd name="T22" fmla="*/ 244 w 2201"/>
                  <a:gd name="T23" fmla="*/ 168 h 2829"/>
                  <a:gd name="T24" fmla="*/ 242 w 2201"/>
                  <a:gd name="T25" fmla="*/ 191 h 2829"/>
                  <a:gd name="T26" fmla="*/ 238 w 2201"/>
                  <a:gd name="T27" fmla="*/ 213 h 2829"/>
                  <a:gd name="T28" fmla="*/ 232 w 2201"/>
                  <a:gd name="T29" fmla="*/ 234 h 2829"/>
                  <a:gd name="T30" fmla="*/ 223 w 2201"/>
                  <a:gd name="T31" fmla="*/ 253 h 2829"/>
                  <a:gd name="T32" fmla="*/ 212 w 2201"/>
                  <a:gd name="T33" fmla="*/ 270 h 2829"/>
                  <a:gd name="T34" fmla="*/ 200 w 2201"/>
                  <a:gd name="T35" fmla="*/ 285 h 2829"/>
                  <a:gd name="T36" fmla="*/ 185 w 2201"/>
                  <a:gd name="T37" fmla="*/ 297 h 2829"/>
                  <a:gd name="T38" fmla="*/ 169 w 2201"/>
                  <a:gd name="T39" fmla="*/ 306 h 2829"/>
                  <a:gd name="T40" fmla="*/ 152 w 2201"/>
                  <a:gd name="T41" fmla="*/ 312 h 2829"/>
                  <a:gd name="T42" fmla="*/ 133 w 2201"/>
                  <a:gd name="T43" fmla="*/ 315 h 2829"/>
                  <a:gd name="T44" fmla="*/ 115 w 2201"/>
                  <a:gd name="T45" fmla="*/ 314 h 2829"/>
                  <a:gd name="T46" fmla="*/ 97 w 2201"/>
                  <a:gd name="T47" fmla="*/ 310 h 2829"/>
                  <a:gd name="T48" fmla="*/ 80 w 2201"/>
                  <a:gd name="T49" fmla="*/ 302 h 2829"/>
                  <a:gd name="T50" fmla="*/ 64 w 2201"/>
                  <a:gd name="T51" fmla="*/ 291 h 2829"/>
                  <a:gd name="T52" fmla="*/ 49 w 2201"/>
                  <a:gd name="T53" fmla="*/ 278 h 2829"/>
                  <a:gd name="T54" fmla="*/ 36 w 2201"/>
                  <a:gd name="T55" fmla="*/ 262 h 2829"/>
                  <a:gd name="T56" fmla="*/ 24 w 2201"/>
                  <a:gd name="T57" fmla="*/ 244 h 2829"/>
                  <a:gd name="T58" fmla="*/ 15 w 2201"/>
                  <a:gd name="T59" fmla="*/ 224 h 2829"/>
                  <a:gd name="T60" fmla="*/ 7 w 2201"/>
                  <a:gd name="T61" fmla="*/ 202 h 2829"/>
                  <a:gd name="T62" fmla="*/ 2 w 2201"/>
                  <a:gd name="T63" fmla="*/ 179 h 2829"/>
                  <a:gd name="T64" fmla="*/ 0 w 2201"/>
                  <a:gd name="T65" fmla="*/ 155 h 2829"/>
                  <a:gd name="T66" fmla="*/ 1 w 2201"/>
                  <a:gd name="T67" fmla="*/ 131 h 2829"/>
                  <a:gd name="T68" fmla="*/ 4 w 2201"/>
                  <a:gd name="T69" fmla="*/ 109 h 2829"/>
                  <a:gd name="T70" fmla="*/ 10 w 2201"/>
                  <a:gd name="T71" fmla="*/ 88 h 2829"/>
                  <a:gd name="T72" fmla="*/ 18 w 2201"/>
                  <a:gd name="T73" fmla="*/ 68 h 2829"/>
                  <a:gd name="T74" fmla="*/ 28 w 2201"/>
                  <a:gd name="T75" fmla="*/ 50 h 2829"/>
                  <a:gd name="T76" fmla="*/ 40 w 2201"/>
                  <a:gd name="T77" fmla="*/ 35 h 2829"/>
                  <a:gd name="T78" fmla="*/ 54 w 2201"/>
                  <a:gd name="T79" fmla="*/ 22 h 2829"/>
                  <a:gd name="T80" fmla="*/ 69 w 2201"/>
                  <a:gd name="T81" fmla="*/ 12 h 2829"/>
                  <a:gd name="T82" fmla="*/ 86 w 2201"/>
                  <a:gd name="T83" fmla="*/ 4 h 2829"/>
                  <a:gd name="T84" fmla="*/ 105 w 2201"/>
                  <a:gd name="T85" fmla="*/ 1 h 282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201" h="2829">
                    <a:moveTo>
                      <a:pt x="943" y="5"/>
                    </a:moveTo>
                    <a:lnTo>
                      <a:pt x="999" y="0"/>
                    </a:lnTo>
                    <a:lnTo>
                      <a:pt x="1055" y="0"/>
                    </a:lnTo>
                    <a:lnTo>
                      <a:pt x="1110" y="2"/>
                    </a:lnTo>
                    <a:lnTo>
                      <a:pt x="1166" y="9"/>
                    </a:lnTo>
                    <a:lnTo>
                      <a:pt x="1220" y="20"/>
                    </a:lnTo>
                    <a:lnTo>
                      <a:pt x="1274" y="32"/>
                    </a:lnTo>
                    <a:lnTo>
                      <a:pt x="1327" y="49"/>
                    </a:lnTo>
                    <a:lnTo>
                      <a:pt x="1380" y="68"/>
                    </a:lnTo>
                    <a:lnTo>
                      <a:pt x="1430" y="91"/>
                    </a:lnTo>
                    <a:lnTo>
                      <a:pt x="1481" y="117"/>
                    </a:lnTo>
                    <a:lnTo>
                      <a:pt x="1531" y="146"/>
                    </a:lnTo>
                    <a:lnTo>
                      <a:pt x="1579" y="178"/>
                    </a:lnTo>
                    <a:lnTo>
                      <a:pt x="1625" y="213"/>
                    </a:lnTo>
                    <a:lnTo>
                      <a:pt x="1672" y="249"/>
                    </a:lnTo>
                    <a:lnTo>
                      <a:pt x="1716" y="289"/>
                    </a:lnTo>
                    <a:lnTo>
                      <a:pt x="1759" y="331"/>
                    </a:lnTo>
                    <a:lnTo>
                      <a:pt x="1801" y="377"/>
                    </a:lnTo>
                    <a:lnTo>
                      <a:pt x="1841" y="424"/>
                    </a:lnTo>
                    <a:lnTo>
                      <a:pt x="1879" y="474"/>
                    </a:lnTo>
                    <a:lnTo>
                      <a:pt x="1915" y="525"/>
                    </a:lnTo>
                    <a:lnTo>
                      <a:pt x="1950" y="579"/>
                    </a:lnTo>
                    <a:lnTo>
                      <a:pt x="1983" y="635"/>
                    </a:lnTo>
                    <a:lnTo>
                      <a:pt x="2013" y="694"/>
                    </a:lnTo>
                    <a:lnTo>
                      <a:pt x="2042" y="754"/>
                    </a:lnTo>
                    <a:lnTo>
                      <a:pt x="2069" y="816"/>
                    </a:lnTo>
                    <a:lnTo>
                      <a:pt x="2094" y="879"/>
                    </a:lnTo>
                    <a:lnTo>
                      <a:pt x="2116" y="944"/>
                    </a:lnTo>
                    <a:lnTo>
                      <a:pt x="2135" y="1011"/>
                    </a:lnTo>
                    <a:lnTo>
                      <a:pt x="2154" y="1080"/>
                    </a:lnTo>
                    <a:lnTo>
                      <a:pt x="2168" y="1149"/>
                    </a:lnTo>
                    <a:lnTo>
                      <a:pt x="2180" y="1220"/>
                    </a:lnTo>
                    <a:lnTo>
                      <a:pt x="2189" y="1292"/>
                    </a:lnTo>
                    <a:lnTo>
                      <a:pt x="2197" y="1366"/>
                    </a:lnTo>
                    <a:lnTo>
                      <a:pt x="2200" y="1438"/>
                    </a:lnTo>
                    <a:lnTo>
                      <a:pt x="2201" y="1509"/>
                    </a:lnTo>
                    <a:lnTo>
                      <a:pt x="2199" y="1579"/>
                    </a:lnTo>
                    <a:lnTo>
                      <a:pt x="2194" y="1648"/>
                    </a:lnTo>
                    <a:lnTo>
                      <a:pt x="2187" y="1717"/>
                    </a:lnTo>
                    <a:lnTo>
                      <a:pt x="2177" y="1784"/>
                    </a:lnTo>
                    <a:lnTo>
                      <a:pt x="2165" y="1851"/>
                    </a:lnTo>
                    <a:lnTo>
                      <a:pt x="2150" y="1916"/>
                    </a:lnTo>
                    <a:lnTo>
                      <a:pt x="2133" y="1979"/>
                    </a:lnTo>
                    <a:lnTo>
                      <a:pt x="2114" y="2041"/>
                    </a:lnTo>
                    <a:lnTo>
                      <a:pt x="2092" y="2101"/>
                    </a:lnTo>
                    <a:lnTo>
                      <a:pt x="2067" y="2161"/>
                    </a:lnTo>
                    <a:lnTo>
                      <a:pt x="2041" y="2217"/>
                    </a:lnTo>
                    <a:lnTo>
                      <a:pt x="2012" y="2272"/>
                    </a:lnTo>
                    <a:lnTo>
                      <a:pt x="1982" y="2325"/>
                    </a:lnTo>
                    <a:lnTo>
                      <a:pt x="1950" y="2376"/>
                    </a:lnTo>
                    <a:lnTo>
                      <a:pt x="1914" y="2425"/>
                    </a:lnTo>
                    <a:lnTo>
                      <a:pt x="1879" y="2471"/>
                    </a:lnTo>
                    <a:lnTo>
                      <a:pt x="1840" y="2515"/>
                    </a:lnTo>
                    <a:lnTo>
                      <a:pt x="1800" y="2556"/>
                    </a:lnTo>
                    <a:lnTo>
                      <a:pt x="1758" y="2595"/>
                    </a:lnTo>
                    <a:lnTo>
                      <a:pt x="1715" y="2632"/>
                    </a:lnTo>
                    <a:lnTo>
                      <a:pt x="1670" y="2665"/>
                    </a:lnTo>
                    <a:lnTo>
                      <a:pt x="1623" y="2697"/>
                    </a:lnTo>
                    <a:lnTo>
                      <a:pt x="1575" y="2725"/>
                    </a:lnTo>
                    <a:lnTo>
                      <a:pt x="1525" y="2750"/>
                    </a:lnTo>
                    <a:lnTo>
                      <a:pt x="1475" y="2771"/>
                    </a:lnTo>
                    <a:lnTo>
                      <a:pt x="1422" y="2789"/>
                    </a:lnTo>
                    <a:lnTo>
                      <a:pt x="1369" y="2805"/>
                    </a:lnTo>
                    <a:lnTo>
                      <a:pt x="1314" y="2816"/>
                    </a:lnTo>
                    <a:lnTo>
                      <a:pt x="1258" y="2824"/>
                    </a:lnTo>
                    <a:lnTo>
                      <a:pt x="1202" y="2828"/>
                    </a:lnTo>
                    <a:lnTo>
                      <a:pt x="1146" y="2829"/>
                    </a:lnTo>
                    <a:lnTo>
                      <a:pt x="1091" y="2826"/>
                    </a:lnTo>
                    <a:lnTo>
                      <a:pt x="1036" y="2820"/>
                    </a:lnTo>
                    <a:lnTo>
                      <a:pt x="981" y="2810"/>
                    </a:lnTo>
                    <a:lnTo>
                      <a:pt x="927" y="2797"/>
                    </a:lnTo>
                    <a:lnTo>
                      <a:pt x="874" y="2781"/>
                    </a:lnTo>
                    <a:lnTo>
                      <a:pt x="821" y="2760"/>
                    </a:lnTo>
                    <a:lnTo>
                      <a:pt x="771" y="2738"/>
                    </a:lnTo>
                    <a:lnTo>
                      <a:pt x="720" y="2712"/>
                    </a:lnTo>
                    <a:lnTo>
                      <a:pt x="671" y="2683"/>
                    </a:lnTo>
                    <a:lnTo>
                      <a:pt x="622" y="2651"/>
                    </a:lnTo>
                    <a:lnTo>
                      <a:pt x="576" y="2617"/>
                    </a:lnTo>
                    <a:lnTo>
                      <a:pt x="529" y="2579"/>
                    </a:lnTo>
                    <a:lnTo>
                      <a:pt x="485" y="2540"/>
                    </a:lnTo>
                    <a:lnTo>
                      <a:pt x="442" y="2497"/>
                    </a:lnTo>
                    <a:lnTo>
                      <a:pt x="400" y="2452"/>
                    </a:lnTo>
                    <a:lnTo>
                      <a:pt x="360" y="2405"/>
                    </a:lnTo>
                    <a:lnTo>
                      <a:pt x="322" y="2356"/>
                    </a:lnTo>
                    <a:lnTo>
                      <a:pt x="286" y="2304"/>
                    </a:lnTo>
                    <a:lnTo>
                      <a:pt x="251" y="2249"/>
                    </a:lnTo>
                    <a:lnTo>
                      <a:pt x="218" y="2193"/>
                    </a:lnTo>
                    <a:lnTo>
                      <a:pt x="188" y="2136"/>
                    </a:lnTo>
                    <a:lnTo>
                      <a:pt x="159" y="2075"/>
                    </a:lnTo>
                    <a:lnTo>
                      <a:pt x="132" y="2014"/>
                    </a:lnTo>
                    <a:lnTo>
                      <a:pt x="108" y="1950"/>
                    </a:lnTo>
                    <a:lnTo>
                      <a:pt x="85" y="1884"/>
                    </a:lnTo>
                    <a:lnTo>
                      <a:pt x="66" y="1818"/>
                    </a:lnTo>
                    <a:lnTo>
                      <a:pt x="49" y="1750"/>
                    </a:lnTo>
                    <a:lnTo>
                      <a:pt x="34" y="1680"/>
                    </a:lnTo>
                    <a:lnTo>
                      <a:pt x="22" y="1608"/>
                    </a:lnTo>
                    <a:lnTo>
                      <a:pt x="12" y="1536"/>
                    </a:lnTo>
                    <a:lnTo>
                      <a:pt x="6" y="1464"/>
                    </a:lnTo>
                    <a:lnTo>
                      <a:pt x="1" y="1392"/>
                    </a:lnTo>
                    <a:lnTo>
                      <a:pt x="0" y="1320"/>
                    </a:lnTo>
                    <a:lnTo>
                      <a:pt x="2" y="1250"/>
                    </a:lnTo>
                    <a:lnTo>
                      <a:pt x="7" y="1180"/>
                    </a:lnTo>
                    <a:lnTo>
                      <a:pt x="14" y="1112"/>
                    </a:lnTo>
                    <a:lnTo>
                      <a:pt x="24" y="1044"/>
                    </a:lnTo>
                    <a:lnTo>
                      <a:pt x="36" y="978"/>
                    </a:lnTo>
                    <a:lnTo>
                      <a:pt x="51" y="914"/>
                    </a:lnTo>
                    <a:lnTo>
                      <a:pt x="68" y="850"/>
                    </a:lnTo>
                    <a:lnTo>
                      <a:pt x="87" y="788"/>
                    </a:lnTo>
                    <a:lnTo>
                      <a:pt x="110" y="727"/>
                    </a:lnTo>
                    <a:lnTo>
                      <a:pt x="134" y="669"/>
                    </a:lnTo>
                    <a:lnTo>
                      <a:pt x="161" y="612"/>
                    </a:lnTo>
                    <a:lnTo>
                      <a:pt x="189" y="557"/>
                    </a:lnTo>
                    <a:lnTo>
                      <a:pt x="219" y="504"/>
                    </a:lnTo>
                    <a:lnTo>
                      <a:pt x="252" y="453"/>
                    </a:lnTo>
                    <a:lnTo>
                      <a:pt x="287" y="405"/>
                    </a:lnTo>
                    <a:lnTo>
                      <a:pt x="322" y="358"/>
                    </a:lnTo>
                    <a:lnTo>
                      <a:pt x="361" y="314"/>
                    </a:lnTo>
                    <a:lnTo>
                      <a:pt x="401" y="272"/>
                    </a:lnTo>
                    <a:lnTo>
                      <a:pt x="443" y="233"/>
                    </a:lnTo>
                    <a:lnTo>
                      <a:pt x="486" y="196"/>
                    </a:lnTo>
                    <a:lnTo>
                      <a:pt x="531" y="163"/>
                    </a:lnTo>
                    <a:lnTo>
                      <a:pt x="578" y="133"/>
                    </a:lnTo>
                    <a:lnTo>
                      <a:pt x="626" y="105"/>
                    </a:lnTo>
                    <a:lnTo>
                      <a:pt x="676" y="80"/>
                    </a:lnTo>
                    <a:lnTo>
                      <a:pt x="727" y="58"/>
                    </a:lnTo>
                    <a:lnTo>
                      <a:pt x="779" y="40"/>
                    </a:lnTo>
                    <a:lnTo>
                      <a:pt x="832" y="25"/>
                    </a:lnTo>
                    <a:lnTo>
                      <a:pt x="887" y="13"/>
                    </a:lnTo>
                    <a:lnTo>
                      <a:pt x="943" y="5"/>
                    </a:lnTo>
                    <a:close/>
                  </a:path>
                </a:pathLst>
              </a:custGeom>
              <a:noFill/>
              <a:ln w="11113">
                <a:solidFill>
                  <a:srgbClr val="1F1A17"/>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332" name="Freeform 174"/>
              <p:cNvSpPr/>
              <p:nvPr/>
            </p:nvSpPr>
            <p:spPr bwMode="auto">
              <a:xfrm>
                <a:off x="4119" y="1533"/>
                <a:ext cx="79" cy="85"/>
              </a:xfrm>
              <a:custGeom>
                <a:avLst/>
                <a:gdLst>
                  <a:gd name="T0" fmla="*/ 65 w 718"/>
                  <a:gd name="T1" fmla="*/ 23 h 769"/>
                  <a:gd name="T2" fmla="*/ 61 w 718"/>
                  <a:gd name="T3" fmla="*/ 15 h 769"/>
                  <a:gd name="T4" fmla="*/ 56 w 718"/>
                  <a:gd name="T5" fmla="*/ 11 h 769"/>
                  <a:gd name="T6" fmla="*/ 52 w 718"/>
                  <a:gd name="T7" fmla="*/ 9 h 769"/>
                  <a:gd name="T8" fmla="*/ 46 w 718"/>
                  <a:gd name="T9" fmla="*/ 7 h 769"/>
                  <a:gd name="T10" fmla="*/ 36 w 718"/>
                  <a:gd name="T11" fmla="*/ 7 h 769"/>
                  <a:gd name="T12" fmla="*/ 30 w 718"/>
                  <a:gd name="T13" fmla="*/ 9 h 769"/>
                  <a:gd name="T14" fmla="*/ 24 w 718"/>
                  <a:gd name="T15" fmla="*/ 12 h 769"/>
                  <a:gd name="T16" fmla="*/ 20 w 718"/>
                  <a:gd name="T17" fmla="*/ 17 h 769"/>
                  <a:gd name="T18" fmla="*/ 16 w 718"/>
                  <a:gd name="T19" fmla="*/ 23 h 769"/>
                  <a:gd name="T20" fmla="*/ 14 w 718"/>
                  <a:gd name="T21" fmla="*/ 29 h 769"/>
                  <a:gd name="T22" fmla="*/ 13 w 718"/>
                  <a:gd name="T23" fmla="*/ 36 h 769"/>
                  <a:gd name="T24" fmla="*/ 14 w 718"/>
                  <a:gd name="T25" fmla="*/ 49 h 769"/>
                  <a:gd name="T26" fmla="*/ 17 w 718"/>
                  <a:gd name="T27" fmla="*/ 59 h 769"/>
                  <a:gd name="T28" fmla="*/ 21 w 718"/>
                  <a:gd name="T29" fmla="*/ 68 h 769"/>
                  <a:gd name="T30" fmla="*/ 27 w 718"/>
                  <a:gd name="T31" fmla="*/ 75 h 769"/>
                  <a:gd name="T32" fmla="*/ 35 w 718"/>
                  <a:gd name="T33" fmla="*/ 79 h 769"/>
                  <a:gd name="T34" fmla="*/ 42 w 718"/>
                  <a:gd name="T35" fmla="*/ 81 h 769"/>
                  <a:gd name="T36" fmla="*/ 50 w 718"/>
                  <a:gd name="T37" fmla="*/ 80 h 769"/>
                  <a:gd name="T38" fmla="*/ 58 w 718"/>
                  <a:gd name="T39" fmla="*/ 78 h 769"/>
                  <a:gd name="T40" fmla="*/ 60 w 718"/>
                  <a:gd name="T41" fmla="*/ 52 h 769"/>
                  <a:gd name="T42" fmla="*/ 59 w 718"/>
                  <a:gd name="T43" fmla="*/ 44 h 769"/>
                  <a:gd name="T44" fmla="*/ 56 w 718"/>
                  <a:gd name="T45" fmla="*/ 42 h 769"/>
                  <a:gd name="T46" fmla="*/ 49 w 718"/>
                  <a:gd name="T47" fmla="*/ 42 h 769"/>
                  <a:gd name="T48" fmla="*/ 78 w 718"/>
                  <a:gd name="T49" fmla="*/ 38 h 769"/>
                  <a:gd name="T50" fmla="*/ 74 w 718"/>
                  <a:gd name="T51" fmla="*/ 40 h 769"/>
                  <a:gd name="T52" fmla="*/ 72 w 718"/>
                  <a:gd name="T53" fmla="*/ 42 h 769"/>
                  <a:gd name="T54" fmla="*/ 71 w 718"/>
                  <a:gd name="T55" fmla="*/ 45 h 769"/>
                  <a:gd name="T56" fmla="*/ 71 w 718"/>
                  <a:gd name="T57" fmla="*/ 76 h 769"/>
                  <a:gd name="T58" fmla="*/ 60 w 718"/>
                  <a:gd name="T59" fmla="*/ 82 h 769"/>
                  <a:gd name="T60" fmla="*/ 52 w 718"/>
                  <a:gd name="T61" fmla="*/ 84 h 769"/>
                  <a:gd name="T62" fmla="*/ 40 w 718"/>
                  <a:gd name="T63" fmla="*/ 85 h 769"/>
                  <a:gd name="T64" fmla="*/ 30 w 718"/>
                  <a:gd name="T65" fmla="*/ 84 h 769"/>
                  <a:gd name="T66" fmla="*/ 21 w 718"/>
                  <a:gd name="T67" fmla="*/ 81 h 769"/>
                  <a:gd name="T68" fmla="*/ 14 w 718"/>
                  <a:gd name="T69" fmla="*/ 76 h 769"/>
                  <a:gd name="T70" fmla="*/ 8 w 718"/>
                  <a:gd name="T71" fmla="*/ 70 h 769"/>
                  <a:gd name="T72" fmla="*/ 5 w 718"/>
                  <a:gd name="T73" fmla="*/ 65 h 769"/>
                  <a:gd name="T74" fmla="*/ 2 w 718"/>
                  <a:gd name="T75" fmla="*/ 58 h 769"/>
                  <a:gd name="T76" fmla="*/ 1 w 718"/>
                  <a:gd name="T77" fmla="*/ 52 h 769"/>
                  <a:gd name="T78" fmla="*/ 0 w 718"/>
                  <a:gd name="T79" fmla="*/ 42 h 769"/>
                  <a:gd name="T80" fmla="*/ 2 w 718"/>
                  <a:gd name="T81" fmla="*/ 32 h 769"/>
                  <a:gd name="T82" fmla="*/ 7 w 718"/>
                  <a:gd name="T83" fmla="*/ 21 h 769"/>
                  <a:gd name="T84" fmla="*/ 15 w 718"/>
                  <a:gd name="T85" fmla="*/ 12 h 769"/>
                  <a:gd name="T86" fmla="*/ 23 w 718"/>
                  <a:gd name="T87" fmla="*/ 7 h 769"/>
                  <a:gd name="T88" fmla="*/ 34 w 718"/>
                  <a:gd name="T89" fmla="*/ 4 h 769"/>
                  <a:gd name="T90" fmla="*/ 43 w 718"/>
                  <a:gd name="T91" fmla="*/ 3 h 769"/>
                  <a:gd name="T92" fmla="*/ 51 w 718"/>
                  <a:gd name="T93" fmla="*/ 4 h 769"/>
                  <a:gd name="T94" fmla="*/ 58 w 718"/>
                  <a:gd name="T95" fmla="*/ 6 h 769"/>
                  <a:gd name="T96" fmla="*/ 60 w 718"/>
                  <a:gd name="T97" fmla="*/ 5 h 769"/>
                  <a:gd name="T98" fmla="*/ 61 w 718"/>
                  <a:gd name="T99" fmla="*/ 2 h 76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718" h="769">
                    <a:moveTo>
                      <a:pt x="575" y="0"/>
                    </a:moveTo>
                    <a:lnTo>
                      <a:pt x="619" y="221"/>
                    </a:lnTo>
                    <a:lnTo>
                      <a:pt x="601" y="223"/>
                    </a:lnTo>
                    <a:lnTo>
                      <a:pt x="591" y="204"/>
                    </a:lnTo>
                    <a:lnTo>
                      <a:pt x="582" y="185"/>
                    </a:lnTo>
                    <a:lnTo>
                      <a:pt x="572" y="169"/>
                    </a:lnTo>
                    <a:lnTo>
                      <a:pt x="561" y="153"/>
                    </a:lnTo>
                    <a:lnTo>
                      <a:pt x="550" y="140"/>
                    </a:lnTo>
                    <a:lnTo>
                      <a:pt x="539" y="127"/>
                    </a:lnTo>
                    <a:lnTo>
                      <a:pt x="528" y="115"/>
                    </a:lnTo>
                    <a:lnTo>
                      <a:pt x="515" y="105"/>
                    </a:lnTo>
                    <a:lnTo>
                      <a:pt x="506" y="99"/>
                    </a:lnTo>
                    <a:lnTo>
                      <a:pt x="498" y="94"/>
                    </a:lnTo>
                    <a:lnTo>
                      <a:pt x="488" y="88"/>
                    </a:lnTo>
                    <a:lnTo>
                      <a:pt x="478" y="83"/>
                    </a:lnTo>
                    <a:lnTo>
                      <a:pt x="469" y="79"/>
                    </a:lnTo>
                    <a:lnTo>
                      <a:pt x="459" y="74"/>
                    </a:lnTo>
                    <a:lnTo>
                      <a:pt x="448" y="71"/>
                    </a:lnTo>
                    <a:lnTo>
                      <a:pt x="438" y="69"/>
                    </a:lnTo>
                    <a:lnTo>
                      <a:pt x="417" y="64"/>
                    </a:lnTo>
                    <a:lnTo>
                      <a:pt x="394" y="62"/>
                    </a:lnTo>
                    <a:lnTo>
                      <a:pt x="370" y="61"/>
                    </a:lnTo>
                    <a:lnTo>
                      <a:pt x="347" y="63"/>
                    </a:lnTo>
                    <a:lnTo>
                      <a:pt x="330" y="66"/>
                    </a:lnTo>
                    <a:lnTo>
                      <a:pt x="313" y="69"/>
                    </a:lnTo>
                    <a:lnTo>
                      <a:pt x="298" y="73"/>
                    </a:lnTo>
                    <a:lnTo>
                      <a:pt x="283" y="77"/>
                    </a:lnTo>
                    <a:lnTo>
                      <a:pt x="269" y="83"/>
                    </a:lnTo>
                    <a:lnTo>
                      <a:pt x="256" y="89"/>
                    </a:lnTo>
                    <a:lnTo>
                      <a:pt x="243" y="97"/>
                    </a:lnTo>
                    <a:lnTo>
                      <a:pt x="230" y="104"/>
                    </a:lnTo>
                    <a:lnTo>
                      <a:pt x="219" y="113"/>
                    </a:lnTo>
                    <a:lnTo>
                      <a:pt x="208" y="123"/>
                    </a:lnTo>
                    <a:lnTo>
                      <a:pt x="197" y="132"/>
                    </a:lnTo>
                    <a:lnTo>
                      <a:pt x="187" y="143"/>
                    </a:lnTo>
                    <a:lnTo>
                      <a:pt x="178" y="155"/>
                    </a:lnTo>
                    <a:lnTo>
                      <a:pt x="169" y="167"/>
                    </a:lnTo>
                    <a:lnTo>
                      <a:pt x="161" y="181"/>
                    </a:lnTo>
                    <a:lnTo>
                      <a:pt x="154" y="195"/>
                    </a:lnTo>
                    <a:lnTo>
                      <a:pt x="147" y="207"/>
                    </a:lnTo>
                    <a:lnTo>
                      <a:pt x="143" y="219"/>
                    </a:lnTo>
                    <a:lnTo>
                      <a:pt x="138" y="232"/>
                    </a:lnTo>
                    <a:lnTo>
                      <a:pt x="133" y="245"/>
                    </a:lnTo>
                    <a:lnTo>
                      <a:pt x="130" y="258"/>
                    </a:lnTo>
                    <a:lnTo>
                      <a:pt x="126" y="272"/>
                    </a:lnTo>
                    <a:lnTo>
                      <a:pt x="124" y="285"/>
                    </a:lnTo>
                    <a:lnTo>
                      <a:pt x="122" y="299"/>
                    </a:lnTo>
                    <a:lnTo>
                      <a:pt x="118" y="327"/>
                    </a:lnTo>
                    <a:lnTo>
                      <a:pt x="116" y="356"/>
                    </a:lnTo>
                    <a:lnTo>
                      <a:pt x="117" y="386"/>
                    </a:lnTo>
                    <a:lnTo>
                      <a:pt x="120" y="416"/>
                    </a:lnTo>
                    <a:lnTo>
                      <a:pt x="124" y="441"/>
                    </a:lnTo>
                    <a:lnTo>
                      <a:pt x="128" y="466"/>
                    </a:lnTo>
                    <a:lnTo>
                      <a:pt x="134" y="488"/>
                    </a:lnTo>
                    <a:lnTo>
                      <a:pt x="141" y="512"/>
                    </a:lnTo>
                    <a:lnTo>
                      <a:pt x="150" y="534"/>
                    </a:lnTo>
                    <a:lnTo>
                      <a:pt x="158" y="555"/>
                    </a:lnTo>
                    <a:lnTo>
                      <a:pt x="169" y="576"/>
                    </a:lnTo>
                    <a:lnTo>
                      <a:pt x="181" y="596"/>
                    </a:lnTo>
                    <a:lnTo>
                      <a:pt x="193" y="615"/>
                    </a:lnTo>
                    <a:lnTo>
                      <a:pt x="206" y="633"/>
                    </a:lnTo>
                    <a:lnTo>
                      <a:pt x="220" y="648"/>
                    </a:lnTo>
                    <a:lnTo>
                      <a:pt x="234" y="663"/>
                    </a:lnTo>
                    <a:lnTo>
                      <a:pt x="249" y="676"/>
                    </a:lnTo>
                    <a:lnTo>
                      <a:pt x="265" y="688"/>
                    </a:lnTo>
                    <a:lnTo>
                      <a:pt x="281" y="698"/>
                    </a:lnTo>
                    <a:lnTo>
                      <a:pt x="297" y="706"/>
                    </a:lnTo>
                    <a:lnTo>
                      <a:pt x="314" y="714"/>
                    </a:lnTo>
                    <a:lnTo>
                      <a:pt x="331" y="719"/>
                    </a:lnTo>
                    <a:lnTo>
                      <a:pt x="348" y="725"/>
                    </a:lnTo>
                    <a:lnTo>
                      <a:pt x="365" y="728"/>
                    </a:lnTo>
                    <a:lnTo>
                      <a:pt x="381" y="730"/>
                    </a:lnTo>
                    <a:lnTo>
                      <a:pt x="399" y="731"/>
                    </a:lnTo>
                    <a:lnTo>
                      <a:pt x="415" y="731"/>
                    </a:lnTo>
                    <a:lnTo>
                      <a:pt x="432" y="730"/>
                    </a:lnTo>
                    <a:lnTo>
                      <a:pt x="451" y="727"/>
                    </a:lnTo>
                    <a:lnTo>
                      <a:pt x="470" y="722"/>
                    </a:lnTo>
                    <a:lnTo>
                      <a:pt x="488" y="717"/>
                    </a:lnTo>
                    <a:lnTo>
                      <a:pt x="506" y="711"/>
                    </a:lnTo>
                    <a:lnTo>
                      <a:pt x="524" y="703"/>
                    </a:lnTo>
                    <a:lnTo>
                      <a:pt x="541" y="694"/>
                    </a:lnTo>
                    <a:lnTo>
                      <a:pt x="557" y="685"/>
                    </a:lnTo>
                    <a:lnTo>
                      <a:pt x="573" y="674"/>
                    </a:lnTo>
                    <a:lnTo>
                      <a:pt x="549" y="469"/>
                    </a:lnTo>
                    <a:lnTo>
                      <a:pt x="546" y="445"/>
                    </a:lnTo>
                    <a:lnTo>
                      <a:pt x="542" y="426"/>
                    </a:lnTo>
                    <a:lnTo>
                      <a:pt x="538" y="411"/>
                    </a:lnTo>
                    <a:lnTo>
                      <a:pt x="533" y="401"/>
                    </a:lnTo>
                    <a:lnTo>
                      <a:pt x="527" y="393"/>
                    </a:lnTo>
                    <a:lnTo>
                      <a:pt x="520" y="387"/>
                    </a:lnTo>
                    <a:lnTo>
                      <a:pt x="514" y="383"/>
                    </a:lnTo>
                    <a:lnTo>
                      <a:pt x="505" y="378"/>
                    </a:lnTo>
                    <a:lnTo>
                      <a:pt x="494" y="376"/>
                    </a:lnTo>
                    <a:lnTo>
                      <a:pt x="480" y="375"/>
                    </a:lnTo>
                    <a:lnTo>
                      <a:pt x="464" y="375"/>
                    </a:lnTo>
                    <a:lnTo>
                      <a:pt x="444" y="377"/>
                    </a:lnTo>
                    <a:lnTo>
                      <a:pt x="442" y="357"/>
                    </a:lnTo>
                    <a:lnTo>
                      <a:pt x="715" y="326"/>
                    </a:lnTo>
                    <a:lnTo>
                      <a:pt x="718" y="345"/>
                    </a:lnTo>
                    <a:lnTo>
                      <a:pt x="705" y="346"/>
                    </a:lnTo>
                    <a:lnTo>
                      <a:pt x="695" y="348"/>
                    </a:lnTo>
                    <a:lnTo>
                      <a:pt x="686" y="350"/>
                    </a:lnTo>
                    <a:lnTo>
                      <a:pt x="678" y="354"/>
                    </a:lnTo>
                    <a:lnTo>
                      <a:pt x="671" y="358"/>
                    </a:lnTo>
                    <a:lnTo>
                      <a:pt x="665" y="362"/>
                    </a:lnTo>
                    <a:lnTo>
                      <a:pt x="659" y="368"/>
                    </a:lnTo>
                    <a:lnTo>
                      <a:pt x="655" y="373"/>
                    </a:lnTo>
                    <a:lnTo>
                      <a:pt x="652" y="381"/>
                    </a:lnTo>
                    <a:lnTo>
                      <a:pt x="651" y="386"/>
                    </a:lnTo>
                    <a:lnTo>
                      <a:pt x="649" y="392"/>
                    </a:lnTo>
                    <a:lnTo>
                      <a:pt x="647" y="401"/>
                    </a:lnTo>
                    <a:lnTo>
                      <a:pt x="647" y="410"/>
                    </a:lnTo>
                    <a:lnTo>
                      <a:pt x="649" y="431"/>
                    </a:lnTo>
                    <a:lnTo>
                      <a:pt x="651" y="457"/>
                    </a:lnTo>
                    <a:lnTo>
                      <a:pt x="675" y="674"/>
                    </a:lnTo>
                    <a:lnTo>
                      <a:pt x="647" y="692"/>
                    </a:lnTo>
                    <a:lnTo>
                      <a:pt x="619" y="708"/>
                    </a:lnTo>
                    <a:lnTo>
                      <a:pt x="591" y="722"/>
                    </a:lnTo>
                    <a:lnTo>
                      <a:pt x="563" y="735"/>
                    </a:lnTo>
                    <a:lnTo>
                      <a:pt x="548" y="741"/>
                    </a:lnTo>
                    <a:lnTo>
                      <a:pt x="534" y="745"/>
                    </a:lnTo>
                    <a:lnTo>
                      <a:pt x="518" y="749"/>
                    </a:lnTo>
                    <a:lnTo>
                      <a:pt x="503" y="754"/>
                    </a:lnTo>
                    <a:lnTo>
                      <a:pt x="470" y="760"/>
                    </a:lnTo>
                    <a:lnTo>
                      <a:pt x="435" y="766"/>
                    </a:lnTo>
                    <a:lnTo>
                      <a:pt x="410" y="768"/>
                    </a:lnTo>
                    <a:lnTo>
                      <a:pt x="386" y="769"/>
                    </a:lnTo>
                    <a:lnTo>
                      <a:pt x="362" y="769"/>
                    </a:lnTo>
                    <a:lnTo>
                      <a:pt x="338" y="769"/>
                    </a:lnTo>
                    <a:lnTo>
                      <a:pt x="316" y="767"/>
                    </a:lnTo>
                    <a:lnTo>
                      <a:pt x="293" y="763"/>
                    </a:lnTo>
                    <a:lnTo>
                      <a:pt x="272" y="759"/>
                    </a:lnTo>
                    <a:lnTo>
                      <a:pt x="251" y="754"/>
                    </a:lnTo>
                    <a:lnTo>
                      <a:pt x="231" y="747"/>
                    </a:lnTo>
                    <a:lnTo>
                      <a:pt x="212" y="740"/>
                    </a:lnTo>
                    <a:lnTo>
                      <a:pt x="193" y="731"/>
                    </a:lnTo>
                    <a:lnTo>
                      <a:pt x="175" y="721"/>
                    </a:lnTo>
                    <a:lnTo>
                      <a:pt x="157" y="710"/>
                    </a:lnTo>
                    <a:lnTo>
                      <a:pt x="141" y="698"/>
                    </a:lnTo>
                    <a:lnTo>
                      <a:pt x="125" y="685"/>
                    </a:lnTo>
                    <a:lnTo>
                      <a:pt x="110" y="671"/>
                    </a:lnTo>
                    <a:lnTo>
                      <a:pt x="98" y="659"/>
                    </a:lnTo>
                    <a:lnTo>
                      <a:pt x="87" y="647"/>
                    </a:lnTo>
                    <a:lnTo>
                      <a:pt x="77" y="635"/>
                    </a:lnTo>
                    <a:lnTo>
                      <a:pt x="69" y="623"/>
                    </a:lnTo>
                    <a:lnTo>
                      <a:pt x="59" y="611"/>
                    </a:lnTo>
                    <a:lnTo>
                      <a:pt x="51" y="598"/>
                    </a:lnTo>
                    <a:lnTo>
                      <a:pt x="44" y="584"/>
                    </a:lnTo>
                    <a:lnTo>
                      <a:pt x="37" y="571"/>
                    </a:lnTo>
                    <a:lnTo>
                      <a:pt x="31" y="557"/>
                    </a:lnTo>
                    <a:lnTo>
                      <a:pt x="25" y="543"/>
                    </a:lnTo>
                    <a:lnTo>
                      <a:pt x="19" y="529"/>
                    </a:lnTo>
                    <a:lnTo>
                      <a:pt x="15" y="514"/>
                    </a:lnTo>
                    <a:lnTo>
                      <a:pt x="12" y="499"/>
                    </a:lnTo>
                    <a:lnTo>
                      <a:pt x="7" y="484"/>
                    </a:lnTo>
                    <a:lnTo>
                      <a:pt x="5" y="469"/>
                    </a:lnTo>
                    <a:lnTo>
                      <a:pt x="3" y="453"/>
                    </a:lnTo>
                    <a:lnTo>
                      <a:pt x="1" y="429"/>
                    </a:lnTo>
                    <a:lnTo>
                      <a:pt x="0" y="406"/>
                    </a:lnTo>
                    <a:lnTo>
                      <a:pt x="1" y="383"/>
                    </a:lnTo>
                    <a:lnTo>
                      <a:pt x="3" y="360"/>
                    </a:lnTo>
                    <a:lnTo>
                      <a:pt x="7" y="337"/>
                    </a:lnTo>
                    <a:lnTo>
                      <a:pt x="13" y="314"/>
                    </a:lnTo>
                    <a:lnTo>
                      <a:pt x="19" y="291"/>
                    </a:lnTo>
                    <a:lnTo>
                      <a:pt x="27" y="268"/>
                    </a:lnTo>
                    <a:lnTo>
                      <a:pt x="37" y="242"/>
                    </a:lnTo>
                    <a:lnTo>
                      <a:pt x="50" y="218"/>
                    </a:lnTo>
                    <a:lnTo>
                      <a:pt x="64" y="194"/>
                    </a:lnTo>
                    <a:lnTo>
                      <a:pt x="79" y="171"/>
                    </a:lnTo>
                    <a:lnTo>
                      <a:pt x="96" y="151"/>
                    </a:lnTo>
                    <a:lnTo>
                      <a:pt x="114" y="130"/>
                    </a:lnTo>
                    <a:lnTo>
                      <a:pt x="133" y="112"/>
                    </a:lnTo>
                    <a:lnTo>
                      <a:pt x="154" y="95"/>
                    </a:lnTo>
                    <a:lnTo>
                      <a:pt x="172" y="82"/>
                    </a:lnTo>
                    <a:lnTo>
                      <a:pt x="193" y="71"/>
                    </a:lnTo>
                    <a:lnTo>
                      <a:pt x="213" y="60"/>
                    </a:lnTo>
                    <a:lnTo>
                      <a:pt x="235" y="52"/>
                    </a:lnTo>
                    <a:lnTo>
                      <a:pt x="257" y="44"/>
                    </a:lnTo>
                    <a:lnTo>
                      <a:pt x="281" y="38"/>
                    </a:lnTo>
                    <a:lnTo>
                      <a:pt x="306" y="32"/>
                    </a:lnTo>
                    <a:lnTo>
                      <a:pt x="332" y="29"/>
                    </a:lnTo>
                    <a:lnTo>
                      <a:pt x="351" y="27"/>
                    </a:lnTo>
                    <a:lnTo>
                      <a:pt x="369" y="26"/>
                    </a:lnTo>
                    <a:lnTo>
                      <a:pt x="387" y="26"/>
                    </a:lnTo>
                    <a:lnTo>
                      <a:pt x="403" y="27"/>
                    </a:lnTo>
                    <a:lnTo>
                      <a:pt x="421" y="29"/>
                    </a:lnTo>
                    <a:lnTo>
                      <a:pt x="443" y="32"/>
                    </a:lnTo>
                    <a:lnTo>
                      <a:pt x="467" y="38"/>
                    </a:lnTo>
                    <a:lnTo>
                      <a:pt x="496" y="44"/>
                    </a:lnTo>
                    <a:lnTo>
                      <a:pt x="510" y="47"/>
                    </a:lnTo>
                    <a:lnTo>
                      <a:pt x="520" y="49"/>
                    </a:lnTo>
                    <a:lnTo>
                      <a:pt x="530" y="50"/>
                    </a:lnTo>
                    <a:lnTo>
                      <a:pt x="535" y="49"/>
                    </a:lnTo>
                    <a:lnTo>
                      <a:pt x="541" y="48"/>
                    </a:lnTo>
                    <a:lnTo>
                      <a:pt x="545" y="46"/>
                    </a:lnTo>
                    <a:lnTo>
                      <a:pt x="548" y="43"/>
                    </a:lnTo>
                    <a:lnTo>
                      <a:pt x="552" y="39"/>
                    </a:lnTo>
                    <a:lnTo>
                      <a:pt x="554" y="33"/>
                    </a:lnTo>
                    <a:lnTo>
                      <a:pt x="556" y="25"/>
                    </a:lnTo>
                    <a:lnTo>
                      <a:pt x="556" y="15"/>
                    </a:lnTo>
                    <a:lnTo>
                      <a:pt x="556" y="2"/>
                    </a:lnTo>
                    <a:lnTo>
                      <a:pt x="575" y="0"/>
                    </a:lnTo>
                    <a:close/>
                  </a:path>
                </a:pathLst>
              </a:custGeom>
              <a:solidFill>
                <a:srgbClr val="1F1A1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333" name="Freeform 175"/>
              <p:cNvSpPr/>
              <p:nvPr/>
            </p:nvSpPr>
            <p:spPr bwMode="auto">
              <a:xfrm>
                <a:off x="4119" y="1533"/>
                <a:ext cx="79" cy="85"/>
              </a:xfrm>
              <a:custGeom>
                <a:avLst/>
                <a:gdLst>
                  <a:gd name="T0" fmla="*/ 65 w 718"/>
                  <a:gd name="T1" fmla="*/ 23 h 769"/>
                  <a:gd name="T2" fmla="*/ 61 w 718"/>
                  <a:gd name="T3" fmla="*/ 15 h 769"/>
                  <a:gd name="T4" fmla="*/ 56 w 718"/>
                  <a:gd name="T5" fmla="*/ 11 h 769"/>
                  <a:gd name="T6" fmla="*/ 52 w 718"/>
                  <a:gd name="T7" fmla="*/ 9 h 769"/>
                  <a:gd name="T8" fmla="*/ 46 w 718"/>
                  <a:gd name="T9" fmla="*/ 7 h 769"/>
                  <a:gd name="T10" fmla="*/ 36 w 718"/>
                  <a:gd name="T11" fmla="*/ 7 h 769"/>
                  <a:gd name="T12" fmla="*/ 30 w 718"/>
                  <a:gd name="T13" fmla="*/ 9 h 769"/>
                  <a:gd name="T14" fmla="*/ 24 w 718"/>
                  <a:gd name="T15" fmla="*/ 12 h 769"/>
                  <a:gd name="T16" fmla="*/ 20 w 718"/>
                  <a:gd name="T17" fmla="*/ 17 h 769"/>
                  <a:gd name="T18" fmla="*/ 16 w 718"/>
                  <a:gd name="T19" fmla="*/ 23 h 769"/>
                  <a:gd name="T20" fmla="*/ 14 w 718"/>
                  <a:gd name="T21" fmla="*/ 29 h 769"/>
                  <a:gd name="T22" fmla="*/ 13 w 718"/>
                  <a:gd name="T23" fmla="*/ 36 h 769"/>
                  <a:gd name="T24" fmla="*/ 14 w 718"/>
                  <a:gd name="T25" fmla="*/ 49 h 769"/>
                  <a:gd name="T26" fmla="*/ 17 w 718"/>
                  <a:gd name="T27" fmla="*/ 59 h 769"/>
                  <a:gd name="T28" fmla="*/ 21 w 718"/>
                  <a:gd name="T29" fmla="*/ 68 h 769"/>
                  <a:gd name="T30" fmla="*/ 27 w 718"/>
                  <a:gd name="T31" fmla="*/ 75 h 769"/>
                  <a:gd name="T32" fmla="*/ 35 w 718"/>
                  <a:gd name="T33" fmla="*/ 79 h 769"/>
                  <a:gd name="T34" fmla="*/ 42 w 718"/>
                  <a:gd name="T35" fmla="*/ 81 h 769"/>
                  <a:gd name="T36" fmla="*/ 50 w 718"/>
                  <a:gd name="T37" fmla="*/ 80 h 769"/>
                  <a:gd name="T38" fmla="*/ 58 w 718"/>
                  <a:gd name="T39" fmla="*/ 78 h 769"/>
                  <a:gd name="T40" fmla="*/ 60 w 718"/>
                  <a:gd name="T41" fmla="*/ 52 h 769"/>
                  <a:gd name="T42" fmla="*/ 59 w 718"/>
                  <a:gd name="T43" fmla="*/ 44 h 769"/>
                  <a:gd name="T44" fmla="*/ 56 w 718"/>
                  <a:gd name="T45" fmla="*/ 42 h 769"/>
                  <a:gd name="T46" fmla="*/ 49 w 718"/>
                  <a:gd name="T47" fmla="*/ 42 h 769"/>
                  <a:gd name="T48" fmla="*/ 78 w 718"/>
                  <a:gd name="T49" fmla="*/ 38 h 769"/>
                  <a:gd name="T50" fmla="*/ 74 w 718"/>
                  <a:gd name="T51" fmla="*/ 40 h 769"/>
                  <a:gd name="T52" fmla="*/ 72 w 718"/>
                  <a:gd name="T53" fmla="*/ 42 h 769"/>
                  <a:gd name="T54" fmla="*/ 71 w 718"/>
                  <a:gd name="T55" fmla="*/ 45 h 769"/>
                  <a:gd name="T56" fmla="*/ 71 w 718"/>
                  <a:gd name="T57" fmla="*/ 76 h 769"/>
                  <a:gd name="T58" fmla="*/ 60 w 718"/>
                  <a:gd name="T59" fmla="*/ 82 h 769"/>
                  <a:gd name="T60" fmla="*/ 52 w 718"/>
                  <a:gd name="T61" fmla="*/ 84 h 769"/>
                  <a:gd name="T62" fmla="*/ 40 w 718"/>
                  <a:gd name="T63" fmla="*/ 85 h 769"/>
                  <a:gd name="T64" fmla="*/ 30 w 718"/>
                  <a:gd name="T65" fmla="*/ 84 h 769"/>
                  <a:gd name="T66" fmla="*/ 21 w 718"/>
                  <a:gd name="T67" fmla="*/ 81 h 769"/>
                  <a:gd name="T68" fmla="*/ 14 w 718"/>
                  <a:gd name="T69" fmla="*/ 76 h 769"/>
                  <a:gd name="T70" fmla="*/ 8 w 718"/>
                  <a:gd name="T71" fmla="*/ 70 h 769"/>
                  <a:gd name="T72" fmla="*/ 5 w 718"/>
                  <a:gd name="T73" fmla="*/ 65 h 769"/>
                  <a:gd name="T74" fmla="*/ 2 w 718"/>
                  <a:gd name="T75" fmla="*/ 58 h 769"/>
                  <a:gd name="T76" fmla="*/ 1 w 718"/>
                  <a:gd name="T77" fmla="*/ 52 h 769"/>
                  <a:gd name="T78" fmla="*/ 0 w 718"/>
                  <a:gd name="T79" fmla="*/ 42 h 769"/>
                  <a:gd name="T80" fmla="*/ 2 w 718"/>
                  <a:gd name="T81" fmla="*/ 32 h 769"/>
                  <a:gd name="T82" fmla="*/ 7 w 718"/>
                  <a:gd name="T83" fmla="*/ 21 h 769"/>
                  <a:gd name="T84" fmla="*/ 15 w 718"/>
                  <a:gd name="T85" fmla="*/ 12 h 769"/>
                  <a:gd name="T86" fmla="*/ 23 w 718"/>
                  <a:gd name="T87" fmla="*/ 7 h 769"/>
                  <a:gd name="T88" fmla="*/ 34 w 718"/>
                  <a:gd name="T89" fmla="*/ 4 h 769"/>
                  <a:gd name="T90" fmla="*/ 43 w 718"/>
                  <a:gd name="T91" fmla="*/ 3 h 769"/>
                  <a:gd name="T92" fmla="*/ 51 w 718"/>
                  <a:gd name="T93" fmla="*/ 4 h 769"/>
                  <a:gd name="T94" fmla="*/ 58 w 718"/>
                  <a:gd name="T95" fmla="*/ 6 h 769"/>
                  <a:gd name="T96" fmla="*/ 60 w 718"/>
                  <a:gd name="T97" fmla="*/ 5 h 769"/>
                  <a:gd name="T98" fmla="*/ 61 w 718"/>
                  <a:gd name="T99" fmla="*/ 2 h 76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718" h="769">
                    <a:moveTo>
                      <a:pt x="575" y="0"/>
                    </a:moveTo>
                    <a:lnTo>
                      <a:pt x="619" y="221"/>
                    </a:lnTo>
                    <a:lnTo>
                      <a:pt x="601" y="223"/>
                    </a:lnTo>
                    <a:lnTo>
                      <a:pt x="591" y="204"/>
                    </a:lnTo>
                    <a:lnTo>
                      <a:pt x="582" y="185"/>
                    </a:lnTo>
                    <a:lnTo>
                      <a:pt x="572" y="169"/>
                    </a:lnTo>
                    <a:lnTo>
                      <a:pt x="561" y="153"/>
                    </a:lnTo>
                    <a:lnTo>
                      <a:pt x="550" y="140"/>
                    </a:lnTo>
                    <a:lnTo>
                      <a:pt x="539" y="127"/>
                    </a:lnTo>
                    <a:lnTo>
                      <a:pt x="528" y="115"/>
                    </a:lnTo>
                    <a:lnTo>
                      <a:pt x="515" y="105"/>
                    </a:lnTo>
                    <a:lnTo>
                      <a:pt x="506" y="99"/>
                    </a:lnTo>
                    <a:lnTo>
                      <a:pt x="498" y="94"/>
                    </a:lnTo>
                    <a:lnTo>
                      <a:pt x="488" y="88"/>
                    </a:lnTo>
                    <a:lnTo>
                      <a:pt x="478" y="83"/>
                    </a:lnTo>
                    <a:lnTo>
                      <a:pt x="469" y="79"/>
                    </a:lnTo>
                    <a:lnTo>
                      <a:pt x="459" y="74"/>
                    </a:lnTo>
                    <a:lnTo>
                      <a:pt x="448" y="71"/>
                    </a:lnTo>
                    <a:lnTo>
                      <a:pt x="438" y="69"/>
                    </a:lnTo>
                    <a:lnTo>
                      <a:pt x="417" y="64"/>
                    </a:lnTo>
                    <a:lnTo>
                      <a:pt x="394" y="62"/>
                    </a:lnTo>
                    <a:lnTo>
                      <a:pt x="370" y="61"/>
                    </a:lnTo>
                    <a:lnTo>
                      <a:pt x="347" y="63"/>
                    </a:lnTo>
                    <a:lnTo>
                      <a:pt x="330" y="66"/>
                    </a:lnTo>
                    <a:lnTo>
                      <a:pt x="313" y="69"/>
                    </a:lnTo>
                    <a:lnTo>
                      <a:pt x="298" y="73"/>
                    </a:lnTo>
                    <a:lnTo>
                      <a:pt x="283" y="77"/>
                    </a:lnTo>
                    <a:lnTo>
                      <a:pt x="269" y="83"/>
                    </a:lnTo>
                    <a:lnTo>
                      <a:pt x="256" y="89"/>
                    </a:lnTo>
                    <a:lnTo>
                      <a:pt x="243" y="97"/>
                    </a:lnTo>
                    <a:lnTo>
                      <a:pt x="230" y="104"/>
                    </a:lnTo>
                    <a:lnTo>
                      <a:pt x="219" y="113"/>
                    </a:lnTo>
                    <a:lnTo>
                      <a:pt x="208" y="123"/>
                    </a:lnTo>
                    <a:lnTo>
                      <a:pt x="197" y="132"/>
                    </a:lnTo>
                    <a:lnTo>
                      <a:pt x="187" y="143"/>
                    </a:lnTo>
                    <a:lnTo>
                      <a:pt x="178" y="155"/>
                    </a:lnTo>
                    <a:lnTo>
                      <a:pt x="169" y="167"/>
                    </a:lnTo>
                    <a:lnTo>
                      <a:pt x="161" y="181"/>
                    </a:lnTo>
                    <a:lnTo>
                      <a:pt x="154" y="195"/>
                    </a:lnTo>
                    <a:lnTo>
                      <a:pt x="147" y="207"/>
                    </a:lnTo>
                    <a:lnTo>
                      <a:pt x="143" y="219"/>
                    </a:lnTo>
                    <a:lnTo>
                      <a:pt x="138" y="232"/>
                    </a:lnTo>
                    <a:lnTo>
                      <a:pt x="133" y="245"/>
                    </a:lnTo>
                    <a:lnTo>
                      <a:pt x="130" y="258"/>
                    </a:lnTo>
                    <a:lnTo>
                      <a:pt x="126" y="272"/>
                    </a:lnTo>
                    <a:lnTo>
                      <a:pt x="124" y="285"/>
                    </a:lnTo>
                    <a:lnTo>
                      <a:pt x="122" y="299"/>
                    </a:lnTo>
                    <a:lnTo>
                      <a:pt x="118" y="327"/>
                    </a:lnTo>
                    <a:lnTo>
                      <a:pt x="116" y="356"/>
                    </a:lnTo>
                    <a:lnTo>
                      <a:pt x="117" y="386"/>
                    </a:lnTo>
                    <a:lnTo>
                      <a:pt x="120" y="416"/>
                    </a:lnTo>
                    <a:lnTo>
                      <a:pt x="124" y="441"/>
                    </a:lnTo>
                    <a:lnTo>
                      <a:pt x="128" y="466"/>
                    </a:lnTo>
                    <a:lnTo>
                      <a:pt x="134" y="488"/>
                    </a:lnTo>
                    <a:lnTo>
                      <a:pt x="141" y="512"/>
                    </a:lnTo>
                    <a:lnTo>
                      <a:pt x="150" y="534"/>
                    </a:lnTo>
                    <a:lnTo>
                      <a:pt x="158" y="555"/>
                    </a:lnTo>
                    <a:lnTo>
                      <a:pt x="169" y="576"/>
                    </a:lnTo>
                    <a:lnTo>
                      <a:pt x="181" y="596"/>
                    </a:lnTo>
                    <a:lnTo>
                      <a:pt x="193" y="615"/>
                    </a:lnTo>
                    <a:lnTo>
                      <a:pt x="206" y="633"/>
                    </a:lnTo>
                    <a:lnTo>
                      <a:pt x="220" y="648"/>
                    </a:lnTo>
                    <a:lnTo>
                      <a:pt x="234" y="663"/>
                    </a:lnTo>
                    <a:lnTo>
                      <a:pt x="249" y="676"/>
                    </a:lnTo>
                    <a:lnTo>
                      <a:pt x="265" y="688"/>
                    </a:lnTo>
                    <a:lnTo>
                      <a:pt x="281" y="698"/>
                    </a:lnTo>
                    <a:lnTo>
                      <a:pt x="297" y="706"/>
                    </a:lnTo>
                    <a:lnTo>
                      <a:pt x="314" y="714"/>
                    </a:lnTo>
                    <a:lnTo>
                      <a:pt x="331" y="719"/>
                    </a:lnTo>
                    <a:lnTo>
                      <a:pt x="348" y="725"/>
                    </a:lnTo>
                    <a:lnTo>
                      <a:pt x="365" y="728"/>
                    </a:lnTo>
                    <a:lnTo>
                      <a:pt x="381" y="730"/>
                    </a:lnTo>
                    <a:lnTo>
                      <a:pt x="399" y="731"/>
                    </a:lnTo>
                    <a:lnTo>
                      <a:pt x="415" y="731"/>
                    </a:lnTo>
                    <a:lnTo>
                      <a:pt x="432" y="730"/>
                    </a:lnTo>
                    <a:lnTo>
                      <a:pt x="451" y="727"/>
                    </a:lnTo>
                    <a:lnTo>
                      <a:pt x="470" y="722"/>
                    </a:lnTo>
                    <a:lnTo>
                      <a:pt x="488" y="717"/>
                    </a:lnTo>
                    <a:lnTo>
                      <a:pt x="506" y="711"/>
                    </a:lnTo>
                    <a:lnTo>
                      <a:pt x="524" y="703"/>
                    </a:lnTo>
                    <a:lnTo>
                      <a:pt x="541" y="694"/>
                    </a:lnTo>
                    <a:lnTo>
                      <a:pt x="557" y="685"/>
                    </a:lnTo>
                    <a:lnTo>
                      <a:pt x="573" y="674"/>
                    </a:lnTo>
                    <a:lnTo>
                      <a:pt x="549" y="469"/>
                    </a:lnTo>
                    <a:lnTo>
                      <a:pt x="546" y="445"/>
                    </a:lnTo>
                    <a:lnTo>
                      <a:pt x="542" y="426"/>
                    </a:lnTo>
                    <a:lnTo>
                      <a:pt x="538" y="411"/>
                    </a:lnTo>
                    <a:lnTo>
                      <a:pt x="533" y="401"/>
                    </a:lnTo>
                    <a:lnTo>
                      <a:pt x="527" y="393"/>
                    </a:lnTo>
                    <a:lnTo>
                      <a:pt x="520" y="387"/>
                    </a:lnTo>
                    <a:lnTo>
                      <a:pt x="514" y="383"/>
                    </a:lnTo>
                    <a:lnTo>
                      <a:pt x="505" y="378"/>
                    </a:lnTo>
                    <a:lnTo>
                      <a:pt x="494" y="376"/>
                    </a:lnTo>
                    <a:lnTo>
                      <a:pt x="480" y="375"/>
                    </a:lnTo>
                    <a:lnTo>
                      <a:pt x="464" y="375"/>
                    </a:lnTo>
                    <a:lnTo>
                      <a:pt x="444" y="377"/>
                    </a:lnTo>
                    <a:lnTo>
                      <a:pt x="442" y="357"/>
                    </a:lnTo>
                    <a:lnTo>
                      <a:pt x="715" y="326"/>
                    </a:lnTo>
                    <a:lnTo>
                      <a:pt x="718" y="345"/>
                    </a:lnTo>
                    <a:lnTo>
                      <a:pt x="705" y="346"/>
                    </a:lnTo>
                    <a:lnTo>
                      <a:pt x="695" y="348"/>
                    </a:lnTo>
                    <a:lnTo>
                      <a:pt x="686" y="350"/>
                    </a:lnTo>
                    <a:lnTo>
                      <a:pt x="678" y="354"/>
                    </a:lnTo>
                    <a:lnTo>
                      <a:pt x="671" y="358"/>
                    </a:lnTo>
                    <a:lnTo>
                      <a:pt x="665" y="362"/>
                    </a:lnTo>
                    <a:lnTo>
                      <a:pt x="659" y="368"/>
                    </a:lnTo>
                    <a:lnTo>
                      <a:pt x="655" y="373"/>
                    </a:lnTo>
                    <a:lnTo>
                      <a:pt x="652" y="381"/>
                    </a:lnTo>
                    <a:lnTo>
                      <a:pt x="651" y="386"/>
                    </a:lnTo>
                    <a:lnTo>
                      <a:pt x="649" y="392"/>
                    </a:lnTo>
                    <a:lnTo>
                      <a:pt x="647" y="401"/>
                    </a:lnTo>
                    <a:lnTo>
                      <a:pt x="647" y="410"/>
                    </a:lnTo>
                    <a:lnTo>
                      <a:pt x="649" y="431"/>
                    </a:lnTo>
                    <a:lnTo>
                      <a:pt x="651" y="457"/>
                    </a:lnTo>
                    <a:lnTo>
                      <a:pt x="675" y="674"/>
                    </a:lnTo>
                    <a:lnTo>
                      <a:pt x="647" y="692"/>
                    </a:lnTo>
                    <a:lnTo>
                      <a:pt x="619" y="708"/>
                    </a:lnTo>
                    <a:lnTo>
                      <a:pt x="591" y="722"/>
                    </a:lnTo>
                    <a:lnTo>
                      <a:pt x="563" y="735"/>
                    </a:lnTo>
                    <a:lnTo>
                      <a:pt x="548" y="741"/>
                    </a:lnTo>
                    <a:lnTo>
                      <a:pt x="534" y="745"/>
                    </a:lnTo>
                    <a:lnTo>
                      <a:pt x="518" y="749"/>
                    </a:lnTo>
                    <a:lnTo>
                      <a:pt x="503" y="754"/>
                    </a:lnTo>
                    <a:lnTo>
                      <a:pt x="470" y="760"/>
                    </a:lnTo>
                    <a:lnTo>
                      <a:pt x="435" y="766"/>
                    </a:lnTo>
                    <a:lnTo>
                      <a:pt x="410" y="768"/>
                    </a:lnTo>
                    <a:lnTo>
                      <a:pt x="386" y="769"/>
                    </a:lnTo>
                    <a:lnTo>
                      <a:pt x="362" y="769"/>
                    </a:lnTo>
                    <a:lnTo>
                      <a:pt x="338" y="769"/>
                    </a:lnTo>
                    <a:lnTo>
                      <a:pt x="316" y="767"/>
                    </a:lnTo>
                    <a:lnTo>
                      <a:pt x="293" y="763"/>
                    </a:lnTo>
                    <a:lnTo>
                      <a:pt x="272" y="759"/>
                    </a:lnTo>
                    <a:lnTo>
                      <a:pt x="251" y="754"/>
                    </a:lnTo>
                    <a:lnTo>
                      <a:pt x="231" y="747"/>
                    </a:lnTo>
                    <a:lnTo>
                      <a:pt x="212" y="740"/>
                    </a:lnTo>
                    <a:lnTo>
                      <a:pt x="193" y="731"/>
                    </a:lnTo>
                    <a:lnTo>
                      <a:pt x="175" y="721"/>
                    </a:lnTo>
                    <a:lnTo>
                      <a:pt x="157" y="710"/>
                    </a:lnTo>
                    <a:lnTo>
                      <a:pt x="141" y="698"/>
                    </a:lnTo>
                    <a:lnTo>
                      <a:pt x="125" y="685"/>
                    </a:lnTo>
                    <a:lnTo>
                      <a:pt x="110" y="671"/>
                    </a:lnTo>
                    <a:lnTo>
                      <a:pt x="98" y="659"/>
                    </a:lnTo>
                    <a:lnTo>
                      <a:pt x="87" y="647"/>
                    </a:lnTo>
                    <a:lnTo>
                      <a:pt x="77" y="635"/>
                    </a:lnTo>
                    <a:lnTo>
                      <a:pt x="69" y="623"/>
                    </a:lnTo>
                    <a:lnTo>
                      <a:pt x="59" y="611"/>
                    </a:lnTo>
                    <a:lnTo>
                      <a:pt x="51" y="598"/>
                    </a:lnTo>
                    <a:lnTo>
                      <a:pt x="44" y="584"/>
                    </a:lnTo>
                    <a:lnTo>
                      <a:pt x="37" y="571"/>
                    </a:lnTo>
                    <a:lnTo>
                      <a:pt x="31" y="557"/>
                    </a:lnTo>
                    <a:lnTo>
                      <a:pt x="25" y="543"/>
                    </a:lnTo>
                    <a:lnTo>
                      <a:pt x="19" y="529"/>
                    </a:lnTo>
                    <a:lnTo>
                      <a:pt x="15" y="514"/>
                    </a:lnTo>
                    <a:lnTo>
                      <a:pt x="12" y="499"/>
                    </a:lnTo>
                    <a:lnTo>
                      <a:pt x="7" y="484"/>
                    </a:lnTo>
                    <a:lnTo>
                      <a:pt x="5" y="469"/>
                    </a:lnTo>
                    <a:lnTo>
                      <a:pt x="3" y="453"/>
                    </a:lnTo>
                    <a:lnTo>
                      <a:pt x="1" y="429"/>
                    </a:lnTo>
                    <a:lnTo>
                      <a:pt x="0" y="406"/>
                    </a:lnTo>
                    <a:lnTo>
                      <a:pt x="1" y="383"/>
                    </a:lnTo>
                    <a:lnTo>
                      <a:pt x="3" y="360"/>
                    </a:lnTo>
                    <a:lnTo>
                      <a:pt x="7" y="337"/>
                    </a:lnTo>
                    <a:lnTo>
                      <a:pt x="13" y="314"/>
                    </a:lnTo>
                    <a:lnTo>
                      <a:pt x="19" y="291"/>
                    </a:lnTo>
                    <a:lnTo>
                      <a:pt x="27" y="268"/>
                    </a:lnTo>
                    <a:lnTo>
                      <a:pt x="37" y="242"/>
                    </a:lnTo>
                    <a:lnTo>
                      <a:pt x="50" y="218"/>
                    </a:lnTo>
                    <a:lnTo>
                      <a:pt x="64" y="194"/>
                    </a:lnTo>
                    <a:lnTo>
                      <a:pt x="79" y="171"/>
                    </a:lnTo>
                    <a:lnTo>
                      <a:pt x="96" y="151"/>
                    </a:lnTo>
                    <a:lnTo>
                      <a:pt x="114" y="130"/>
                    </a:lnTo>
                    <a:lnTo>
                      <a:pt x="133" y="112"/>
                    </a:lnTo>
                    <a:lnTo>
                      <a:pt x="154" y="95"/>
                    </a:lnTo>
                    <a:lnTo>
                      <a:pt x="172" y="82"/>
                    </a:lnTo>
                    <a:lnTo>
                      <a:pt x="193" y="71"/>
                    </a:lnTo>
                    <a:lnTo>
                      <a:pt x="213" y="60"/>
                    </a:lnTo>
                    <a:lnTo>
                      <a:pt x="235" y="52"/>
                    </a:lnTo>
                    <a:lnTo>
                      <a:pt x="257" y="44"/>
                    </a:lnTo>
                    <a:lnTo>
                      <a:pt x="281" y="38"/>
                    </a:lnTo>
                    <a:lnTo>
                      <a:pt x="306" y="32"/>
                    </a:lnTo>
                    <a:lnTo>
                      <a:pt x="332" y="29"/>
                    </a:lnTo>
                    <a:lnTo>
                      <a:pt x="351" y="27"/>
                    </a:lnTo>
                    <a:lnTo>
                      <a:pt x="369" y="26"/>
                    </a:lnTo>
                    <a:lnTo>
                      <a:pt x="387" y="26"/>
                    </a:lnTo>
                    <a:lnTo>
                      <a:pt x="403" y="27"/>
                    </a:lnTo>
                    <a:lnTo>
                      <a:pt x="421" y="29"/>
                    </a:lnTo>
                    <a:lnTo>
                      <a:pt x="443" y="32"/>
                    </a:lnTo>
                    <a:lnTo>
                      <a:pt x="467" y="38"/>
                    </a:lnTo>
                    <a:lnTo>
                      <a:pt x="496" y="44"/>
                    </a:lnTo>
                    <a:lnTo>
                      <a:pt x="510" y="47"/>
                    </a:lnTo>
                    <a:lnTo>
                      <a:pt x="520" y="49"/>
                    </a:lnTo>
                    <a:lnTo>
                      <a:pt x="530" y="50"/>
                    </a:lnTo>
                    <a:lnTo>
                      <a:pt x="535" y="49"/>
                    </a:lnTo>
                    <a:lnTo>
                      <a:pt x="541" y="48"/>
                    </a:lnTo>
                    <a:lnTo>
                      <a:pt x="545" y="46"/>
                    </a:lnTo>
                    <a:lnTo>
                      <a:pt x="548" y="43"/>
                    </a:lnTo>
                    <a:lnTo>
                      <a:pt x="552" y="39"/>
                    </a:lnTo>
                    <a:lnTo>
                      <a:pt x="554" y="33"/>
                    </a:lnTo>
                    <a:lnTo>
                      <a:pt x="556" y="25"/>
                    </a:lnTo>
                    <a:lnTo>
                      <a:pt x="556" y="15"/>
                    </a:lnTo>
                    <a:lnTo>
                      <a:pt x="556" y="2"/>
                    </a:lnTo>
                    <a:lnTo>
                      <a:pt x="575" y="0"/>
                    </a:lnTo>
                  </a:path>
                </a:pathLst>
              </a:custGeom>
              <a:noFill/>
              <a:ln w="4763">
                <a:solidFill>
                  <a:srgbClr val="1F1A17"/>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334" name="Freeform 176"/>
              <p:cNvSpPr>
                <a:spLocks noEditPoints="1"/>
              </p:cNvSpPr>
              <p:nvPr/>
            </p:nvSpPr>
            <p:spPr bwMode="auto">
              <a:xfrm>
                <a:off x="3976" y="1882"/>
                <a:ext cx="169" cy="451"/>
              </a:xfrm>
              <a:custGeom>
                <a:avLst/>
                <a:gdLst>
                  <a:gd name="T0" fmla="*/ 36 w 1522"/>
                  <a:gd name="T1" fmla="*/ 450 h 4053"/>
                  <a:gd name="T2" fmla="*/ 20 w 1522"/>
                  <a:gd name="T3" fmla="*/ 446 h 4053"/>
                  <a:gd name="T4" fmla="*/ 10 w 1522"/>
                  <a:gd name="T5" fmla="*/ 442 h 4053"/>
                  <a:gd name="T6" fmla="*/ 4 w 1522"/>
                  <a:gd name="T7" fmla="*/ 437 h 4053"/>
                  <a:gd name="T8" fmla="*/ 14 w 1522"/>
                  <a:gd name="T9" fmla="*/ 426 h 4053"/>
                  <a:gd name="T10" fmla="*/ 15 w 1522"/>
                  <a:gd name="T11" fmla="*/ 428 h 4053"/>
                  <a:gd name="T12" fmla="*/ 19 w 1522"/>
                  <a:gd name="T13" fmla="*/ 430 h 4053"/>
                  <a:gd name="T14" fmla="*/ 27 w 1522"/>
                  <a:gd name="T15" fmla="*/ 433 h 4053"/>
                  <a:gd name="T16" fmla="*/ 43 w 1522"/>
                  <a:gd name="T17" fmla="*/ 435 h 4053"/>
                  <a:gd name="T18" fmla="*/ 169 w 1522"/>
                  <a:gd name="T19" fmla="*/ 233 h 4053"/>
                  <a:gd name="T20" fmla="*/ 169 w 1522"/>
                  <a:gd name="T21" fmla="*/ 270 h 4053"/>
                  <a:gd name="T22" fmla="*/ 164 w 1522"/>
                  <a:gd name="T23" fmla="*/ 305 h 4053"/>
                  <a:gd name="T24" fmla="*/ 157 w 1522"/>
                  <a:gd name="T25" fmla="*/ 339 h 4053"/>
                  <a:gd name="T26" fmla="*/ 146 w 1522"/>
                  <a:gd name="T27" fmla="*/ 370 h 4053"/>
                  <a:gd name="T28" fmla="*/ 132 w 1522"/>
                  <a:gd name="T29" fmla="*/ 397 h 4053"/>
                  <a:gd name="T30" fmla="*/ 116 w 1522"/>
                  <a:gd name="T31" fmla="*/ 420 h 4053"/>
                  <a:gd name="T32" fmla="*/ 98 w 1522"/>
                  <a:gd name="T33" fmla="*/ 437 h 4053"/>
                  <a:gd name="T34" fmla="*/ 84 w 1522"/>
                  <a:gd name="T35" fmla="*/ 446 h 4053"/>
                  <a:gd name="T36" fmla="*/ 73 w 1522"/>
                  <a:gd name="T37" fmla="*/ 450 h 4053"/>
                  <a:gd name="T38" fmla="*/ 63 w 1522"/>
                  <a:gd name="T39" fmla="*/ 451 h 4053"/>
                  <a:gd name="T40" fmla="*/ 64 w 1522"/>
                  <a:gd name="T41" fmla="*/ 436 h 4053"/>
                  <a:gd name="T42" fmla="*/ 71 w 1522"/>
                  <a:gd name="T43" fmla="*/ 435 h 4053"/>
                  <a:gd name="T44" fmla="*/ 79 w 1522"/>
                  <a:gd name="T45" fmla="*/ 432 h 4053"/>
                  <a:gd name="T46" fmla="*/ 93 w 1522"/>
                  <a:gd name="T47" fmla="*/ 422 h 4053"/>
                  <a:gd name="T48" fmla="*/ 108 w 1522"/>
                  <a:gd name="T49" fmla="*/ 406 h 4053"/>
                  <a:gd name="T50" fmla="*/ 122 w 1522"/>
                  <a:gd name="T51" fmla="*/ 384 h 4053"/>
                  <a:gd name="T52" fmla="*/ 134 w 1522"/>
                  <a:gd name="T53" fmla="*/ 358 h 4053"/>
                  <a:gd name="T54" fmla="*/ 144 w 1522"/>
                  <a:gd name="T55" fmla="*/ 328 h 4053"/>
                  <a:gd name="T56" fmla="*/ 151 w 1522"/>
                  <a:gd name="T57" fmla="*/ 296 h 4053"/>
                  <a:gd name="T58" fmla="*/ 154 w 1522"/>
                  <a:gd name="T59" fmla="*/ 261 h 4053"/>
                  <a:gd name="T60" fmla="*/ 153 w 1522"/>
                  <a:gd name="T61" fmla="*/ 227 h 4053"/>
                  <a:gd name="T62" fmla="*/ 78 w 1522"/>
                  <a:gd name="T63" fmla="*/ 3 h 4053"/>
                  <a:gd name="T64" fmla="*/ 96 w 1522"/>
                  <a:gd name="T65" fmla="*/ 15 h 4053"/>
                  <a:gd name="T66" fmla="*/ 112 w 1522"/>
                  <a:gd name="T67" fmla="*/ 32 h 4053"/>
                  <a:gd name="T68" fmla="*/ 126 w 1522"/>
                  <a:gd name="T69" fmla="*/ 54 h 4053"/>
                  <a:gd name="T70" fmla="*/ 138 w 1522"/>
                  <a:gd name="T71" fmla="*/ 80 h 4053"/>
                  <a:gd name="T72" fmla="*/ 148 w 1522"/>
                  <a:gd name="T73" fmla="*/ 109 h 4053"/>
                  <a:gd name="T74" fmla="*/ 156 w 1522"/>
                  <a:gd name="T75" fmla="*/ 142 h 4053"/>
                  <a:gd name="T76" fmla="*/ 165 w 1522"/>
                  <a:gd name="T77" fmla="*/ 199 h 4053"/>
                  <a:gd name="T78" fmla="*/ 149 w 1522"/>
                  <a:gd name="T79" fmla="*/ 186 h 4053"/>
                  <a:gd name="T80" fmla="*/ 140 w 1522"/>
                  <a:gd name="T81" fmla="*/ 138 h 4053"/>
                  <a:gd name="T82" fmla="*/ 131 w 1522"/>
                  <a:gd name="T83" fmla="*/ 107 h 4053"/>
                  <a:gd name="T84" fmla="*/ 122 w 1522"/>
                  <a:gd name="T85" fmla="*/ 79 h 4053"/>
                  <a:gd name="T86" fmla="*/ 110 w 1522"/>
                  <a:gd name="T87" fmla="*/ 56 h 4053"/>
                  <a:gd name="T88" fmla="*/ 97 w 1522"/>
                  <a:gd name="T89" fmla="*/ 37 h 4053"/>
                  <a:gd name="T90" fmla="*/ 84 w 1522"/>
                  <a:gd name="T91" fmla="*/ 24 h 4053"/>
                  <a:gd name="T92" fmla="*/ 69 w 1522"/>
                  <a:gd name="T93" fmla="*/ 16 h 4053"/>
                  <a:gd name="T94" fmla="*/ 7 w 1522"/>
                  <a:gd name="T95" fmla="*/ 78 h 4053"/>
                  <a:gd name="T96" fmla="*/ 7 w 1522"/>
                  <a:gd name="T97" fmla="*/ 75 h 4053"/>
                  <a:gd name="T98" fmla="*/ 12 w 1522"/>
                  <a:gd name="T99" fmla="*/ 49 h 4053"/>
                  <a:gd name="T100" fmla="*/ 19 w 1522"/>
                  <a:gd name="T101" fmla="*/ 31 h 4053"/>
                  <a:gd name="T102" fmla="*/ 26 w 1522"/>
                  <a:gd name="T103" fmla="*/ 19 h 4053"/>
                  <a:gd name="T104" fmla="*/ 36 w 1522"/>
                  <a:gd name="T105" fmla="*/ 9 h 4053"/>
                  <a:gd name="T106" fmla="*/ 50 w 1522"/>
                  <a:gd name="T107" fmla="*/ 2 h 4053"/>
                  <a:gd name="T108" fmla="*/ 58 w 1522"/>
                  <a:gd name="T109" fmla="*/ 15 h 4053"/>
                  <a:gd name="T110" fmla="*/ 48 w 1522"/>
                  <a:gd name="T111" fmla="*/ 19 h 4053"/>
                  <a:gd name="T112" fmla="*/ 40 w 1522"/>
                  <a:gd name="T113" fmla="*/ 25 h 4053"/>
                  <a:gd name="T114" fmla="*/ 34 w 1522"/>
                  <a:gd name="T115" fmla="*/ 34 h 4053"/>
                  <a:gd name="T116" fmla="*/ 29 w 1522"/>
                  <a:gd name="T117" fmla="*/ 44 h 4053"/>
                  <a:gd name="T118" fmla="*/ 24 w 1522"/>
                  <a:gd name="T119" fmla="*/ 67 h 4053"/>
                  <a:gd name="T120" fmla="*/ 19 w 1522"/>
                  <a:gd name="T121" fmla="*/ 86 h 40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522" h="4053">
                    <a:moveTo>
                      <a:pt x="535" y="3919"/>
                    </a:moveTo>
                    <a:lnTo>
                      <a:pt x="529" y="4053"/>
                    </a:lnTo>
                    <a:lnTo>
                      <a:pt x="514" y="4051"/>
                    </a:lnTo>
                    <a:lnTo>
                      <a:pt x="493" y="4051"/>
                    </a:lnTo>
                    <a:lnTo>
                      <a:pt x="480" y="4050"/>
                    </a:lnTo>
                    <a:lnTo>
                      <a:pt x="466" y="4050"/>
                    </a:lnTo>
                    <a:lnTo>
                      <a:pt x="451" y="4050"/>
                    </a:lnTo>
                    <a:lnTo>
                      <a:pt x="434" y="4049"/>
                    </a:lnTo>
                    <a:lnTo>
                      <a:pt x="417" y="4048"/>
                    </a:lnTo>
                    <a:lnTo>
                      <a:pt x="400" y="4047"/>
                    </a:lnTo>
                    <a:lnTo>
                      <a:pt x="381" y="4046"/>
                    </a:lnTo>
                    <a:lnTo>
                      <a:pt x="362" y="4044"/>
                    </a:lnTo>
                    <a:lnTo>
                      <a:pt x="343" y="4043"/>
                    </a:lnTo>
                    <a:lnTo>
                      <a:pt x="323" y="4041"/>
                    </a:lnTo>
                    <a:lnTo>
                      <a:pt x="313" y="4039"/>
                    </a:lnTo>
                    <a:lnTo>
                      <a:pt x="302" y="4037"/>
                    </a:lnTo>
                    <a:lnTo>
                      <a:pt x="292" y="4036"/>
                    </a:lnTo>
                    <a:lnTo>
                      <a:pt x="282" y="4034"/>
                    </a:lnTo>
                    <a:lnTo>
                      <a:pt x="272" y="4033"/>
                    </a:lnTo>
                    <a:lnTo>
                      <a:pt x="262" y="4031"/>
                    </a:lnTo>
                    <a:lnTo>
                      <a:pt x="251" y="4029"/>
                    </a:lnTo>
                    <a:lnTo>
                      <a:pt x="241" y="4027"/>
                    </a:lnTo>
                    <a:lnTo>
                      <a:pt x="231" y="4025"/>
                    </a:lnTo>
                    <a:lnTo>
                      <a:pt x="220" y="4022"/>
                    </a:lnTo>
                    <a:lnTo>
                      <a:pt x="210" y="4020"/>
                    </a:lnTo>
                    <a:lnTo>
                      <a:pt x="201" y="4017"/>
                    </a:lnTo>
                    <a:lnTo>
                      <a:pt x="190" y="4015"/>
                    </a:lnTo>
                    <a:lnTo>
                      <a:pt x="180" y="4012"/>
                    </a:lnTo>
                    <a:lnTo>
                      <a:pt x="170" y="4008"/>
                    </a:lnTo>
                    <a:lnTo>
                      <a:pt x="160" y="4005"/>
                    </a:lnTo>
                    <a:lnTo>
                      <a:pt x="151" y="4002"/>
                    </a:lnTo>
                    <a:lnTo>
                      <a:pt x="141" y="3999"/>
                    </a:lnTo>
                    <a:lnTo>
                      <a:pt x="136" y="3996"/>
                    </a:lnTo>
                    <a:lnTo>
                      <a:pt x="130" y="3994"/>
                    </a:lnTo>
                    <a:lnTo>
                      <a:pt x="126" y="3992"/>
                    </a:lnTo>
                    <a:lnTo>
                      <a:pt x="122" y="3990"/>
                    </a:lnTo>
                    <a:lnTo>
                      <a:pt x="118" y="3988"/>
                    </a:lnTo>
                    <a:lnTo>
                      <a:pt x="113" y="3986"/>
                    </a:lnTo>
                    <a:lnTo>
                      <a:pt x="108" y="3984"/>
                    </a:lnTo>
                    <a:lnTo>
                      <a:pt x="104" y="3981"/>
                    </a:lnTo>
                    <a:lnTo>
                      <a:pt x="99" y="3978"/>
                    </a:lnTo>
                    <a:lnTo>
                      <a:pt x="94" y="3976"/>
                    </a:lnTo>
                    <a:lnTo>
                      <a:pt x="90" y="3973"/>
                    </a:lnTo>
                    <a:lnTo>
                      <a:pt x="85" y="3971"/>
                    </a:lnTo>
                    <a:lnTo>
                      <a:pt x="81" y="3968"/>
                    </a:lnTo>
                    <a:lnTo>
                      <a:pt x="77" y="3965"/>
                    </a:lnTo>
                    <a:lnTo>
                      <a:pt x="72" y="3962"/>
                    </a:lnTo>
                    <a:lnTo>
                      <a:pt x="68" y="3959"/>
                    </a:lnTo>
                    <a:lnTo>
                      <a:pt x="64" y="3957"/>
                    </a:lnTo>
                    <a:lnTo>
                      <a:pt x="59" y="3953"/>
                    </a:lnTo>
                    <a:lnTo>
                      <a:pt x="55" y="3949"/>
                    </a:lnTo>
                    <a:lnTo>
                      <a:pt x="52" y="3946"/>
                    </a:lnTo>
                    <a:lnTo>
                      <a:pt x="49" y="3943"/>
                    </a:lnTo>
                    <a:lnTo>
                      <a:pt x="44" y="3939"/>
                    </a:lnTo>
                    <a:lnTo>
                      <a:pt x="40" y="3935"/>
                    </a:lnTo>
                    <a:lnTo>
                      <a:pt x="37" y="3931"/>
                    </a:lnTo>
                    <a:lnTo>
                      <a:pt x="33" y="3927"/>
                    </a:lnTo>
                    <a:lnTo>
                      <a:pt x="29" y="3923"/>
                    </a:lnTo>
                    <a:lnTo>
                      <a:pt x="25" y="3919"/>
                    </a:lnTo>
                    <a:lnTo>
                      <a:pt x="23" y="3915"/>
                    </a:lnTo>
                    <a:lnTo>
                      <a:pt x="19" y="3910"/>
                    </a:lnTo>
                    <a:lnTo>
                      <a:pt x="16" y="3906"/>
                    </a:lnTo>
                    <a:lnTo>
                      <a:pt x="13" y="3900"/>
                    </a:lnTo>
                    <a:lnTo>
                      <a:pt x="10" y="3895"/>
                    </a:lnTo>
                    <a:lnTo>
                      <a:pt x="8" y="3891"/>
                    </a:lnTo>
                    <a:lnTo>
                      <a:pt x="4" y="3885"/>
                    </a:lnTo>
                    <a:lnTo>
                      <a:pt x="2" y="3880"/>
                    </a:lnTo>
                    <a:lnTo>
                      <a:pt x="0" y="3876"/>
                    </a:lnTo>
                    <a:lnTo>
                      <a:pt x="125" y="3826"/>
                    </a:lnTo>
                    <a:lnTo>
                      <a:pt x="125" y="3828"/>
                    </a:lnTo>
                    <a:lnTo>
                      <a:pt x="126" y="3828"/>
                    </a:lnTo>
                    <a:lnTo>
                      <a:pt x="126" y="3829"/>
                    </a:lnTo>
                    <a:lnTo>
                      <a:pt x="127" y="3830"/>
                    </a:lnTo>
                    <a:lnTo>
                      <a:pt x="127" y="3831"/>
                    </a:lnTo>
                    <a:lnTo>
                      <a:pt x="128" y="3833"/>
                    </a:lnTo>
                    <a:lnTo>
                      <a:pt x="130" y="3835"/>
                    </a:lnTo>
                    <a:lnTo>
                      <a:pt x="132" y="3837"/>
                    </a:lnTo>
                    <a:lnTo>
                      <a:pt x="133" y="3838"/>
                    </a:lnTo>
                    <a:lnTo>
                      <a:pt x="135" y="3840"/>
                    </a:lnTo>
                    <a:lnTo>
                      <a:pt x="136" y="3841"/>
                    </a:lnTo>
                    <a:lnTo>
                      <a:pt x="137" y="3842"/>
                    </a:lnTo>
                    <a:lnTo>
                      <a:pt x="138" y="3843"/>
                    </a:lnTo>
                    <a:lnTo>
                      <a:pt x="140" y="3845"/>
                    </a:lnTo>
                    <a:lnTo>
                      <a:pt x="141" y="3847"/>
                    </a:lnTo>
                    <a:lnTo>
                      <a:pt x="143" y="3848"/>
                    </a:lnTo>
                    <a:lnTo>
                      <a:pt x="144" y="3849"/>
                    </a:lnTo>
                    <a:lnTo>
                      <a:pt x="147" y="3851"/>
                    </a:lnTo>
                    <a:lnTo>
                      <a:pt x="149" y="3852"/>
                    </a:lnTo>
                    <a:lnTo>
                      <a:pt x="151" y="3853"/>
                    </a:lnTo>
                    <a:lnTo>
                      <a:pt x="153" y="3855"/>
                    </a:lnTo>
                    <a:lnTo>
                      <a:pt x="155" y="3856"/>
                    </a:lnTo>
                    <a:lnTo>
                      <a:pt x="158" y="3858"/>
                    </a:lnTo>
                    <a:lnTo>
                      <a:pt x="161" y="3859"/>
                    </a:lnTo>
                    <a:lnTo>
                      <a:pt x="163" y="3861"/>
                    </a:lnTo>
                    <a:lnTo>
                      <a:pt x="166" y="3863"/>
                    </a:lnTo>
                    <a:lnTo>
                      <a:pt x="168" y="3864"/>
                    </a:lnTo>
                    <a:lnTo>
                      <a:pt x="171" y="3865"/>
                    </a:lnTo>
                    <a:lnTo>
                      <a:pt x="174" y="3866"/>
                    </a:lnTo>
                    <a:lnTo>
                      <a:pt x="177" y="3868"/>
                    </a:lnTo>
                    <a:lnTo>
                      <a:pt x="181" y="3869"/>
                    </a:lnTo>
                    <a:lnTo>
                      <a:pt x="183" y="3871"/>
                    </a:lnTo>
                    <a:lnTo>
                      <a:pt x="187" y="3872"/>
                    </a:lnTo>
                    <a:lnTo>
                      <a:pt x="190" y="3874"/>
                    </a:lnTo>
                    <a:lnTo>
                      <a:pt x="196" y="3876"/>
                    </a:lnTo>
                    <a:lnTo>
                      <a:pt x="204" y="3879"/>
                    </a:lnTo>
                    <a:lnTo>
                      <a:pt x="211" y="3881"/>
                    </a:lnTo>
                    <a:lnTo>
                      <a:pt x="219" y="3883"/>
                    </a:lnTo>
                    <a:lnTo>
                      <a:pt x="226" y="3885"/>
                    </a:lnTo>
                    <a:lnTo>
                      <a:pt x="234" y="3888"/>
                    </a:lnTo>
                    <a:lnTo>
                      <a:pt x="243" y="3890"/>
                    </a:lnTo>
                    <a:lnTo>
                      <a:pt x="251" y="3892"/>
                    </a:lnTo>
                    <a:lnTo>
                      <a:pt x="259" y="3894"/>
                    </a:lnTo>
                    <a:lnTo>
                      <a:pt x="267" y="3896"/>
                    </a:lnTo>
                    <a:lnTo>
                      <a:pt x="276" y="3897"/>
                    </a:lnTo>
                    <a:lnTo>
                      <a:pt x="285" y="3899"/>
                    </a:lnTo>
                    <a:lnTo>
                      <a:pt x="294" y="3900"/>
                    </a:lnTo>
                    <a:lnTo>
                      <a:pt x="303" y="3902"/>
                    </a:lnTo>
                    <a:lnTo>
                      <a:pt x="312" y="3904"/>
                    </a:lnTo>
                    <a:lnTo>
                      <a:pt x="320" y="3905"/>
                    </a:lnTo>
                    <a:lnTo>
                      <a:pt x="330" y="3906"/>
                    </a:lnTo>
                    <a:lnTo>
                      <a:pt x="338" y="3907"/>
                    </a:lnTo>
                    <a:lnTo>
                      <a:pt x="356" y="3909"/>
                    </a:lnTo>
                    <a:lnTo>
                      <a:pt x="374" y="3911"/>
                    </a:lnTo>
                    <a:lnTo>
                      <a:pt x="391" y="3912"/>
                    </a:lnTo>
                    <a:lnTo>
                      <a:pt x="409" y="3913"/>
                    </a:lnTo>
                    <a:lnTo>
                      <a:pt x="425" y="3915"/>
                    </a:lnTo>
                    <a:lnTo>
                      <a:pt x="441" y="3916"/>
                    </a:lnTo>
                    <a:lnTo>
                      <a:pt x="456" y="3917"/>
                    </a:lnTo>
                    <a:lnTo>
                      <a:pt x="470" y="3917"/>
                    </a:lnTo>
                    <a:lnTo>
                      <a:pt x="484" y="3917"/>
                    </a:lnTo>
                    <a:lnTo>
                      <a:pt x="496" y="3918"/>
                    </a:lnTo>
                    <a:lnTo>
                      <a:pt x="517" y="3918"/>
                    </a:lnTo>
                    <a:lnTo>
                      <a:pt x="535" y="3919"/>
                    </a:lnTo>
                    <a:close/>
                    <a:moveTo>
                      <a:pt x="1380" y="2036"/>
                    </a:moveTo>
                    <a:lnTo>
                      <a:pt x="1513" y="2025"/>
                    </a:lnTo>
                    <a:lnTo>
                      <a:pt x="1514" y="2048"/>
                    </a:lnTo>
                    <a:lnTo>
                      <a:pt x="1516" y="2072"/>
                    </a:lnTo>
                    <a:lnTo>
                      <a:pt x="1518" y="2096"/>
                    </a:lnTo>
                    <a:lnTo>
                      <a:pt x="1519" y="2120"/>
                    </a:lnTo>
                    <a:lnTo>
                      <a:pt x="1520" y="2143"/>
                    </a:lnTo>
                    <a:lnTo>
                      <a:pt x="1521" y="2166"/>
                    </a:lnTo>
                    <a:lnTo>
                      <a:pt x="1522" y="2190"/>
                    </a:lnTo>
                    <a:lnTo>
                      <a:pt x="1522" y="2214"/>
                    </a:lnTo>
                    <a:lnTo>
                      <a:pt x="1522" y="2237"/>
                    </a:lnTo>
                    <a:lnTo>
                      <a:pt x="1522" y="2261"/>
                    </a:lnTo>
                    <a:lnTo>
                      <a:pt x="1522" y="2285"/>
                    </a:lnTo>
                    <a:lnTo>
                      <a:pt x="1522" y="2308"/>
                    </a:lnTo>
                    <a:lnTo>
                      <a:pt x="1521" y="2331"/>
                    </a:lnTo>
                    <a:lnTo>
                      <a:pt x="1521" y="2355"/>
                    </a:lnTo>
                    <a:lnTo>
                      <a:pt x="1520" y="2379"/>
                    </a:lnTo>
                    <a:lnTo>
                      <a:pt x="1519" y="2401"/>
                    </a:lnTo>
                    <a:lnTo>
                      <a:pt x="1518" y="2425"/>
                    </a:lnTo>
                    <a:lnTo>
                      <a:pt x="1515" y="2449"/>
                    </a:lnTo>
                    <a:lnTo>
                      <a:pt x="1514" y="2471"/>
                    </a:lnTo>
                    <a:lnTo>
                      <a:pt x="1512" y="2495"/>
                    </a:lnTo>
                    <a:lnTo>
                      <a:pt x="1510" y="2518"/>
                    </a:lnTo>
                    <a:lnTo>
                      <a:pt x="1508" y="2540"/>
                    </a:lnTo>
                    <a:lnTo>
                      <a:pt x="1506" y="2564"/>
                    </a:lnTo>
                    <a:lnTo>
                      <a:pt x="1502" y="2587"/>
                    </a:lnTo>
                    <a:lnTo>
                      <a:pt x="1500" y="2609"/>
                    </a:lnTo>
                    <a:lnTo>
                      <a:pt x="1497" y="2632"/>
                    </a:lnTo>
                    <a:lnTo>
                      <a:pt x="1494" y="2655"/>
                    </a:lnTo>
                    <a:lnTo>
                      <a:pt x="1491" y="2677"/>
                    </a:lnTo>
                    <a:lnTo>
                      <a:pt x="1487" y="2700"/>
                    </a:lnTo>
                    <a:lnTo>
                      <a:pt x="1483" y="2723"/>
                    </a:lnTo>
                    <a:lnTo>
                      <a:pt x="1480" y="2744"/>
                    </a:lnTo>
                    <a:lnTo>
                      <a:pt x="1476" y="2767"/>
                    </a:lnTo>
                    <a:lnTo>
                      <a:pt x="1472" y="2789"/>
                    </a:lnTo>
                    <a:lnTo>
                      <a:pt x="1468" y="2811"/>
                    </a:lnTo>
                    <a:lnTo>
                      <a:pt x="1463" y="2833"/>
                    </a:lnTo>
                    <a:lnTo>
                      <a:pt x="1458" y="2855"/>
                    </a:lnTo>
                    <a:lnTo>
                      <a:pt x="1454" y="2877"/>
                    </a:lnTo>
                    <a:lnTo>
                      <a:pt x="1449" y="2898"/>
                    </a:lnTo>
                    <a:lnTo>
                      <a:pt x="1443" y="2920"/>
                    </a:lnTo>
                    <a:lnTo>
                      <a:pt x="1439" y="2942"/>
                    </a:lnTo>
                    <a:lnTo>
                      <a:pt x="1433" y="2963"/>
                    </a:lnTo>
                    <a:lnTo>
                      <a:pt x="1428" y="2984"/>
                    </a:lnTo>
                    <a:lnTo>
                      <a:pt x="1422" y="3005"/>
                    </a:lnTo>
                    <a:lnTo>
                      <a:pt x="1416" y="3026"/>
                    </a:lnTo>
                    <a:lnTo>
                      <a:pt x="1410" y="3047"/>
                    </a:lnTo>
                    <a:lnTo>
                      <a:pt x="1404" y="3068"/>
                    </a:lnTo>
                    <a:lnTo>
                      <a:pt x="1398" y="3088"/>
                    </a:lnTo>
                    <a:lnTo>
                      <a:pt x="1391" y="3109"/>
                    </a:lnTo>
                    <a:lnTo>
                      <a:pt x="1385" y="3129"/>
                    </a:lnTo>
                    <a:lnTo>
                      <a:pt x="1379" y="3149"/>
                    </a:lnTo>
                    <a:lnTo>
                      <a:pt x="1372" y="3169"/>
                    </a:lnTo>
                    <a:lnTo>
                      <a:pt x="1364" y="3189"/>
                    </a:lnTo>
                    <a:lnTo>
                      <a:pt x="1358" y="3209"/>
                    </a:lnTo>
                    <a:lnTo>
                      <a:pt x="1350" y="3228"/>
                    </a:lnTo>
                    <a:lnTo>
                      <a:pt x="1343" y="3248"/>
                    </a:lnTo>
                    <a:lnTo>
                      <a:pt x="1335" y="3267"/>
                    </a:lnTo>
                    <a:lnTo>
                      <a:pt x="1328" y="3286"/>
                    </a:lnTo>
                    <a:lnTo>
                      <a:pt x="1320" y="3305"/>
                    </a:lnTo>
                    <a:lnTo>
                      <a:pt x="1313" y="3323"/>
                    </a:lnTo>
                    <a:lnTo>
                      <a:pt x="1304" y="3342"/>
                    </a:lnTo>
                    <a:lnTo>
                      <a:pt x="1297" y="3361"/>
                    </a:lnTo>
                    <a:lnTo>
                      <a:pt x="1289" y="3378"/>
                    </a:lnTo>
                    <a:lnTo>
                      <a:pt x="1280" y="3397"/>
                    </a:lnTo>
                    <a:lnTo>
                      <a:pt x="1272" y="3415"/>
                    </a:lnTo>
                    <a:lnTo>
                      <a:pt x="1263" y="3432"/>
                    </a:lnTo>
                    <a:lnTo>
                      <a:pt x="1255" y="3451"/>
                    </a:lnTo>
                    <a:lnTo>
                      <a:pt x="1246" y="3468"/>
                    </a:lnTo>
                    <a:lnTo>
                      <a:pt x="1236" y="3484"/>
                    </a:lnTo>
                    <a:lnTo>
                      <a:pt x="1228" y="3501"/>
                    </a:lnTo>
                    <a:lnTo>
                      <a:pt x="1219" y="3519"/>
                    </a:lnTo>
                    <a:lnTo>
                      <a:pt x="1209" y="3535"/>
                    </a:lnTo>
                    <a:lnTo>
                      <a:pt x="1200" y="3551"/>
                    </a:lnTo>
                    <a:lnTo>
                      <a:pt x="1191" y="3568"/>
                    </a:lnTo>
                    <a:lnTo>
                      <a:pt x="1181" y="3583"/>
                    </a:lnTo>
                    <a:lnTo>
                      <a:pt x="1172" y="3600"/>
                    </a:lnTo>
                    <a:lnTo>
                      <a:pt x="1162" y="3615"/>
                    </a:lnTo>
                    <a:lnTo>
                      <a:pt x="1152" y="3631"/>
                    </a:lnTo>
                    <a:lnTo>
                      <a:pt x="1142" y="3646"/>
                    </a:lnTo>
                    <a:lnTo>
                      <a:pt x="1132" y="3660"/>
                    </a:lnTo>
                    <a:lnTo>
                      <a:pt x="1122" y="3675"/>
                    </a:lnTo>
                    <a:lnTo>
                      <a:pt x="1111" y="3690"/>
                    </a:lnTo>
                    <a:lnTo>
                      <a:pt x="1102" y="3704"/>
                    </a:lnTo>
                    <a:lnTo>
                      <a:pt x="1091" y="3718"/>
                    </a:lnTo>
                    <a:lnTo>
                      <a:pt x="1080" y="3731"/>
                    </a:lnTo>
                    <a:lnTo>
                      <a:pt x="1069" y="3745"/>
                    </a:lnTo>
                    <a:lnTo>
                      <a:pt x="1058" y="3758"/>
                    </a:lnTo>
                    <a:lnTo>
                      <a:pt x="1048" y="3771"/>
                    </a:lnTo>
                    <a:lnTo>
                      <a:pt x="1037" y="3784"/>
                    </a:lnTo>
                    <a:lnTo>
                      <a:pt x="1026" y="3797"/>
                    </a:lnTo>
                    <a:lnTo>
                      <a:pt x="1014" y="3809"/>
                    </a:lnTo>
                    <a:lnTo>
                      <a:pt x="1003" y="3822"/>
                    </a:lnTo>
                    <a:lnTo>
                      <a:pt x="993" y="3834"/>
                    </a:lnTo>
                    <a:lnTo>
                      <a:pt x="981" y="3844"/>
                    </a:lnTo>
                    <a:lnTo>
                      <a:pt x="969" y="3856"/>
                    </a:lnTo>
                    <a:lnTo>
                      <a:pt x="958" y="3867"/>
                    </a:lnTo>
                    <a:lnTo>
                      <a:pt x="946" y="3878"/>
                    </a:lnTo>
                    <a:lnTo>
                      <a:pt x="934" y="3889"/>
                    </a:lnTo>
                    <a:lnTo>
                      <a:pt x="923" y="3898"/>
                    </a:lnTo>
                    <a:lnTo>
                      <a:pt x="911" y="3908"/>
                    </a:lnTo>
                    <a:lnTo>
                      <a:pt x="899" y="3918"/>
                    </a:lnTo>
                    <a:lnTo>
                      <a:pt x="886" y="3927"/>
                    </a:lnTo>
                    <a:lnTo>
                      <a:pt x="874" y="3936"/>
                    </a:lnTo>
                    <a:lnTo>
                      <a:pt x="862" y="3945"/>
                    </a:lnTo>
                    <a:lnTo>
                      <a:pt x="849" y="3953"/>
                    </a:lnTo>
                    <a:lnTo>
                      <a:pt x="836" y="3962"/>
                    </a:lnTo>
                    <a:lnTo>
                      <a:pt x="825" y="3970"/>
                    </a:lnTo>
                    <a:lnTo>
                      <a:pt x="812" y="3977"/>
                    </a:lnTo>
                    <a:lnTo>
                      <a:pt x="800" y="3984"/>
                    </a:lnTo>
                    <a:lnTo>
                      <a:pt x="792" y="3988"/>
                    </a:lnTo>
                    <a:lnTo>
                      <a:pt x="786" y="3991"/>
                    </a:lnTo>
                    <a:lnTo>
                      <a:pt x="779" y="3994"/>
                    </a:lnTo>
                    <a:lnTo>
                      <a:pt x="773" y="3998"/>
                    </a:lnTo>
                    <a:lnTo>
                      <a:pt x="766" y="4001"/>
                    </a:lnTo>
                    <a:lnTo>
                      <a:pt x="760" y="4004"/>
                    </a:lnTo>
                    <a:lnTo>
                      <a:pt x="753" y="4007"/>
                    </a:lnTo>
                    <a:lnTo>
                      <a:pt x="747" y="4009"/>
                    </a:lnTo>
                    <a:lnTo>
                      <a:pt x="740" y="4013"/>
                    </a:lnTo>
                    <a:lnTo>
                      <a:pt x="734" y="4015"/>
                    </a:lnTo>
                    <a:lnTo>
                      <a:pt x="728" y="4018"/>
                    </a:lnTo>
                    <a:lnTo>
                      <a:pt x="721" y="4020"/>
                    </a:lnTo>
                    <a:lnTo>
                      <a:pt x="714" y="4022"/>
                    </a:lnTo>
                    <a:lnTo>
                      <a:pt x="707" y="4026"/>
                    </a:lnTo>
                    <a:lnTo>
                      <a:pt x="701" y="4028"/>
                    </a:lnTo>
                    <a:lnTo>
                      <a:pt x="694" y="4030"/>
                    </a:lnTo>
                    <a:lnTo>
                      <a:pt x="688" y="4032"/>
                    </a:lnTo>
                    <a:lnTo>
                      <a:pt x="680" y="4034"/>
                    </a:lnTo>
                    <a:lnTo>
                      <a:pt x="674" y="4035"/>
                    </a:lnTo>
                    <a:lnTo>
                      <a:pt x="667" y="4037"/>
                    </a:lnTo>
                    <a:lnTo>
                      <a:pt x="660" y="4040"/>
                    </a:lnTo>
                    <a:lnTo>
                      <a:pt x="653" y="4041"/>
                    </a:lnTo>
                    <a:lnTo>
                      <a:pt x="647" y="4043"/>
                    </a:lnTo>
                    <a:lnTo>
                      <a:pt x="640" y="4044"/>
                    </a:lnTo>
                    <a:lnTo>
                      <a:pt x="633" y="4045"/>
                    </a:lnTo>
                    <a:lnTo>
                      <a:pt x="626" y="4046"/>
                    </a:lnTo>
                    <a:lnTo>
                      <a:pt x="619" y="4047"/>
                    </a:lnTo>
                    <a:lnTo>
                      <a:pt x="612" y="4048"/>
                    </a:lnTo>
                    <a:lnTo>
                      <a:pt x="606" y="4049"/>
                    </a:lnTo>
                    <a:lnTo>
                      <a:pt x="598" y="4050"/>
                    </a:lnTo>
                    <a:lnTo>
                      <a:pt x="591" y="4050"/>
                    </a:lnTo>
                    <a:lnTo>
                      <a:pt x="584" y="4051"/>
                    </a:lnTo>
                    <a:lnTo>
                      <a:pt x="578" y="4051"/>
                    </a:lnTo>
                    <a:lnTo>
                      <a:pt x="570" y="4053"/>
                    </a:lnTo>
                    <a:lnTo>
                      <a:pt x="564" y="4053"/>
                    </a:lnTo>
                    <a:lnTo>
                      <a:pt x="556" y="4053"/>
                    </a:lnTo>
                    <a:lnTo>
                      <a:pt x="550" y="4053"/>
                    </a:lnTo>
                    <a:lnTo>
                      <a:pt x="542" y="4053"/>
                    </a:lnTo>
                    <a:lnTo>
                      <a:pt x="536" y="4053"/>
                    </a:lnTo>
                    <a:lnTo>
                      <a:pt x="529" y="4053"/>
                    </a:lnTo>
                    <a:lnTo>
                      <a:pt x="535" y="3919"/>
                    </a:lnTo>
                    <a:lnTo>
                      <a:pt x="540" y="3919"/>
                    </a:lnTo>
                    <a:lnTo>
                      <a:pt x="544" y="3919"/>
                    </a:lnTo>
                    <a:lnTo>
                      <a:pt x="550" y="3919"/>
                    </a:lnTo>
                    <a:lnTo>
                      <a:pt x="554" y="3919"/>
                    </a:lnTo>
                    <a:lnTo>
                      <a:pt x="559" y="3919"/>
                    </a:lnTo>
                    <a:lnTo>
                      <a:pt x="564" y="3919"/>
                    </a:lnTo>
                    <a:lnTo>
                      <a:pt x="569" y="3918"/>
                    </a:lnTo>
                    <a:lnTo>
                      <a:pt x="575" y="3918"/>
                    </a:lnTo>
                    <a:lnTo>
                      <a:pt x="580" y="3918"/>
                    </a:lnTo>
                    <a:lnTo>
                      <a:pt x="584" y="3917"/>
                    </a:lnTo>
                    <a:lnTo>
                      <a:pt x="589" y="3917"/>
                    </a:lnTo>
                    <a:lnTo>
                      <a:pt x="594" y="3916"/>
                    </a:lnTo>
                    <a:lnTo>
                      <a:pt x="599" y="3915"/>
                    </a:lnTo>
                    <a:lnTo>
                      <a:pt x="604" y="3915"/>
                    </a:lnTo>
                    <a:lnTo>
                      <a:pt x="609" y="3913"/>
                    </a:lnTo>
                    <a:lnTo>
                      <a:pt x="613" y="3912"/>
                    </a:lnTo>
                    <a:lnTo>
                      <a:pt x="619" y="3911"/>
                    </a:lnTo>
                    <a:lnTo>
                      <a:pt x="624" y="3910"/>
                    </a:lnTo>
                    <a:lnTo>
                      <a:pt x="628" y="3909"/>
                    </a:lnTo>
                    <a:lnTo>
                      <a:pt x="634" y="3908"/>
                    </a:lnTo>
                    <a:lnTo>
                      <a:pt x="638" y="3906"/>
                    </a:lnTo>
                    <a:lnTo>
                      <a:pt x="643" y="3905"/>
                    </a:lnTo>
                    <a:lnTo>
                      <a:pt x="649" y="3904"/>
                    </a:lnTo>
                    <a:lnTo>
                      <a:pt x="653" y="3902"/>
                    </a:lnTo>
                    <a:lnTo>
                      <a:pt x="659" y="3900"/>
                    </a:lnTo>
                    <a:lnTo>
                      <a:pt x="664" y="3898"/>
                    </a:lnTo>
                    <a:lnTo>
                      <a:pt x="669" y="3897"/>
                    </a:lnTo>
                    <a:lnTo>
                      <a:pt x="674" y="3895"/>
                    </a:lnTo>
                    <a:lnTo>
                      <a:pt x="679" y="3893"/>
                    </a:lnTo>
                    <a:lnTo>
                      <a:pt x="683" y="3891"/>
                    </a:lnTo>
                    <a:lnTo>
                      <a:pt x="689" y="3889"/>
                    </a:lnTo>
                    <a:lnTo>
                      <a:pt x="694" y="3886"/>
                    </a:lnTo>
                    <a:lnTo>
                      <a:pt x="700" y="3884"/>
                    </a:lnTo>
                    <a:lnTo>
                      <a:pt x="705" y="3882"/>
                    </a:lnTo>
                    <a:lnTo>
                      <a:pt x="709" y="3880"/>
                    </a:lnTo>
                    <a:lnTo>
                      <a:pt x="715" y="3878"/>
                    </a:lnTo>
                    <a:lnTo>
                      <a:pt x="719" y="3875"/>
                    </a:lnTo>
                    <a:lnTo>
                      <a:pt x="724" y="3872"/>
                    </a:lnTo>
                    <a:lnTo>
                      <a:pt x="730" y="3869"/>
                    </a:lnTo>
                    <a:lnTo>
                      <a:pt x="734" y="3867"/>
                    </a:lnTo>
                    <a:lnTo>
                      <a:pt x="745" y="3861"/>
                    </a:lnTo>
                    <a:lnTo>
                      <a:pt x="756" y="3855"/>
                    </a:lnTo>
                    <a:lnTo>
                      <a:pt x="765" y="3849"/>
                    </a:lnTo>
                    <a:lnTo>
                      <a:pt x="775" y="3842"/>
                    </a:lnTo>
                    <a:lnTo>
                      <a:pt x="786" y="3835"/>
                    </a:lnTo>
                    <a:lnTo>
                      <a:pt x="795" y="3828"/>
                    </a:lnTo>
                    <a:lnTo>
                      <a:pt x="805" y="3821"/>
                    </a:lnTo>
                    <a:lnTo>
                      <a:pt x="816" y="3812"/>
                    </a:lnTo>
                    <a:lnTo>
                      <a:pt x="826" y="3804"/>
                    </a:lnTo>
                    <a:lnTo>
                      <a:pt x="836" y="3796"/>
                    </a:lnTo>
                    <a:lnTo>
                      <a:pt x="846" y="3787"/>
                    </a:lnTo>
                    <a:lnTo>
                      <a:pt x="857" y="3779"/>
                    </a:lnTo>
                    <a:lnTo>
                      <a:pt x="867" y="3769"/>
                    </a:lnTo>
                    <a:lnTo>
                      <a:pt x="876" y="3759"/>
                    </a:lnTo>
                    <a:lnTo>
                      <a:pt x="886" y="3749"/>
                    </a:lnTo>
                    <a:lnTo>
                      <a:pt x="897" y="3740"/>
                    </a:lnTo>
                    <a:lnTo>
                      <a:pt x="906" y="3729"/>
                    </a:lnTo>
                    <a:lnTo>
                      <a:pt x="916" y="3719"/>
                    </a:lnTo>
                    <a:lnTo>
                      <a:pt x="926" y="3707"/>
                    </a:lnTo>
                    <a:lnTo>
                      <a:pt x="936" y="3697"/>
                    </a:lnTo>
                    <a:lnTo>
                      <a:pt x="945" y="3686"/>
                    </a:lnTo>
                    <a:lnTo>
                      <a:pt x="955" y="3674"/>
                    </a:lnTo>
                    <a:lnTo>
                      <a:pt x="965" y="3662"/>
                    </a:lnTo>
                    <a:lnTo>
                      <a:pt x="974" y="3649"/>
                    </a:lnTo>
                    <a:lnTo>
                      <a:pt x="984" y="3637"/>
                    </a:lnTo>
                    <a:lnTo>
                      <a:pt x="993" y="3624"/>
                    </a:lnTo>
                    <a:lnTo>
                      <a:pt x="1002" y="3611"/>
                    </a:lnTo>
                    <a:lnTo>
                      <a:pt x="1012" y="3598"/>
                    </a:lnTo>
                    <a:lnTo>
                      <a:pt x="1021" y="3584"/>
                    </a:lnTo>
                    <a:lnTo>
                      <a:pt x="1030" y="3572"/>
                    </a:lnTo>
                    <a:lnTo>
                      <a:pt x="1040" y="3557"/>
                    </a:lnTo>
                    <a:lnTo>
                      <a:pt x="1049" y="3543"/>
                    </a:lnTo>
                    <a:lnTo>
                      <a:pt x="1057" y="3529"/>
                    </a:lnTo>
                    <a:lnTo>
                      <a:pt x="1066" y="3514"/>
                    </a:lnTo>
                    <a:lnTo>
                      <a:pt x="1076" y="3499"/>
                    </a:lnTo>
                    <a:lnTo>
                      <a:pt x="1084" y="3485"/>
                    </a:lnTo>
                    <a:lnTo>
                      <a:pt x="1093" y="3469"/>
                    </a:lnTo>
                    <a:lnTo>
                      <a:pt x="1102" y="3454"/>
                    </a:lnTo>
                    <a:lnTo>
                      <a:pt x="1110" y="3439"/>
                    </a:lnTo>
                    <a:lnTo>
                      <a:pt x="1119" y="3423"/>
                    </a:lnTo>
                    <a:lnTo>
                      <a:pt x="1126" y="3406"/>
                    </a:lnTo>
                    <a:lnTo>
                      <a:pt x="1135" y="3390"/>
                    </a:lnTo>
                    <a:lnTo>
                      <a:pt x="1142" y="3374"/>
                    </a:lnTo>
                    <a:lnTo>
                      <a:pt x="1151" y="3357"/>
                    </a:lnTo>
                    <a:lnTo>
                      <a:pt x="1159" y="3341"/>
                    </a:lnTo>
                    <a:lnTo>
                      <a:pt x="1166" y="3323"/>
                    </a:lnTo>
                    <a:lnTo>
                      <a:pt x="1174" y="3306"/>
                    </a:lnTo>
                    <a:lnTo>
                      <a:pt x="1182" y="3289"/>
                    </a:lnTo>
                    <a:lnTo>
                      <a:pt x="1189" y="3272"/>
                    </a:lnTo>
                    <a:lnTo>
                      <a:pt x="1196" y="3254"/>
                    </a:lnTo>
                    <a:lnTo>
                      <a:pt x="1204" y="3236"/>
                    </a:lnTo>
                    <a:lnTo>
                      <a:pt x="1210" y="3218"/>
                    </a:lnTo>
                    <a:lnTo>
                      <a:pt x="1218" y="3199"/>
                    </a:lnTo>
                    <a:lnTo>
                      <a:pt x="1225" y="3181"/>
                    </a:lnTo>
                    <a:lnTo>
                      <a:pt x="1232" y="3163"/>
                    </a:lnTo>
                    <a:lnTo>
                      <a:pt x="1238" y="3144"/>
                    </a:lnTo>
                    <a:lnTo>
                      <a:pt x="1245" y="3125"/>
                    </a:lnTo>
                    <a:lnTo>
                      <a:pt x="1251" y="3107"/>
                    </a:lnTo>
                    <a:lnTo>
                      <a:pt x="1258" y="3087"/>
                    </a:lnTo>
                    <a:lnTo>
                      <a:pt x="1264" y="3068"/>
                    </a:lnTo>
                    <a:lnTo>
                      <a:pt x="1270" y="3048"/>
                    </a:lnTo>
                    <a:lnTo>
                      <a:pt x="1276" y="3029"/>
                    </a:lnTo>
                    <a:lnTo>
                      <a:pt x="1282" y="3010"/>
                    </a:lnTo>
                    <a:lnTo>
                      <a:pt x="1287" y="2990"/>
                    </a:lnTo>
                    <a:lnTo>
                      <a:pt x="1292" y="2970"/>
                    </a:lnTo>
                    <a:lnTo>
                      <a:pt x="1298" y="2950"/>
                    </a:lnTo>
                    <a:lnTo>
                      <a:pt x="1303" y="2930"/>
                    </a:lnTo>
                    <a:lnTo>
                      <a:pt x="1308" y="2909"/>
                    </a:lnTo>
                    <a:lnTo>
                      <a:pt x="1314" y="2889"/>
                    </a:lnTo>
                    <a:lnTo>
                      <a:pt x="1318" y="2868"/>
                    </a:lnTo>
                    <a:lnTo>
                      <a:pt x="1322" y="2848"/>
                    </a:lnTo>
                    <a:lnTo>
                      <a:pt x="1328" y="2827"/>
                    </a:lnTo>
                    <a:lnTo>
                      <a:pt x="1332" y="2807"/>
                    </a:lnTo>
                    <a:lnTo>
                      <a:pt x="1335" y="2785"/>
                    </a:lnTo>
                    <a:lnTo>
                      <a:pt x="1340" y="2765"/>
                    </a:lnTo>
                    <a:lnTo>
                      <a:pt x="1344" y="2743"/>
                    </a:lnTo>
                    <a:lnTo>
                      <a:pt x="1347" y="2722"/>
                    </a:lnTo>
                    <a:lnTo>
                      <a:pt x="1352" y="2701"/>
                    </a:lnTo>
                    <a:lnTo>
                      <a:pt x="1355" y="2679"/>
                    </a:lnTo>
                    <a:lnTo>
                      <a:pt x="1358" y="2658"/>
                    </a:lnTo>
                    <a:lnTo>
                      <a:pt x="1361" y="2636"/>
                    </a:lnTo>
                    <a:lnTo>
                      <a:pt x="1364" y="2615"/>
                    </a:lnTo>
                    <a:lnTo>
                      <a:pt x="1367" y="2593"/>
                    </a:lnTo>
                    <a:lnTo>
                      <a:pt x="1370" y="2572"/>
                    </a:lnTo>
                    <a:lnTo>
                      <a:pt x="1372" y="2549"/>
                    </a:lnTo>
                    <a:lnTo>
                      <a:pt x="1374" y="2527"/>
                    </a:lnTo>
                    <a:lnTo>
                      <a:pt x="1376" y="2506"/>
                    </a:lnTo>
                    <a:lnTo>
                      <a:pt x="1379" y="2483"/>
                    </a:lnTo>
                    <a:lnTo>
                      <a:pt x="1381" y="2462"/>
                    </a:lnTo>
                    <a:lnTo>
                      <a:pt x="1382" y="2439"/>
                    </a:lnTo>
                    <a:lnTo>
                      <a:pt x="1384" y="2417"/>
                    </a:lnTo>
                    <a:lnTo>
                      <a:pt x="1385" y="2395"/>
                    </a:lnTo>
                    <a:lnTo>
                      <a:pt x="1386" y="2372"/>
                    </a:lnTo>
                    <a:lnTo>
                      <a:pt x="1387" y="2350"/>
                    </a:lnTo>
                    <a:lnTo>
                      <a:pt x="1387" y="2328"/>
                    </a:lnTo>
                    <a:lnTo>
                      <a:pt x="1388" y="2305"/>
                    </a:lnTo>
                    <a:lnTo>
                      <a:pt x="1388" y="2284"/>
                    </a:lnTo>
                    <a:lnTo>
                      <a:pt x="1388" y="2261"/>
                    </a:lnTo>
                    <a:lnTo>
                      <a:pt x="1388" y="2238"/>
                    </a:lnTo>
                    <a:lnTo>
                      <a:pt x="1388" y="2216"/>
                    </a:lnTo>
                    <a:lnTo>
                      <a:pt x="1388" y="2193"/>
                    </a:lnTo>
                    <a:lnTo>
                      <a:pt x="1387" y="2170"/>
                    </a:lnTo>
                    <a:lnTo>
                      <a:pt x="1386" y="2148"/>
                    </a:lnTo>
                    <a:lnTo>
                      <a:pt x="1385" y="2125"/>
                    </a:lnTo>
                    <a:lnTo>
                      <a:pt x="1384" y="2102"/>
                    </a:lnTo>
                    <a:lnTo>
                      <a:pt x="1383" y="2080"/>
                    </a:lnTo>
                    <a:lnTo>
                      <a:pt x="1381" y="2058"/>
                    </a:lnTo>
                    <a:lnTo>
                      <a:pt x="1380" y="2036"/>
                    </a:lnTo>
                    <a:close/>
                    <a:moveTo>
                      <a:pt x="552" y="134"/>
                    </a:moveTo>
                    <a:lnTo>
                      <a:pt x="544" y="0"/>
                    </a:lnTo>
                    <a:lnTo>
                      <a:pt x="552" y="0"/>
                    </a:lnTo>
                    <a:lnTo>
                      <a:pt x="566" y="1"/>
                    </a:lnTo>
                    <a:lnTo>
                      <a:pt x="579" y="2"/>
                    </a:lnTo>
                    <a:lnTo>
                      <a:pt x="593" y="4"/>
                    </a:lnTo>
                    <a:lnTo>
                      <a:pt x="607" y="7"/>
                    </a:lnTo>
                    <a:lnTo>
                      <a:pt x="620" y="9"/>
                    </a:lnTo>
                    <a:lnTo>
                      <a:pt x="633" y="12"/>
                    </a:lnTo>
                    <a:lnTo>
                      <a:pt x="646" y="15"/>
                    </a:lnTo>
                    <a:lnTo>
                      <a:pt x="660" y="18"/>
                    </a:lnTo>
                    <a:lnTo>
                      <a:pt x="673" y="23"/>
                    </a:lnTo>
                    <a:lnTo>
                      <a:pt x="686" y="27"/>
                    </a:lnTo>
                    <a:lnTo>
                      <a:pt x="698" y="31"/>
                    </a:lnTo>
                    <a:lnTo>
                      <a:pt x="711" y="37"/>
                    </a:lnTo>
                    <a:lnTo>
                      <a:pt x="723" y="42"/>
                    </a:lnTo>
                    <a:lnTo>
                      <a:pt x="736" y="48"/>
                    </a:lnTo>
                    <a:lnTo>
                      <a:pt x="748" y="53"/>
                    </a:lnTo>
                    <a:lnTo>
                      <a:pt x="761" y="59"/>
                    </a:lnTo>
                    <a:lnTo>
                      <a:pt x="773" y="67"/>
                    </a:lnTo>
                    <a:lnTo>
                      <a:pt x="785" y="73"/>
                    </a:lnTo>
                    <a:lnTo>
                      <a:pt x="797" y="81"/>
                    </a:lnTo>
                    <a:lnTo>
                      <a:pt x="808" y="89"/>
                    </a:lnTo>
                    <a:lnTo>
                      <a:pt x="820" y="96"/>
                    </a:lnTo>
                    <a:lnTo>
                      <a:pt x="832" y="105"/>
                    </a:lnTo>
                    <a:lnTo>
                      <a:pt x="843" y="112"/>
                    </a:lnTo>
                    <a:lnTo>
                      <a:pt x="855" y="122"/>
                    </a:lnTo>
                    <a:lnTo>
                      <a:pt x="865" y="131"/>
                    </a:lnTo>
                    <a:lnTo>
                      <a:pt x="876" y="139"/>
                    </a:lnTo>
                    <a:lnTo>
                      <a:pt x="887" y="149"/>
                    </a:lnTo>
                    <a:lnTo>
                      <a:pt x="898" y="160"/>
                    </a:lnTo>
                    <a:lnTo>
                      <a:pt x="909" y="169"/>
                    </a:lnTo>
                    <a:lnTo>
                      <a:pt x="919" y="179"/>
                    </a:lnTo>
                    <a:lnTo>
                      <a:pt x="930" y="190"/>
                    </a:lnTo>
                    <a:lnTo>
                      <a:pt x="940" y="201"/>
                    </a:lnTo>
                    <a:lnTo>
                      <a:pt x="951" y="213"/>
                    </a:lnTo>
                    <a:lnTo>
                      <a:pt x="960" y="223"/>
                    </a:lnTo>
                    <a:lnTo>
                      <a:pt x="970" y="235"/>
                    </a:lnTo>
                    <a:lnTo>
                      <a:pt x="981" y="247"/>
                    </a:lnTo>
                    <a:lnTo>
                      <a:pt x="991" y="259"/>
                    </a:lnTo>
                    <a:lnTo>
                      <a:pt x="1000" y="271"/>
                    </a:lnTo>
                    <a:lnTo>
                      <a:pt x="1010" y="284"/>
                    </a:lnTo>
                    <a:lnTo>
                      <a:pt x="1020" y="297"/>
                    </a:lnTo>
                    <a:lnTo>
                      <a:pt x="1028" y="310"/>
                    </a:lnTo>
                    <a:lnTo>
                      <a:pt x="1038" y="323"/>
                    </a:lnTo>
                    <a:lnTo>
                      <a:pt x="1047" y="336"/>
                    </a:lnTo>
                    <a:lnTo>
                      <a:pt x="1056" y="350"/>
                    </a:lnTo>
                    <a:lnTo>
                      <a:pt x="1065" y="364"/>
                    </a:lnTo>
                    <a:lnTo>
                      <a:pt x="1074" y="378"/>
                    </a:lnTo>
                    <a:lnTo>
                      <a:pt x="1083" y="392"/>
                    </a:lnTo>
                    <a:lnTo>
                      <a:pt x="1092" y="406"/>
                    </a:lnTo>
                    <a:lnTo>
                      <a:pt x="1100" y="421"/>
                    </a:lnTo>
                    <a:lnTo>
                      <a:pt x="1109" y="436"/>
                    </a:lnTo>
                    <a:lnTo>
                      <a:pt x="1117" y="451"/>
                    </a:lnTo>
                    <a:lnTo>
                      <a:pt x="1125" y="466"/>
                    </a:lnTo>
                    <a:lnTo>
                      <a:pt x="1134" y="481"/>
                    </a:lnTo>
                    <a:lnTo>
                      <a:pt x="1141" y="497"/>
                    </a:lnTo>
                    <a:lnTo>
                      <a:pt x="1150" y="513"/>
                    </a:lnTo>
                    <a:lnTo>
                      <a:pt x="1158" y="529"/>
                    </a:lnTo>
                    <a:lnTo>
                      <a:pt x="1166" y="545"/>
                    </a:lnTo>
                    <a:lnTo>
                      <a:pt x="1174" y="561"/>
                    </a:lnTo>
                    <a:lnTo>
                      <a:pt x="1181" y="578"/>
                    </a:lnTo>
                    <a:lnTo>
                      <a:pt x="1189" y="594"/>
                    </a:lnTo>
                    <a:lnTo>
                      <a:pt x="1196" y="612"/>
                    </a:lnTo>
                    <a:lnTo>
                      <a:pt x="1204" y="629"/>
                    </a:lnTo>
                    <a:lnTo>
                      <a:pt x="1211" y="645"/>
                    </a:lnTo>
                    <a:lnTo>
                      <a:pt x="1219" y="664"/>
                    </a:lnTo>
                    <a:lnTo>
                      <a:pt x="1225" y="681"/>
                    </a:lnTo>
                    <a:lnTo>
                      <a:pt x="1233" y="699"/>
                    </a:lnTo>
                    <a:lnTo>
                      <a:pt x="1239" y="716"/>
                    </a:lnTo>
                    <a:lnTo>
                      <a:pt x="1247" y="735"/>
                    </a:lnTo>
                    <a:lnTo>
                      <a:pt x="1253" y="753"/>
                    </a:lnTo>
                    <a:lnTo>
                      <a:pt x="1261" y="771"/>
                    </a:lnTo>
                    <a:lnTo>
                      <a:pt x="1267" y="790"/>
                    </a:lnTo>
                    <a:lnTo>
                      <a:pt x="1274" y="808"/>
                    </a:lnTo>
                    <a:lnTo>
                      <a:pt x="1280" y="827"/>
                    </a:lnTo>
                    <a:lnTo>
                      <a:pt x="1287" y="847"/>
                    </a:lnTo>
                    <a:lnTo>
                      <a:pt x="1293" y="865"/>
                    </a:lnTo>
                    <a:lnTo>
                      <a:pt x="1300" y="885"/>
                    </a:lnTo>
                    <a:lnTo>
                      <a:pt x="1305" y="904"/>
                    </a:lnTo>
                    <a:lnTo>
                      <a:pt x="1312" y="923"/>
                    </a:lnTo>
                    <a:lnTo>
                      <a:pt x="1318" y="944"/>
                    </a:lnTo>
                    <a:lnTo>
                      <a:pt x="1324" y="963"/>
                    </a:lnTo>
                    <a:lnTo>
                      <a:pt x="1330" y="984"/>
                    </a:lnTo>
                    <a:lnTo>
                      <a:pt x="1335" y="1003"/>
                    </a:lnTo>
                    <a:lnTo>
                      <a:pt x="1341" y="1024"/>
                    </a:lnTo>
                    <a:lnTo>
                      <a:pt x="1346" y="1044"/>
                    </a:lnTo>
                    <a:lnTo>
                      <a:pt x="1353" y="1065"/>
                    </a:lnTo>
                    <a:lnTo>
                      <a:pt x="1358" y="1085"/>
                    </a:lnTo>
                    <a:lnTo>
                      <a:pt x="1363" y="1106"/>
                    </a:lnTo>
                    <a:lnTo>
                      <a:pt x="1369" y="1126"/>
                    </a:lnTo>
                    <a:lnTo>
                      <a:pt x="1373" y="1148"/>
                    </a:lnTo>
                    <a:lnTo>
                      <a:pt x="1379" y="1168"/>
                    </a:lnTo>
                    <a:lnTo>
                      <a:pt x="1384" y="1190"/>
                    </a:lnTo>
                    <a:lnTo>
                      <a:pt x="1388" y="1210"/>
                    </a:lnTo>
                    <a:lnTo>
                      <a:pt x="1394" y="1232"/>
                    </a:lnTo>
                    <a:lnTo>
                      <a:pt x="1398" y="1254"/>
                    </a:lnTo>
                    <a:lnTo>
                      <a:pt x="1403" y="1275"/>
                    </a:lnTo>
                    <a:lnTo>
                      <a:pt x="1408" y="1297"/>
                    </a:lnTo>
                    <a:lnTo>
                      <a:pt x="1416" y="1341"/>
                    </a:lnTo>
                    <a:lnTo>
                      <a:pt x="1426" y="1384"/>
                    </a:lnTo>
                    <a:lnTo>
                      <a:pt x="1429" y="1407"/>
                    </a:lnTo>
                    <a:lnTo>
                      <a:pt x="1433" y="1428"/>
                    </a:lnTo>
                    <a:lnTo>
                      <a:pt x="1438" y="1451"/>
                    </a:lnTo>
                    <a:lnTo>
                      <a:pt x="1442" y="1474"/>
                    </a:lnTo>
                    <a:lnTo>
                      <a:pt x="1450" y="1518"/>
                    </a:lnTo>
                    <a:lnTo>
                      <a:pt x="1457" y="1563"/>
                    </a:lnTo>
                    <a:lnTo>
                      <a:pt x="1464" y="1608"/>
                    </a:lnTo>
                    <a:lnTo>
                      <a:pt x="1471" y="1654"/>
                    </a:lnTo>
                    <a:lnTo>
                      <a:pt x="1477" y="1700"/>
                    </a:lnTo>
                    <a:lnTo>
                      <a:pt x="1483" y="1745"/>
                    </a:lnTo>
                    <a:lnTo>
                      <a:pt x="1490" y="1792"/>
                    </a:lnTo>
                    <a:lnTo>
                      <a:pt x="1495" y="1838"/>
                    </a:lnTo>
                    <a:lnTo>
                      <a:pt x="1499" y="1885"/>
                    </a:lnTo>
                    <a:lnTo>
                      <a:pt x="1505" y="1931"/>
                    </a:lnTo>
                    <a:lnTo>
                      <a:pt x="1509" y="1977"/>
                    </a:lnTo>
                    <a:lnTo>
                      <a:pt x="1513" y="2025"/>
                    </a:lnTo>
                    <a:lnTo>
                      <a:pt x="1380" y="2036"/>
                    </a:lnTo>
                    <a:lnTo>
                      <a:pt x="1375" y="1989"/>
                    </a:lnTo>
                    <a:lnTo>
                      <a:pt x="1371" y="1944"/>
                    </a:lnTo>
                    <a:lnTo>
                      <a:pt x="1367" y="1899"/>
                    </a:lnTo>
                    <a:lnTo>
                      <a:pt x="1361" y="1853"/>
                    </a:lnTo>
                    <a:lnTo>
                      <a:pt x="1356" y="1808"/>
                    </a:lnTo>
                    <a:lnTo>
                      <a:pt x="1350" y="1763"/>
                    </a:lnTo>
                    <a:lnTo>
                      <a:pt x="1344" y="1717"/>
                    </a:lnTo>
                    <a:lnTo>
                      <a:pt x="1339" y="1673"/>
                    </a:lnTo>
                    <a:lnTo>
                      <a:pt x="1331" y="1628"/>
                    </a:lnTo>
                    <a:lnTo>
                      <a:pt x="1325" y="1584"/>
                    </a:lnTo>
                    <a:lnTo>
                      <a:pt x="1317" y="1539"/>
                    </a:lnTo>
                    <a:lnTo>
                      <a:pt x="1310" y="1496"/>
                    </a:lnTo>
                    <a:lnTo>
                      <a:pt x="1306" y="1475"/>
                    </a:lnTo>
                    <a:lnTo>
                      <a:pt x="1302" y="1453"/>
                    </a:lnTo>
                    <a:lnTo>
                      <a:pt x="1298" y="1431"/>
                    </a:lnTo>
                    <a:lnTo>
                      <a:pt x="1293" y="1410"/>
                    </a:lnTo>
                    <a:lnTo>
                      <a:pt x="1286" y="1367"/>
                    </a:lnTo>
                    <a:lnTo>
                      <a:pt x="1277" y="1325"/>
                    </a:lnTo>
                    <a:lnTo>
                      <a:pt x="1272" y="1303"/>
                    </a:lnTo>
                    <a:lnTo>
                      <a:pt x="1267" y="1283"/>
                    </a:lnTo>
                    <a:lnTo>
                      <a:pt x="1263" y="1262"/>
                    </a:lnTo>
                    <a:lnTo>
                      <a:pt x="1258" y="1241"/>
                    </a:lnTo>
                    <a:lnTo>
                      <a:pt x="1253" y="1220"/>
                    </a:lnTo>
                    <a:lnTo>
                      <a:pt x="1248" y="1200"/>
                    </a:lnTo>
                    <a:lnTo>
                      <a:pt x="1244" y="1179"/>
                    </a:lnTo>
                    <a:lnTo>
                      <a:pt x="1238" y="1159"/>
                    </a:lnTo>
                    <a:lnTo>
                      <a:pt x="1233" y="1139"/>
                    </a:lnTo>
                    <a:lnTo>
                      <a:pt x="1228" y="1119"/>
                    </a:lnTo>
                    <a:lnTo>
                      <a:pt x="1222" y="1099"/>
                    </a:lnTo>
                    <a:lnTo>
                      <a:pt x="1218" y="1079"/>
                    </a:lnTo>
                    <a:lnTo>
                      <a:pt x="1213" y="1059"/>
                    </a:lnTo>
                    <a:lnTo>
                      <a:pt x="1206" y="1040"/>
                    </a:lnTo>
                    <a:lnTo>
                      <a:pt x="1201" y="1021"/>
                    </a:lnTo>
                    <a:lnTo>
                      <a:pt x="1195" y="1001"/>
                    </a:lnTo>
                    <a:lnTo>
                      <a:pt x="1190" y="983"/>
                    </a:lnTo>
                    <a:lnTo>
                      <a:pt x="1183" y="963"/>
                    </a:lnTo>
                    <a:lnTo>
                      <a:pt x="1178" y="945"/>
                    </a:lnTo>
                    <a:lnTo>
                      <a:pt x="1172" y="926"/>
                    </a:lnTo>
                    <a:lnTo>
                      <a:pt x="1166" y="907"/>
                    </a:lnTo>
                    <a:lnTo>
                      <a:pt x="1160" y="889"/>
                    </a:lnTo>
                    <a:lnTo>
                      <a:pt x="1153" y="871"/>
                    </a:lnTo>
                    <a:lnTo>
                      <a:pt x="1148" y="852"/>
                    </a:lnTo>
                    <a:lnTo>
                      <a:pt x="1141" y="835"/>
                    </a:lnTo>
                    <a:lnTo>
                      <a:pt x="1135" y="817"/>
                    </a:lnTo>
                    <a:lnTo>
                      <a:pt x="1128" y="799"/>
                    </a:lnTo>
                    <a:lnTo>
                      <a:pt x="1122" y="782"/>
                    </a:lnTo>
                    <a:lnTo>
                      <a:pt x="1116" y="765"/>
                    </a:lnTo>
                    <a:lnTo>
                      <a:pt x="1108" y="748"/>
                    </a:lnTo>
                    <a:lnTo>
                      <a:pt x="1102" y="730"/>
                    </a:lnTo>
                    <a:lnTo>
                      <a:pt x="1095" y="714"/>
                    </a:lnTo>
                    <a:lnTo>
                      <a:pt x="1089" y="698"/>
                    </a:lnTo>
                    <a:lnTo>
                      <a:pt x="1081" y="682"/>
                    </a:lnTo>
                    <a:lnTo>
                      <a:pt x="1074" y="666"/>
                    </a:lnTo>
                    <a:lnTo>
                      <a:pt x="1067" y="649"/>
                    </a:lnTo>
                    <a:lnTo>
                      <a:pt x="1059" y="634"/>
                    </a:lnTo>
                    <a:lnTo>
                      <a:pt x="1052" y="618"/>
                    </a:lnTo>
                    <a:lnTo>
                      <a:pt x="1045" y="603"/>
                    </a:lnTo>
                    <a:lnTo>
                      <a:pt x="1038" y="588"/>
                    </a:lnTo>
                    <a:lnTo>
                      <a:pt x="1030" y="573"/>
                    </a:lnTo>
                    <a:lnTo>
                      <a:pt x="1023" y="558"/>
                    </a:lnTo>
                    <a:lnTo>
                      <a:pt x="1015" y="544"/>
                    </a:lnTo>
                    <a:lnTo>
                      <a:pt x="1008" y="530"/>
                    </a:lnTo>
                    <a:lnTo>
                      <a:pt x="1000" y="516"/>
                    </a:lnTo>
                    <a:lnTo>
                      <a:pt x="993" y="502"/>
                    </a:lnTo>
                    <a:lnTo>
                      <a:pt x="984" y="488"/>
                    </a:lnTo>
                    <a:lnTo>
                      <a:pt x="977" y="475"/>
                    </a:lnTo>
                    <a:lnTo>
                      <a:pt x="969" y="462"/>
                    </a:lnTo>
                    <a:lnTo>
                      <a:pt x="960" y="449"/>
                    </a:lnTo>
                    <a:lnTo>
                      <a:pt x="953" y="436"/>
                    </a:lnTo>
                    <a:lnTo>
                      <a:pt x="944" y="423"/>
                    </a:lnTo>
                    <a:lnTo>
                      <a:pt x="937" y="411"/>
                    </a:lnTo>
                    <a:lnTo>
                      <a:pt x="928" y="399"/>
                    </a:lnTo>
                    <a:lnTo>
                      <a:pt x="919" y="387"/>
                    </a:lnTo>
                    <a:lnTo>
                      <a:pt x="911" y="376"/>
                    </a:lnTo>
                    <a:lnTo>
                      <a:pt x="903" y="365"/>
                    </a:lnTo>
                    <a:lnTo>
                      <a:pt x="895" y="354"/>
                    </a:lnTo>
                    <a:lnTo>
                      <a:pt x="886" y="343"/>
                    </a:lnTo>
                    <a:lnTo>
                      <a:pt x="877" y="332"/>
                    </a:lnTo>
                    <a:lnTo>
                      <a:pt x="869" y="322"/>
                    </a:lnTo>
                    <a:lnTo>
                      <a:pt x="860" y="312"/>
                    </a:lnTo>
                    <a:lnTo>
                      <a:pt x="851" y="302"/>
                    </a:lnTo>
                    <a:lnTo>
                      <a:pt x="843" y="292"/>
                    </a:lnTo>
                    <a:lnTo>
                      <a:pt x="834" y="284"/>
                    </a:lnTo>
                    <a:lnTo>
                      <a:pt x="825" y="274"/>
                    </a:lnTo>
                    <a:lnTo>
                      <a:pt x="816" y="265"/>
                    </a:lnTo>
                    <a:lnTo>
                      <a:pt x="807" y="258"/>
                    </a:lnTo>
                    <a:lnTo>
                      <a:pt x="799" y="249"/>
                    </a:lnTo>
                    <a:lnTo>
                      <a:pt x="789" y="242"/>
                    </a:lnTo>
                    <a:lnTo>
                      <a:pt x="780" y="234"/>
                    </a:lnTo>
                    <a:lnTo>
                      <a:pt x="772" y="227"/>
                    </a:lnTo>
                    <a:lnTo>
                      <a:pt x="762" y="220"/>
                    </a:lnTo>
                    <a:lnTo>
                      <a:pt x="753" y="213"/>
                    </a:lnTo>
                    <a:lnTo>
                      <a:pt x="744" y="206"/>
                    </a:lnTo>
                    <a:lnTo>
                      <a:pt x="735" y="200"/>
                    </a:lnTo>
                    <a:lnTo>
                      <a:pt x="725" y="194"/>
                    </a:lnTo>
                    <a:lnTo>
                      <a:pt x="717" y="189"/>
                    </a:lnTo>
                    <a:lnTo>
                      <a:pt x="707" y="184"/>
                    </a:lnTo>
                    <a:lnTo>
                      <a:pt x="698" y="178"/>
                    </a:lnTo>
                    <a:lnTo>
                      <a:pt x="689" y="174"/>
                    </a:lnTo>
                    <a:lnTo>
                      <a:pt x="679" y="168"/>
                    </a:lnTo>
                    <a:lnTo>
                      <a:pt x="669" y="164"/>
                    </a:lnTo>
                    <a:lnTo>
                      <a:pt x="661" y="161"/>
                    </a:lnTo>
                    <a:lnTo>
                      <a:pt x="651" y="157"/>
                    </a:lnTo>
                    <a:lnTo>
                      <a:pt x="641" y="153"/>
                    </a:lnTo>
                    <a:lnTo>
                      <a:pt x="632" y="150"/>
                    </a:lnTo>
                    <a:lnTo>
                      <a:pt x="622" y="147"/>
                    </a:lnTo>
                    <a:lnTo>
                      <a:pt x="613" y="145"/>
                    </a:lnTo>
                    <a:lnTo>
                      <a:pt x="604" y="143"/>
                    </a:lnTo>
                    <a:lnTo>
                      <a:pt x="594" y="140"/>
                    </a:lnTo>
                    <a:lnTo>
                      <a:pt x="584" y="138"/>
                    </a:lnTo>
                    <a:lnTo>
                      <a:pt x="575" y="137"/>
                    </a:lnTo>
                    <a:lnTo>
                      <a:pt x="564" y="136"/>
                    </a:lnTo>
                    <a:lnTo>
                      <a:pt x="554" y="135"/>
                    </a:lnTo>
                    <a:lnTo>
                      <a:pt x="544" y="134"/>
                    </a:lnTo>
                    <a:lnTo>
                      <a:pt x="552" y="134"/>
                    </a:lnTo>
                    <a:close/>
                    <a:moveTo>
                      <a:pt x="125" y="813"/>
                    </a:moveTo>
                    <a:lnTo>
                      <a:pt x="78" y="689"/>
                    </a:lnTo>
                    <a:lnTo>
                      <a:pt x="71" y="692"/>
                    </a:lnTo>
                    <a:lnTo>
                      <a:pt x="65" y="696"/>
                    </a:lnTo>
                    <a:lnTo>
                      <a:pt x="60" y="699"/>
                    </a:lnTo>
                    <a:lnTo>
                      <a:pt x="57" y="702"/>
                    </a:lnTo>
                    <a:lnTo>
                      <a:pt x="56" y="704"/>
                    </a:lnTo>
                    <a:lnTo>
                      <a:pt x="55" y="706"/>
                    </a:lnTo>
                    <a:lnTo>
                      <a:pt x="54" y="708"/>
                    </a:lnTo>
                    <a:lnTo>
                      <a:pt x="53" y="709"/>
                    </a:lnTo>
                    <a:lnTo>
                      <a:pt x="53" y="708"/>
                    </a:lnTo>
                    <a:lnTo>
                      <a:pt x="54" y="707"/>
                    </a:lnTo>
                    <a:lnTo>
                      <a:pt x="55" y="702"/>
                    </a:lnTo>
                    <a:lnTo>
                      <a:pt x="57" y="697"/>
                    </a:lnTo>
                    <a:lnTo>
                      <a:pt x="58" y="692"/>
                    </a:lnTo>
                    <a:lnTo>
                      <a:pt x="60" y="684"/>
                    </a:lnTo>
                    <a:lnTo>
                      <a:pt x="63" y="676"/>
                    </a:lnTo>
                    <a:lnTo>
                      <a:pt x="64" y="668"/>
                    </a:lnTo>
                    <a:lnTo>
                      <a:pt x="68" y="647"/>
                    </a:lnTo>
                    <a:lnTo>
                      <a:pt x="72" y="626"/>
                    </a:lnTo>
                    <a:lnTo>
                      <a:pt x="78" y="601"/>
                    </a:lnTo>
                    <a:lnTo>
                      <a:pt x="82" y="574"/>
                    </a:lnTo>
                    <a:lnTo>
                      <a:pt x="85" y="560"/>
                    </a:lnTo>
                    <a:lnTo>
                      <a:pt x="87" y="546"/>
                    </a:lnTo>
                    <a:lnTo>
                      <a:pt x="91" y="531"/>
                    </a:lnTo>
                    <a:lnTo>
                      <a:pt x="94" y="517"/>
                    </a:lnTo>
                    <a:lnTo>
                      <a:pt x="97" y="502"/>
                    </a:lnTo>
                    <a:lnTo>
                      <a:pt x="100" y="486"/>
                    </a:lnTo>
                    <a:lnTo>
                      <a:pt x="105" y="470"/>
                    </a:lnTo>
                    <a:lnTo>
                      <a:pt x="109" y="454"/>
                    </a:lnTo>
                    <a:lnTo>
                      <a:pt x="112" y="438"/>
                    </a:lnTo>
                    <a:lnTo>
                      <a:pt x="118" y="422"/>
                    </a:lnTo>
                    <a:lnTo>
                      <a:pt x="122" y="406"/>
                    </a:lnTo>
                    <a:lnTo>
                      <a:pt x="127" y="388"/>
                    </a:lnTo>
                    <a:lnTo>
                      <a:pt x="132" y="372"/>
                    </a:lnTo>
                    <a:lnTo>
                      <a:pt x="138" y="356"/>
                    </a:lnTo>
                    <a:lnTo>
                      <a:pt x="140" y="347"/>
                    </a:lnTo>
                    <a:lnTo>
                      <a:pt x="143" y="340"/>
                    </a:lnTo>
                    <a:lnTo>
                      <a:pt x="147" y="331"/>
                    </a:lnTo>
                    <a:lnTo>
                      <a:pt x="150" y="323"/>
                    </a:lnTo>
                    <a:lnTo>
                      <a:pt x="153" y="314"/>
                    </a:lnTo>
                    <a:lnTo>
                      <a:pt x="156" y="306"/>
                    </a:lnTo>
                    <a:lnTo>
                      <a:pt x="160" y="298"/>
                    </a:lnTo>
                    <a:lnTo>
                      <a:pt x="164" y="290"/>
                    </a:lnTo>
                    <a:lnTo>
                      <a:pt x="167" y="282"/>
                    </a:lnTo>
                    <a:lnTo>
                      <a:pt x="171" y="273"/>
                    </a:lnTo>
                    <a:lnTo>
                      <a:pt x="175" y="265"/>
                    </a:lnTo>
                    <a:lnTo>
                      <a:pt x="179" y="257"/>
                    </a:lnTo>
                    <a:lnTo>
                      <a:pt x="183" y="249"/>
                    </a:lnTo>
                    <a:lnTo>
                      <a:pt x="188" y="242"/>
                    </a:lnTo>
                    <a:lnTo>
                      <a:pt x="192" y="233"/>
                    </a:lnTo>
                    <a:lnTo>
                      <a:pt x="196" y="226"/>
                    </a:lnTo>
                    <a:lnTo>
                      <a:pt x="201" y="218"/>
                    </a:lnTo>
                    <a:lnTo>
                      <a:pt x="205" y="209"/>
                    </a:lnTo>
                    <a:lnTo>
                      <a:pt x="210" y="202"/>
                    </a:lnTo>
                    <a:lnTo>
                      <a:pt x="215" y="194"/>
                    </a:lnTo>
                    <a:lnTo>
                      <a:pt x="220" y="187"/>
                    </a:lnTo>
                    <a:lnTo>
                      <a:pt x="225" y="179"/>
                    </a:lnTo>
                    <a:lnTo>
                      <a:pt x="231" y="172"/>
                    </a:lnTo>
                    <a:lnTo>
                      <a:pt x="236" y="164"/>
                    </a:lnTo>
                    <a:lnTo>
                      <a:pt x="243" y="157"/>
                    </a:lnTo>
                    <a:lnTo>
                      <a:pt x="248" y="150"/>
                    </a:lnTo>
                    <a:lnTo>
                      <a:pt x="254" y="143"/>
                    </a:lnTo>
                    <a:lnTo>
                      <a:pt x="260" y="136"/>
                    </a:lnTo>
                    <a:lnTo>
                      <a:pt x="266" y="129"/>
                    </a:lnTo>
                    <a:lnTo>
                      <a:pt x="273" y="122"/>
                    </a:lnTo>
                    <a:lnTo>
                      <a:pt x="279" y="116"/>
                    </a:lnTo>
                    <a:lnTo>
                      <a:pt x="287" y="109"/>
                    </a:lnTo>
                    <a:lnTo>
                      <a:pt x="293" y="103"/>
                    </a:lnTo>
                    <a:lnTo>
                      <a:pt x="301" y="96"/>
                    </a:lnTo>
                    <a:lnTo>
                      <a:pt x="307" y="90"/>
                    </a:lnTo>
                    <a:lnTo>
                      <a:pt x="315" y="84"/>
                    </a:lnTo>
                    <a:lnTo>
                      <a:pt x="322" y="78"/>
                    </a:lnTo>
                    <a:lnTo>
                      <a:pt x="330" y="72"/>
                    </a:lnTo>
                    <a:lnTo>
                      <a:pt x="338" y="67"/>
                    </a:lnTo>
                    <a:lnTo>
                      <a:pt x="347" y="62"/>
                    </a:lnTo>
                    <a:lnTo>
                      <a:pt x="355" y="56"/>
                    </a:lnTo>
                    <a:lnTo>
                      <a:pt x="363" y="52"/>
                    </a:lnTo>
                    <a:lnTo>
                      <a:pt x="372" y="47"/>
                    </a:lnTo>
                    <a:lnTo>
                      <a:pt x="382" y="42"/>
                    </a:lnTo>
                    <a:lnTo>
                      <a:pt x="390" y="38"/>
                    </a:lnTo>
                    <a:lnTo>
                      <a:pt x="399" y="34"/>
                    </a:lnTo>
                    <a:lnTo>
                      <a:pt x="409" y="30"/>
                    </a:lnTo>
                    <a:lnTo>
                      <a:pt x="418" y="26"/>
                    </a:lnTo>
                    <a:lnTo>
                      <a:pt x="428" y="23"/>
                    </a:lnTo>
                    <a:lnTo>
                      <a:pt x="438" y="20"/>
                    </a:lnTo>
                    <a:lnTo>
                      <a:pt x="447" y="16"/>
                    </a:lnTo>
                    <a:lnTo>
                      <a:pt x="458" y="13"/>
                    </a:lnTo>
                    <a:lnTo>
                      <a:pt x="468" y="11"/>
                    </a:lnTo>
                    <a:lnTo>
                      <a:pt x="479" y="9"/>
                    </a:lnTo>
                    <a:lnTo>
                      <a:pt x="488" y="7"/>
                    </a:lnTo>
                    <a:lnTo>
                      <a:pt x="500" y="4"/>
                    </a:lnTo>
                    <a:lnTo>
                      <a:pt x="511" y="3"/>
                    </a:lnTo>
                    <a:lnTo>
                      <a:pt x="522" y="2"/>
                    </a:lnTo>
                    <a:lnTo>
                      <a:pt x="532" y="0"/>
                    </a:lnTo>
                    <a:lnTo>
                      <a:pt x="544" y="0"/>
                    </a:lnTo>
                    <a:lnTo>
                      <a:pt x="552" y="134"/>
                    </a:lnTo>
                    <a:lnTo>
                      <a:pt x="543" y="134"/>
                    </a:lnTo>
                    <a:lnTo>
                      <a:pt x="536" y="135"/>
                    </a:lnTo>
                    <a:lnTo>
                      <a:pt x="527" y="136"/>
                    </a:lnTo>
                    <a:lnTo>
                      <a:pt x="521" y="137"/>
                    </a:lnTo>
                    <a:lnTo>
                      <a:pt x="513" y="138"/>
                    </a:lnTo>
                    <a:lnTo>
                      <a:pt x="506" y="139"/>
                    </a:lnTo>
                    <a:lnTo>
                      <a:pt x="498" y="141"/>
                    </a:lnTo>
                    <a:lnTo>
                      <a:pt x="492" y="143"/>
                    </a:lnTo>
                    <a:lnTo>
                      <a:pt x="485" y="145"/>
                    </a:lnTo>
                    <a:lnTo>
                      <a:pt x="478" y="147"/>
                    </a:lnTo>
                    <a:lnTo>
                      <a:pt x="471" y="149"/>
                    </a:lnTo>
                    <a:lnTo>
                      <a:pt x="466" y="151"/>
                    </a:lnTo>
                    <a:lnTo>
                      <a:pt x="459" y="153"/>
                    </a:lnTo>
                    <a:lnTo>
                      <a:pt x="453" y="157"/>
                    </a:lnTo>
                    <a:lnTo>
                      <a:pt x="446" y="160"/>
                    </a:lnTo>
                    <a:lnTo>
                      <a:pt x="441" y="162"/>
                    </a:lnTo>
                    <a:lnTo>
                      <a:pt x="435" y="165"/>
                    </a:lnTo>
                    <a:lnTo>
                      <a:pt x="429" y="168"/>
                    </a:lnTo>
                    <a:lnTo>
                      <a:pt x="424" y="172"/>
                    </a:lnTo>
                    <a:lnTo>
                      <a:pt x="418" y="175"/>
                    </a:lnTo>
                    <a:lnTo>
                      <a:pt x="413" y="178"/>
                    </a:lnTo>
                    <a:lnTo>
                      <a:pt x="407" y="181"/>
                    </a:lnTo>
                    <a:lnTo>
                      <a:pt x="403" y="186"/>
                    </a:lnTo>
                    <a:lnTo>
                      <a:pt x="398" y="189"/>
                    </a:lnTo>
                    <a:lnTo>
                      <a:pt x="392" y="193"/>
                    </a:lnTo>
                    <a:lnTo>
                      <a:pt x="388" y="198"/>
                    </a:lnTo>
                    <a:lnTo>
                      <a:pt x="383" y="202"/>
                    </a:lnTo>
                    <a:lnTo>
                      <a:pt x="378" y="206"/>
                    </a:lnTo>
                    <a:lnTo>
                      <a:pt x="374" y="210"/>
                    </a:lnTo>
                    <a:lnTo>
                      <a:pt x="369" y="216"/>
                    </a:lnTo>
                    <a:lnTo>
                      <a:pt x="364" y="220"/>
                    </a:lnTo>
                    <a:lnTo>
                      <a:pt x="360" y="225"/>
                    </a:lnTo>
                    <a:lnTo>
                      <a:pt x="356" y="230"/>
                    </a:lnTo>
                    <a:lnTo>
                      <a:pt x="351" y="235"/>
                    </a:lnTo>
                    <a:lnTo>
                      <a:pt x="347" y="241"/>
                    </a:lnTo>
                    <a:lnTo>
                      <a:pt x="343" y="246"/>
                    </a:lnTo>
                    <a:lnTo>
                      <a:pt x="338" y="251"/>
                    </a:lnTo>
                    <a:lnTo>
                      <a:pt x="334" y="257"/>
                    </a:lnTo>
                    <a:lnTo>
                      <a:pt x="331" y="262"/>
                    </a:lnTo>
                    <a:lnTo>
                      <a:pt x="328" y="268"/>
                    </a:lnTo>
                    <a:lnTo>
                      <a:pt x="323" y="274"/>
                    </a:lnTo>
                    <a:lnTo>
                      <a:pt x="319" y="280"/>
                    </a:lnTo>
                    <a:lnTo>
                      <a:pt x="316" y="286"/>
                    </a:lnTo>
                    <a:lnTo>
                      <a:pt x="313" y="292"/>
                    </a:lnTo>
                    <a:lnTo>
                      <a:pt x="308" y="298"/>
                    </a:lnTo>
                    <a:lnTo>
                      <a:pt x="305" y="304"/>
                    </a:lnTo>
                    <a:lnTo>
                      <a:pt x="302" y="311"/>
                    </a:lnTo>
                    <a:lnTo>
                      <a:pt x="299" y="317"/>
                    </a:lnTo>
                    <a:lnTo>
                      <a:pt x="295" y="324"/>
                    </a:lnTo>
                    <a:lnTo>
                      <a:pt x="292" y="331"/>
                    </a:lnTo>
                    <a:lnTo>
                      <a:pt x="289" y="338"/>
                    </a:lnTo>
                    <a:lnTo>
                      <a:pt x="286" y="344"/>
                    </a:lnTo>
                    <a:lnTo>
                      <a:pt x="284" y="351"/>
                    </a:lnTo>
                    <a:lnTo>
                      <a:pt x="280" y="358"/>
                    </a:lnTo>
                    <a:lnTo>
                      <a:pt x="277" y="365"/>
                    </a:lnTo>
                    <a:lnTo>
                      <a:pt x="275" y="372"/>
                    </a:lnTo>
                    <a:lnTo>
                      <a:pt x="272" y="379"/>
                    </a:lnTo>
                    <a:lnTo>
                      <a:pt x="270" y="385"/>
                    </a:lnTo>
                    <a:lnTo>
                      <a:pt x="267" y="393"/>
                    </a:lnTo>
                    <a:lnTo>
                      <a:pt x="264" y="399"/>
                    </a:lnTo>
                    <a:lnTo>
                      <a:pt x="260" y="414"/>
                    </a:lnTo>
                    <a:lnTo>
                      <a:pt x="254" y="428"/>
                    </a:lnTo>
                    <a:lnTo>
                      <a:pt x="250" y="443"/>
                    </a:lnTo>
                    <a:lnTo>
                      <a:pt x="246" y="457"/>
                    </a:lnTo>
                    <a:lnTo>
                      <a:pt x="243" y="473"/>
                    </a:lnTo>
                    <a:lnTo>
                      <a:pt x="238" y="487"/>
                    </a:lnTo>
                    <a:lnTo>
                      <a:pt x="235" y="502"/>
                    </a:lnTo>
                    <a:lnTo>
                      <a:pt x="232" y="516"/>
                    </a:lnTo>
                    <a:lnTo>
                      <a:pt x="227" y="530"/>
                    </a:lnTo>
                    <a:lnTo>
                      <a:pt x="225" y="544"/>
                    </a:lnTo>
                    <a:lnTo>
                      <a:pt x="222" y="559"/>
                    </a:lnTo>
                    <a:lnTo>
                      <a:pt x="219" y="572"/>
                    </a:lnTo>
                    <a:lnTo>
                      <a:pt x="217" y="586"/>
                    </a:lnTo>
                    <a:lnTo>
                      <a:pt x="213" y="599"/>
                    </a:lnTo>
                    <a:lnTo>
                      <a:pt x="209" y="626"/>
                    </a:lnTo>
                    <a:lnTo>
                      <a:pt x="204" y="649"/>
                    </a:lnTo>
                    <a:lnTo>
                      <a:pt x="199" y="673"/>
                    </a:lnTo>
                    <a:lnTo>
                      <a:pt x="195" y="695"/>
                    </a:lnTo>
                    <a:lnTo>
                      <a:pt x="193" y="706"/>
                    </a:lnTo>
                    <a:lnTo>
                      <a:pt x="191" y="715"/>
                    </a:lnTo>
                    <a:lnTo>
                      <a:pt x="188" y="725"/>
                    </a:lnTo>
                    <a:lnTo>
                      <a:pt x="185" y="735"/>
                    </a:lnTo>
                    <a:lnTo>
                      <a:pt x="182" y="744"/>
                    </a:lnTo>
                    <a:lnTo>
                      <a:pt x="180" y="752"/>
                    </a:lnTo>
                    <a:lnTo>
                      <a:pt x="177" y="758"/>
                    </a:lnTo>
                    <a:lnTo>
                      <a:pt x="176" y="763"/>
                    </a:lnTo>
                    <a:lnTo>
                      <a:pt x="174" y="767"/>
                    </a:lnTo>
                    <a:lnTo>
                      <a:pt x="171" y="771"/>
                    </a:lnTo>
                    <a:lnTo>
                      <a:pt x="168" y="777"/>
                    </a:lnTo>
                    <a:lnTo>
                      <a:pt x="164" y="782"/>
                    </a:lnTo>
                    <a:lnTo>
                      <a:pt x="161" y="788"/>
                    </a:lnTo>
                    <a:lnTo>
                      <a:pt x="156" y="793"/>
                    </a:lnTo>
                    <a:lnTo>
                      <a:pt x="151" y="798"/>
                    </a:lnTo>
                    <a:lnTo>
                      <a:pt x="143" y="804"/>
                    </a:lnTo>
                    <a:lnTo>
                      <a:pt x="134" y="810"/>
                    </a:lnTo>
                    <a:lnTo>
                      <a:pt x="125" y="813"/>
                    </a:lnTo>
                    <a:close/>
                  </a:path>
                </a:pathLst>
              </a:custGeom>
              <a:solidFill>
                <a:srgbClr val="1F1A1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335" name="Freeform 177"/>
              <p:cNvSpPr>
                <a:spLocks noEditPoints="1"/>
              </p:cNvSpPr>
              <p:nvPr/>
            </p:nvSpPr>
            <p:spPr bwMode="auto">
              <a:xfrm>
                <a:off x="3882" y="1928"/>
                <a:ext cx="166" cy="450"/>
              </a:xfrm>
              <a:custGeom>
                <a:avLst/>
                <a:gdLst>
                  <a:gd name="T0" fmla="*/ 37 w 1495"/>
                  <a:gd name="T1" fmla="*/ 450 h 4053"/>
                  <a:gd name="T2" fmla="*/ 21 w 1495"/>
                  <a:gd name="T3" fmla="*/ 448 h 4053"/>
                  <a:gd name="T4" fmla="*/ 10 w 1495"/>
                  <a:gd name="T5" fmla="*/ 444 h 4053"/>
                  <a:gd name="T6" fmla="*/ 4 w 1495"/>
                  <a:gd name="T7" fmla="*/ 439 h 4053"/>
                  <a:gd name="T8" fmla="*/ 0 w 1495"/>
                  <a:gd name="T9" fmla="*/ 431 h 4053"/>
                  <a:gd name="T10" fmla="*/ 15 w 1495"/>
                  <a:gd name="T11" fmla="*/ 429 h 4053"/>
                  <a:gd name="T12" fmla="*/ 17 w 1495"/>
                  <a:gd name="T13" fmla="*/ 430 h 4053"/>
                  <a:gd name="T14" fmla="*/ 22 w 1495"/>
                  <a:gd name="T15" fmla="*/ 433 h 4053"/>
                  <a:gd name="T16" fmla="*/ 35 w 1495"/>
                  <a:gd name="T17" fmla="*/ 435 h 4053"/>
                  <a:gd name="T18" fmla="*/ 56 w 1495"/>
                  <a:gd name="T19" fmla="*/ 435 h 4053"/>
                  <a:gd name="T20" fmla="*/ 166 w 1495"/>
                  <a:gd name="T21" fmla="*/ 254 h 4053"/>
                  <a:gd name="T22" fmla="*/ 164 w 1495"/>
                  <a:gd name="T23" fmla="*/ 290 h 4053"/>
                  <a:gd name="T24" fmla="*/ 157 w 1495"/>
                  <a:gd name="T25" fmla="*/ 324 h 4053"/>
                  <a:gd name="T26" fmla="*/ 148 w 1495"/>
                  <a:gd name="T27" fmla="*/ 356 h 4053"/>
                  <a:gd name="T28" fmla="*/ 135 w 1495"/>
                  <a:gd name="T29" fmla="*/ 385 h 4053"/>
                  <a:gd name="T30" fmla="*/ 120 w 1495"/>
                  <a:gd name="T31" fmla="*/ 410 h 4053"/>
                  <a:gd name="T32" fmla="*/ 103 w 1495"/>
                  <a:gd name="T33" fmla="*/ 429 h 4053"/>
                  <a:gd name="T34" fmla="*/ 85 w 1495"/>
                  <a:gd name="T35" fmla="*/ 443 h 4053"/>
                  <a:gd name="T36" fmla="*/ 75 w 1495"/>
                  <a:gd name="T37" fmla="*/ 447 h 4053"/>
                  <a:gd name="T38" fmla="*/ 64 w 1495"/>
                  <a:gd name="T39" fmla="*/ 450 h 4053"/>
                  <a:gd name="T40" fmla="*/ 58 w 1495"/>
                  <a:gd name="T41" fmla="*/ 435 h 4053"/>
                  <a:gd name="T42" fmla="*/ 65 w 1495"/>
                  <a:gd name="T43" fmla="*/ 434 h 4053"/>
                  <a:gd name="T44" fmla="*/ 73 w 1495"/>
                  <a:gd name="T45" fmla="*/ 432 h 4053"/>
                  <a:gd name="T46" fmla="*/ 83 w 1495"/>
                  <a:gd name="T47" fmla="*/ 427 h 4053"/>
                  <a:gd name="T48" fmla="*/ 99 w 1495"/>
                  <a:gd name="T49" fmla="*/ 413 h 4053"/>
                  <a:gd name="T50" fmla="*/ 113 w 1495"/>
                  <a:gd name="T51" fmla="*/ 393 h 4053"/>
                  <a:gd name="T52" fmla="*/ 126 w 1495"/>
                  <a:gd name="T53" fmla="*/ 369 h 4053"/>
                  <a:gd name="T54" fmla="*/ 137 w 1495"/>
                  <a:gd name="T55" fmla="*/ 341 h 4053"/>
                  <a:gd name="T56" fmla="*/ 145 w 1495"/>
                  <a:gd name="T57" fmla="*/ 309 h 4053"/>
                  <a:gd name="T58" fmla="*/ 150 w 1495"/>
                  <a:gd name="T59" fmla="*/ 276 h 4053"/>
                  <a:gd name="T60" fmla="*/ 151 w 1495"/>
                  <a:gd name="T61" fmla="*/ 241 h 4053"/>
                  <a:gd name="T62" fmla="*/ 66 w 1495"/>
                  <a:gd name="T63" fmla="*/ 1 h 4053"/>
                  <a:gd name="T64" fmla="*/ 85 w 1495"/>
                  <a:gd name="T65" fmla="*/ 9 h 4053"/>
                  <a:gd name="T66" fmla="*/ 103 w 1495"/>
                  <a:gd name="T67" fmla="*/ 24 h 4053"/>
                  <a:gd name="T68" fmla="*/ 117 w 1495"/>
                  <a:gd name="T69" fmla="*/ 44 h 4053"/>
                  <a:gd name="T70" fmla="*/ 130 w 1495"/>
                  <a:gd name="T71" fmla="*/ 68 h 4053"/>
                  <a:gd name="T72" fmla="*/ 141 w 1495"/>
                  <a:gd name="T73" fmla="*/ 96 h 4053"/>
                  <a:gd name="T74" fmla="*/ 149 w 1495"/>
                  <a:gd name="T75" fmla="*/ 127 h 4053"/>
                  <a:gd name="T76" fmla="*/ 158 w 1495"/>
                  <a:gd name="T77" fmla="*/ 169 h 4053"/>
                  <a:gd name="T78" fmla="*/ 149 w 1495"/>
                  <a:gd name="T79" fmla="*/ 216 h 4053"/>
                  <a:gd name="T80" fmla="*/ 141 w 1495"/>
                  <a:gd name="T81" fmla="*/ 157 h 4053"/>
                  <a:gd name="T82" fmla="*/ 132 w 1495"/>
                  <a:gd name="T83" fmla="*/ 120 h 4053"/>
                  <a:gd name="T84" fmla="*/ 123 w 1495"/>
                  <a:gd name="T85" fmla="*/ 91 h 4053"/>
                  <a:gd name="T86" fmla="*/ 112 w 1495"/>
                  <a:gd name="T87" fmla="*/ 65 h 4053"/>
                  <a:gd name="T88" fmla="*/ 100 w 1495"/>
                  <a:gd name="T89" fmla="*/ 44 h 4053"/>
                  <a:gd name="T90" fmla="*/ 87 w 1495"/>
                  <a:gd name="T91" fmla="*/ 29 h 4053"/>
                  <a:gd name="T92" fmla="*/ 72 w 1495"/>
                  <a:gd name="T93" fmla="*/ 19 h 4053"/>
                  <a:gd name="T94" fmla="*/ 58 w 1495"/>
                  <a:gd name="T95" fmla="*/ 15 h 4053"/>
                  <a:gd name="T96" fmla="*/ 3 w 1495"/>
                  <a:gd name="T97" fmla="*/ 79 h 4053"/>
                  <a:gd name="T98" fmla="*/ 7 w 1495"/>
                  <a:gd name="T99" fmla="*/ 60 h 4053"/>
                  <a:gd name="T100" fmla="*/ 12 w 1495"/>
                  <a:gd name="T101" fmla="*/ 39 h 4053"/>
                  <a:gd name="T102" fmla="*/ 18 w 1495"/>
                  <a:gd name="T103" fmla="*/ 26 h 4053"/>
                  <a:gd name="T104" fmla="*/ 27 w 1495"/>
                  <a:gd name="T105" fmla="*/ 14 h 4053"/>
                  <a:gd name="T106" fmla="*/ 38 w 1495"/>
                  <a:gd name="T107" fmla="*/ 5 h 4053"/>
                  <a:gd name="T108" fmla="*/ 54 w 1495"/>
                  <a:gd name="T109" fmla="*/ 0 h 4053"/>
                  <a:gd name="T110" fmla="*/ 50 w 1495"/>
                  <a:gd name="T111" fmla="*/ 16 h 4053"/>
                  <a:gd name="T112" fmla="*/ 41 w 1495"/>
                  <a:gd name="T113" fmla="*/ 21 h 4053"/>
                  <a:gd name="T114" fmla="*/ 34 w 1495"/>
                  <a:gd name="T115" fmla="*/ 29 h 4053"/>
                  <a:gd name="T116" fmla="*/ 29 w 1495"/>
                  <a:gd name="T117" fmla="*/ 39 h 4053"/>
                  <a:gd name="T118" fmla="*/ 24 w 1495"/>
                  <a:gd name="T119" fmla="*/ 52 h 4053"/>
                  <a:gd name="T120" fmla="*/ 18 w 1495"/>
                  <a:gd name="T121" fmla="*/ 78 h 4053"/>
                  <a:gd name="T122" fmla="*/ 14 w 1495"/>
                  <a:gd name="T123" fmla="*/ 89 h 405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495" h="4053">
                    <a:moveTo>
                      <a:pt x="508" y="3918"/>
                    </a:moveTo>
                    <a:lnTo>
                      <a:pt x="502" y="4052"/>
                    </a:lnTo>
                    <a:lnTo>
                      <a:pt x="497" y="4052"/>
                    </a:lnTo>
                    <a:lnTo>
                      <a:pt x="490" y="4052"/>
                    </a:lnTo>
                    <a:lnTo>
                      <a:pt x="480" y="4052"/>
                    </a:lnTo>
                    <a:lnTo>
                      <a:pt x="468" y="4052"/>
                    </a:lnTo>
                    <a:lnTo>
                      <a:pt x="442" y="4052"/>
                    </a:lnTo>
                    <a:lnTo>
                      <a:pt x="412" y="4052"/>
                    </a:lnTo>
                    <a:lnTo>
                      <a:pt x="395" y="4052"/>
                    </a:lnTo>
                    <a:lnTo>
                      <a:pt x="377" y="4052"/>
                    </a:lnTo>
                    <a:lnTo>
                      <a:pt x="359" y="4052"/>
                    </a:lnTo>
                    <a:lnTo>
                      <a:pt x="341" y="4051"/>
                    </a:lnTo>
                    <a:lnTo>
                      <a:pt x="331" y="4050"/>
                    </a:lnTo>
                    <a:lnTo>
                      <a:pt x="321" y="4050"/>
                    </a:lnTo>
                    <a:lnTo>
                      <a:pt x="312" y="4049"/>
                    </a:lnTo>
                    <a:lnTo>
                      <a:pt x="302" y="4049"/>
                    </a:lnTo>
                    <a:lnTo>
                      <a:pt x="292" y="4048"/>
                    </a:lnTo>
                    <a:lnTo>
                      <a:pt x="283" y="4047"/>
                    </a:lnTo>
                    <a:lnTo>
                      <a:pt x="272" y="4046"/>
                    </a:lnTo>
                    <a:lnTo>
                      <a:pt x="263" y="4045"/>
                    </a:lnTo>
                    <a:lnTo>
                      <a:pt x="252" y="4044"/>
                    </a:lnTo>
                    <a:lnTo>
                      <a:pt x="243" y="4041"/>
                    </a:lnTo>
                    <a:lnTo>
                      <a:pt x="233" y="4040"/>
                    </a:lnTo>
                    <a:lnTo>
                      <a:pt x="223" y="4039"/>
                    </a:lnTo>
                    <a:lnTo>
                      <a:pt x="213" y="4037"/>
                    </a:lnTo>
                    <a:lnTo>
                      <a:pt x="203" y="4035"/>
                    </a:lnTo>
                    <a:lnTo>
                      <a:pt x="193" y="4033"/>
                    </a:lnTo>
                    <a:lnTo>
                      <a:pt x="183" y="4031"/>
                    </a:lnTo>
                    <a:lnTo>
                      <a:pt x="174" y="4028"/>
                    </a:lnTo>
                    <a:lnTo>
                      <a:pt x="164" y="4025"/>
                    </a:lnTo>
                    <a:lnTo>
                      <a:pt x="154" y="4023"/>
                    </a:lnTo>
                    <a:lnTo>
                      <a:pt x="146" y="4020"/>
                    </a:lnTo>
                    <a:lnTo>
                      <a:pt x="140" y="4019"/>
                    </a:lnTo>
                    <a:lnTo>
                      <a:pt x="136" y="4017"/>
                    </a:lnTo>
                    <a:lnTo>
                      <a:pt x="131" y="4014"/>
                    </a:lnTo>
                    <a:lnTo>
                      <a:pt x="126" y="4012"/>
                    </a:lnTo>
                    <a:lnTo>
                      <a:pt x="118" y="4009"/>
                    </a:lnTo>
                    <a:lnTo>
                      <a:pt x="109" y="4005"/>
                    </a:lnTo>
                    <a:lnTo>
                      <a:pt x="105" y="4003"/>
                    </a:lnTo>
                    <a:lnTo>
                      <a:pt x="99" y="4000"/>
                    </a:lnTo>
                    <a:lnTo>
                      <a:pt x="94" y="3998"/>
                    </a:lnTo>
                    <a:lnTo>
                      <a:pt x="91" y="3995"/>
                    </a:lnTo>
                    <a:lnTo>
                      <a:pt x="86" y="3994"/>
                    </a:lnTo>
                    <a:lnTo>
                      <a:pt x="82" y="3991"/>
                    </a:lnTo>
                    <a:lnTo>
                      <a:pt x="77" y="3988"/>
                    </a:lnTo>
                    <a:lnTo>
                      <a:pt x="72" y="3984"/>
                    </a:lnTo>
                    <a:lnTo>
                      <a:pt x="69" y="3982"/>
                    </a:lnTo>
                    <a:lnTo>
                      <a:pt x="65" y="3979"/>
                    </a:lnTo>
                    <a:lnTo>
                      <a:pt x="61" y="3976"/>
                    </a:lnTo>
                    <a:lnTo>
                      <a:pt x="56" y="3972"/>
                    </a:lnTo>
                    <a:lnTo>
                      <a:pt x="53" y="3969"/>
                    </a:lnTo>
                    <a:lnTo>
                      <a:pt x="49" y="3965"/>
                    </a:lnTo>
                    <a:lnTo>
                      <a:pt x="44" y="3961"/>
                    </a:lnTo>
                    <a:lnTo>
                      <a:pt x="41" y="3957"/>
                    </a:lnTo>
                    <a:lnTo>
                      <a:pt x="39" y="3954"/>
                    </a:lnTo>
                    <a:lnTo>
                      <a:pt x="35" y="3951"/>
                    </a:lnTo>
                    <a:lnTo>
                      <a:pt x="30" y="3945"/>
                    </a:lnTo>
                    <a:lnTo>
                      <a:pt x="27" y="3941"/>
                    </a:lnTo>
                    <a:lnTo>
                      <a:pt x="24" y="3937"/>
                    </a:lnTo>
                    <a:lnTo>
                      <a:pt x="22" y="3931"/>
                    </a:lnTo>
                    <a:lnTo>
                      <a:pt x="19" y="3927"/>
                    </a:lnTo>
                    <a:lnTo>
                      <a:pt x="16" y="3923"/>
                    </a:lnTo>
                    <a:lnTo>
                      <a:pt x="13" y="3917"/>
                    </a:lnTo>
                    <a:lnTo>
                      <a:pt x="11" y="3912"/>
                    </a:lnTo>
                    <a:lnTo>
                      <a:pt x="9" y="3906"/>
                    </a:lnTo>
                    <a:lnTo>
                      <a:pt x="7" y="3901"/>
                    </a:lnTo>
                    <a:lnTo>
                      <a:pt x="5" y="3896"/>
                    </a:lnTo>
                    <a:lnTo>
                      <a:pt x="3" y="3889"/>
                    </a:lnTo>
                    <a:lnTo>
                      <a:pt x="2" y="3884"/>
                    </a:lnTo>
                    <a:lnTo>
                      <a:pt x="0" y="3879"/>
                    </a:lnTo>
                    <a:lnTo>
                      <a:pt x="133" y="3854"/>
                    </a:lnTo>
                    <a:lnTo>
                      <a:pt x="133" y="3855"/>
                    </a:lnTo>
                    <a:lnTo>
                      <a:pt x="133" y="3856"/>
                    </a:lnTo>
                    <a:lnTo>
                      <a:pt x="133" y="3857"/>
                    </a:lnTo>
                    <a:lnTo>
                      <a:pt x="134" y="3858"/>
                    </a:lnTo>
                    <a:lnTo>
                      <a:pt x="134" y="3859"/>
                    </a:lnTo>
                    <a:lnTo>
                      <a:pt x="134" y="3858"/>
                    </a:lnTo>
                    <a:lnTo>
                      <a:pt x="134" y="3859"/>
                    </a:lnTo>
                    <a:lnTo>
                      <a:pt x="135" y="3860"/>
                    </a:lnTo>
                    <a:lnTo>
                      <a:pt x="135" y="3861"/>
                    </a:lnTo>
                    <a:lnTo>
                      <a:pt x="136" y="3861"/>
                    </a:lnTo>
                    <a:lnTo>
                      <a:pt x="136" y="3862"/>
                    </a:lnTo>
                    <a:lnTo>
                      <a:pt x="137" y="3863"/>
                    </a:lnTo>
                    <a:lnTo>
                      <a:pt x="137" y="3865"/>
                    </a:lnTo>
                    <a:lnTo>
                      <a:pt x="139" y="3866"/>
                    </a:lnTo>
                    <a:lnTo>
                      <a:pt x="140" y="3868"/>
                    </a:lnTo>
                    <a:lnTo>
                      <a:pt x="141" y="3869"/>
                    </a:lnTo>
                    <a:lnTo>
                      <a:pt x="144" y="3870"/>
                    </a:lnTo>
                    <a:lnTo>
                      <a:pt x="145" y="3871"/>
                    </a:lnTo>
                    <a:lnTo>
                      <a:pt x="146" y="3872"/>
                    </a:lnTo>
                    <a:lnTo>
                      <a:pt x="147" y="3873"/>
                    </a:lnTo>
                    <a:lnTo>
                      <a:pt x="149" y="3874"/>
                    </a:lnTo>
                    <a:lnTo>
                      <a:pt x="151" y="3875"/>
                    </a:lnTo>
                    <a:lnTo>
                      <a:pt x="152" y="3876"/>
                    </a:lnTo>
                    <a:lnTo>
                      <a:pt x="154" y="3877"/>
                    </a:lnTo>
                    <a:lnTo>
                      <a:pt x="157" y="3879"/>
                    </a:lnTo>
                    <a:lnTo>
                      <a:pt x="159" y="3881"/>
                    </a:lnTo>
                    <a:lnTo>
                      <a:pt x="161" y="3882"/>
                    </a:lnTo>
                    <a:lnTo>
                      <a:pt x="163" y="3882"/>
                    </a:lnTo>
                    <a:lnTo>
                      <a:pt x="165" y="3883"/>
                    </a:lnTo>
                    <a:lnTo>
                      <a:pt x="171" y="3886"/>
                    </a:lnTo>
                    <a:lnTo>
                      <a:pt x="177" y="3888"/>
                    </a:lnTo>
                    <a:lnTo>
                      <a:pt x="179" y="3889"/>
                    </a:lnTo>
                    <a:lnTo>
                      <a:pt x="182" y="3890"/>
                    </a:lnTo>
                    <a:lnTo>
                      <a:pt x="185" y="3892"/>
                    </a:lnTo>
                    <a:lnTo>
                      <a:pt x="188" y="3893"/>
                    </a:lnTo>
                    <a:lnTo>
                      <a:pt x="194" y="3895"/>
                    </a:lnTo>
                    <a:lnTo>
                      <a:pt x="201" y="3897"/>
                    </a:lnTo>
                    <a:lnTo>
                      <a:pt x="207" y="3899"/>
                    </a:lnTo>
                    <a:lnTo>
                      <a:pt x="215" y="3900"/>
                    </a:lnTo>
                    <a:lnTo>
                      <a:pt x="222" y="3902"/>
                    </a:lnTo>
                    <a:lnTo>
                      <a:pt x="230" y="3903"/>
                    </a:lnTo>
                    <a:lnTo>
                      <a:pt x="237" y="3906"/>
                    </a:lnTo>
                    <a:lnTo>
                      <a:pt x="246" y="3907"/>
                    </a:lnTo>
                    <a:lnTo>
                      <a:pt x="254" y="3908"/>
                    </a:lnTo>
                    <a:lnTo>
                      <a:pt x="262" y="3909"/>
                    </a:lnTo>
                    <a:lnTo>
                      <a:pt x="270" y="3911"/>
                    </a:lnTo>
                    <a:lnTo>
                      <a:pt x="278" y="3911"/>
                    </a:lnTo>
                    <a:lnTo>
                      <a:pt x="287" y="3912"/>
                    </a:lnTo>
                    <a:lnTo>
                      <a:pt x="296" y="3913"/>
                    </a:lnTo>
                    <a:lnTo>
                      <a:pt x="304" y="3914"/>
                    </a:lnTo>
                    <a:lnTo>
                      <a:pt x="313" y="3915"/>
                    </a:lnTo>
                    <a:lnTo>
                      <a:pt x="321" y="3915"/>
                    </a:lnTo>
                    <a:lnTo>
                      <a:pt x="330" y="3916"/>
                    </a:lnTo>
                    <a:lnTo>
                      <a:pt x="338" y="3916"/>
                    </a:lnTo>
                    <a:lnTo>
                      <a:pt x="346" y="3917"/>
                    </a:lnTo>
                    <a:lnTo>
                      <a:pt x="363" y="3917"/>
                    </a:lnTo>
                    <a:lnTo>
                      <a:pt x="381" y="3918"/>
                    </a:lnTo>
                    <a:lnTo>
                      <a:pt x="397" y="3918"/>
                    </a:lnTo>
                    <a:lnTo>
                      <a:pt x="412" y="3918"/>
                    </a:lnTo>
                    <a:lnTo>
                      <a:pt x="442" y="3918"/>
                    </a:lnTo>
                    <a:lnTo>
                      <a:pt x="468" y="3918"/>
                    </a:lnTo>
                    <a:lnTo>
                      <a:pt x="479" y="3918"/>
                    </a:lnTo>
                    <a:lnTo>
                      <a:pt x="490" y="3918"/>
                    </a:lnTo>
                    <a:lnTo>
                      <a:pt x="498" y="3918"/>
                    </a:lnTo>
                    <a:lnTo>
                      <a:pt x="508" y="3918"/>
                    </a:lnTo>
                    <a:close/>
                    <a:moveTo>
                      <a:pt x="1353" y="2035"/>
                    </a:moveTo>
                    <a:lnTo>
                      <a:pt x="1486" y="2024"/>
                    </a:lnTo>
                    <a:lnTo>
                      <a:pt x="1488" y="2048"/>
                    </a:lnTo>
                    <a:lnTo>
                      <a:pt x="1490" y="2072"/>
                    </a:lnTo>
                    <a:lnTo>
                      <a:pt x="1491" y="2096"/>
                    </a:lnTo>
                    <a:lnTo>
                      <a:pt x="1492" y="2119"/>
                    </a:lnTo>
                    <a:lnTo>
                      <a:pt x="1493" y="2143"/>
                    </a:lnTo>
                    <a:lnTo>
                      <a:pt x="1494" y="2167"/>
                    </a:lnTo>
                    <a:lnTo>
                      <a:pt x="1495" y="2190"/>
                    </a:lnTo>
                    <a:lnTo>
                      <a:pt x="1495" y="2214"/>
                    </a:lnTo>
                    <a:lnTo>
                      <a:pt x="1495" y="2238"/>
                    </a:lnTo>
                    <a:lnTo>
                      <a:pt x="1495" y="2262"/>
                    </a:lnTo>
                    <a:lnTo>
                      <a:pt x="1495" y="2284"/>
                    </a:lnTo>
                    <a:lnTo>
                      <a:pt x="1495" y="2308"/>
                    </a:lnTo>
                    <a:lnTo>
                      <a:pt x="1494" y="2332"/>
                    </a:lnTo>
                    <a:lnTo>
                      <a:pt x="1494" y="2356"/>
                    </a:lnTo>
                    <a:lnTo>
                      <a:pt x="1493" y="2378"/>
                    </a:lnTo>
                    <a:lnTo>
                      <a:pt x="1492" y="2402"/>
                    </a:lnTo>
                    <a:lnTo>
                      <a:pt x="1491" y="2426"/>
                    </a:lnTo>
                    <a:lnTo>
                      <a:pt x="1489" y="2448"/>
                    </a:lnTo>
                    <a:lnTo>
                      <a:pt x="1488" y="2472"/>
                    </a:lnTo>
                    <a:lnTo>
                      <a:pt x="1485" y="2495"/>
                    </a:lnTo>
                    <a:lnTo>
                      <a:pt x="1483" y="2518"/>
                    </a:lnTo>
                    <a:lnTo>
                      <a:pt x="1481" y="2541"/>
                    </a:lnTo>
                    <a:lnTo>
                      <a:pt x="1479" y="2564"/>
                    </a:lnTo>
                    <a:lnTo>
                      <a:pt x="1476" y="2586"/>
                    </a:lnTo>
                    <a:lnTo>
                      <a:pt x="1474" y="2610"/>
                    </a:lnTo>
                    <a:lnTo>
                      <a:pt x="1470" y="2633"/>
                    </a:lnTo>
                    <a:lnTo>
                      <a:pt x="1467" y="2655"/>
                    </a:lnTo>
                    <a:lnTo>
                      <a:pt x="1464" y="2678"/>
                    </a:lnTo>
                    <a:lnTo>
                      <a:pt x="1461" y="2701"/>
                    </a:lnTo>
                    <a:lnTo>
                      <a:pt x="1456" y="2722"/>
                    </a:lnTo>
                    <a:lnTo>
                      <a:pt x="1453" y="2745"/>
                    </a:lnTo>
                    <a:lnTo>
                      <a:pt x="1449" y="2768"/>
                    </a:lnTo>
                    <a:lnTo>
                      <a:pt x="1446" y="2789"/>
                    </a:lnTo>
                    <a:lnTo>
                      <a:pt x="1441" y="2812"/>
                    </a:lnTo>
                    <a:lnTo>
                      <a:pt x="1436" y="2833"/>
                    </a:lnTo>
                    <a:lnTo>
                      <a:pt x="1432" y="2855"/>
                    </a:lnTo>
                    <a:lnTo>
                      <a:pt x="1427" y="2878"/>
                    </a:lnTo>
                    <a:lnTo>
                      <a:pt x="1422" y="2899"/>
                    </a:lnTo>
                    <a:lnTo>
                      <a:pt x="1416" y="2921"/>
                    </a:lnTo>
                    <a:lnTo>
                      <a:pt x="1412" y="2941"/>
                    </a:lnTo>
                    <a:lnTo>
                      <a:pt x="1407" y="2963"/>
                    </a:lnTo>
                    <a:lnTo>
                      <a:pt x="1401" y="2984"/>
                    </a:lnTo>
                    <a:lnTo>
                      <a:pt x="1395" y="3006"/>
                    </a:lnTo>
                    <a:lnTo>
                      <a:pt x="1389" y="3026"/>
                    </a:lnTo>
                    <a:lnTo>
                      <a:pt x="1383" y="3047"/>
                    </a:lnTo>
                    <a:lnTo>
                      <a:pt x="1378" y="3067"/>
                    </a:lnTo>
                    <a:lnTo>
                      <a:pt x="1371" y="3089"/>
                    </a:lnTo>
                    <a:lnTo>
                      <a:pt x="1365" y="3108"/>
                    </a:lnTo>
                    <a:lnTo>
                      <a:pt x="1358" y="3129"/>
                    </a:lnTo>
                    <a:lnTo>
                      <a:pt x="1352" y="3149"/>
                    </a:lnTo>
                    <a:lnTo>
                      <a:pt x="1345" y="3170"/>
                    </a:lnTo>
                    <a:lnTo>
                      <a:pt x="1338" y="3189"/>
                    </a:lnTo>
                    <a:lnTo>
                      <a:pt x="1331" y="3209"/>
                    </a:lnTo>
                    <a:lnTo>
                      <a:pt x="1324" y="3228"/>
                    </a:lnTo>
                    <a:lnTo>
                      <a:pt x="1316" y="3248"/>
                    </a:lnTo>
                    <a:lnTo>
                      <a:pt x="1309" y="3267"/>
                    </a:lnTo>
                    <a:lnTo>
                      <a:pt x="1301" y="3286"/>
                    </a:lnTo>
                    <a:lnTo>
                      <a:pt x="1294" y="3305"/>
                    </a:lnTo>
                    <a:lnTo>
                      <a:pt x="1286" y="3324"/>
                    </a:lnTo>
                    <a:lnTo>
                      <a:pt x="1277" y="3342"/>
                    </a:lnTo>
                    <a:lnTo>
                      <a:pt x="1270" y="3361"/>
                    </a:lnTo>
                    <a:lnTo>
                      <a:pt x="1262" y="3379"/>
                    </a:lnTo>
                    <a:lnTo>
                      <a:pt x="1254" y="3397"/>
                    </a:lnTo>
                    <a:lnTo>
                      <a:pt x="1245" y="3416"/>
                    </a:lnTo>
                    <a:lnTo>
                      <a:pt x="1236" y="3433"/>
                    </a:lnTo>
                    <a:lnTo>
                      <a:pt x="1228" y="3450"/>
                    </a:lnTo>
                    <a:lnTo>
                      <a:pt x="1219" y="3468"/>
                    </a:lnTo>
                    <a:lnTo>
                      <a:pt x="1209" y="3485"/>
                    </a:lnTo>
                    <a:lnTo>
                      <a:pt x="1201" y="3502"/>
                    </a:lnTo>
                    <a:lnTo>
                      <a:pt x="1192" y="3519"/>
                    </a:lnTo>
                    <a:lnTo>
                      <a:pt x="1183" y="3536"/>
                    </a:lnTo>
                    <a:lnTo>
                      <a:pt x="1173" y="3552"/>
                    </a:lnTo>
                    <a:lnTo>
                      <a:pt x="1164" y="3568"/>
                    </a:lnTo>
                    <a:lnTo>
                      <a:pt x="1155" y="3584"/>
                    </a:lnTo>
                    <a:lnTo>
                      <a:pt x="1145" y="3600"/>
                    </a:lnTo>
                    <a:lnTo>
                      <a:pt x="1135" y="3615"/>
                    </a:lnTo>
                    <a:lnTo>
                      <a:pt x="1125" y="3630"/>
                    </a:lnTo>
                    <a:lnTo>
                      <a:pt x="1116" y="3646"/>
                    </a:lnTo>
                    <a:lnTo>
                      <a:pt x="1105" y="3661"/>
                    </a:lnTo>
                    <a:lnTo>
                      <a:pt x="1095" y="3676"/>
                    </a:lnTo>
                    <a:lnTo>
                      <a:pt x="1084" y="3690"/>
                    </a:lnTo>
                    <a:lnTo>
                      <a:pt x="1075" y="3704"/>
                    </a:lnTo>
                    <a:lnTo>
                      <a:pt x="1064" y="3718"/>
                    </a:lnTo>
                    <a:lnTo>
                      <a:pt x="1053" y="3732"/>
                    </a:lnTo>
                    <a:lnTo>
                      <a:pt x="1042" y="3746"/>
                    </a:lnTo>
                    <a:lnTo>
                      <a:pt x="1032" y="3759"/>
                    </a:lnTo>
                    <a:lnTo>
                      <a:pt x="1021" y="3772"/>
                    </a:lnTo>
                    <a:lnTo>
                      <a:pt x="1010" y="3785"/>
                    </a:lnTo>
                    <a:lnTo>
                      <a:pt x="999" y="3798"/>
                    </a:lnTo>
                    <a:lnTo>
                      <a:pt x="987" y="3810"/>
                    </a:lnTo>
                    <a:lnTo>
                      <a:pt x="977" y="3821"/>
                    </a:lnTo>
                    <a:lnTo>
                      <a:pt x="966" y="3833"/>
                    </a:lnTo>
                    <a:lnTo>
                      <a:pt x="954" y="3845"/>
                    </a:lnTo>
                    <a:lnTo>
                      <a:pt x="942" y="3856"/>
                    </a:lnTo>
                    <a:lnTo>
                      <a:pt x="931" y="3868"/>
                    </a:lnTo>
                    <a:lnTo>
                      <a:pt x="920" y="3877"/>
                    </a:lnTo>
                    <a:lnTo>
                      <a:pt x="908" y="3888"/>
                    </a:lnTo>
                    <a:lnTo>
                      <a:pt x="896" y="3899"/>
                    </a:lnTo>
                    <a:lnTo>
                      <a:pt x="884" y="3909"/>
                    </a:lnTo>
                    <a:lnTo>
                      <a:pt x="872" y="3918"/>
                    </a:lnTo>
                    <a:lnTo>
                      <a:pt x="859" y="3928"/>
                    </a:lnTo>
                    <a:lnTo>
                      <a:pt x="847" y="3937"/>
                    </a:lnTo>
                    <a:lnTo>
                      <a:pt x="836" y="3945"/>
                    </a:lnTo>
                    <a:lnTo>
                      <a:pt x="823" y="3954"/>
                    </a:lnTo>
                    <a:lnTo>
                      <a:pt x="811" y="3962"/>
                    </a:lnTo>
                    <a:lnTo>
                      <a:pt x="798" y="3970"/>
                    </a:lnTo>
                    <a:lnTo>
                      <a:pt x="785" y="3978"/>
                    </a:lnTo>
                    <a:lnTo>
                      <a:pt x="773" y="3984"/>
                    </a:lnTo>
                    <a:lnTo>
                      <a:pt x="767" y="3989"/>
                    </a:lnTo>
                    <a:lnTo>
                      <a:pt x="759" y="3992"/>
                    </a:lnTo>
                    <a:lnTo>
                      <a:pt x="753" y="3995"/>
                    </a:lnTo>
                    <a:lnTo>
                      <a:pt x="746" y="3998"/>
                    </a:lnTo>
                    <a:lnTo>
                      <a:pt x="740" y="4002"/>
                    </a:lnTo>
                    <a:lnTo>
                      <a:pt x="733" y="4005"/>
                    </a:lnTo>
                    <a:lnTo>
                      <a:pt x="727" y="4007"/>
                    </a:lnTo>
                    <a:lnTo>
                      <a:pt x="720" y="4010"/>
                    </a:lnTo>
                    <a:lnTo>
                      <a:pt x="714" y="4012"/>
                    </a:lnTo>
                    <a:lnTo>
                      <a:pt x="707" y="4016"/>
                    </a:lnTo>
                    <a:lnTo>
                      <a:pt x="701" y="4019"/>
                    </a:lnTo>
                    <a:lnTo>
                      <a:pt x="694" y="4021"/>
                    </a:lnTo>
                    <a:lnTo>
                      <a:pt x="687" y="4023"/>
                    </a:lnTo>
                    <a:lnTo>
                      <a:pt x="680" y="4025"/>
                    </a:lnTo>
                    <a:lnTo>
                      <a:pt x="674" y="4028"/>
                    </a:lnTo>
                    <a:lnTo>
                      <a:pt x="667" y="4031"/>
                    </a:lnTo>
                    <a:lnTo>
                      <a:pt x="661" y="4032"/>
                    </a:lnTo>
                    <a:lnTo>
                      <a:pt x="653" y="4034"/>
                    </a:lnTo>
                    <a:lnTo>
                      <a:pt x="647" y="4036"/>
                    </a:lnTo>
                    <a:lnTo>
                      <a:pt x="640" y="4038"/>
                    </a:lnTo>
                    <a:lnTo>
                      <a:pt x="633" y="4039"/>
                    </a:lnTo>
                    <a:lnTo>
                      <a:pt x="626" y="4041"/>
                    </a:lnTo>
                    <a:lnTo>
                      <a:pt x="620" y="4043"/>
                    </a:lnTo>
                    <a:lnTo>
                      <a:pt x="614" y="4044"/>
                    </a:lnTo>
                    <a:lnTo>
                      <a:pt x="606" y="4046"/>
                    </a:lnTo>
                    <a:lnTo>
                      <a:pt x="599" y="4047"/>
                    </a:lnTo>
                    <a:lnTo>
                      <a:pt x="592" y="4048"/>
                    </a:lnTo>
                    <a:lnTo>
                      <a:pt x="585" y="4049"/>
                    </a:lnTo>
                    <a:lnTo>
                      <a:pt x="579" y="4050"/>
                    </a:lnTo>
                    <a:lnTo>
                      <a:pt x="571" y="4050"/>
                    </a:lnTo>
                    <a:lnTo>
                      <a:pt x="564" y="4051"/>
                    </a:lnTo>
                    <a:lnTo>
                      <a:pt x="557" y="4052"/>
                    </a:lnTo>
                    <a:lnTo>
                      <a:pt x="551" y="4052"/>
                    </a:lnTo>
                    <a:lnTo>
                      <a:pt x="543" y="4052"/>
                    </a:lnTo>
                    <a:lnTo>
                      <a:pt x="537" y="4053"/>
                    </a:lnTo>
                    <a:lnTo>
                      <a:pt x="529" y="4053"/>
                    </a:lnTo>
                    <a:lnTo>
                      <a:pt x="523" y="4053"/>
                    </a:lnTo>
                    <a:lnTo>
                      <a:pt x="515" y="4053"/>
                    </a:lnTo>
                    <a:lnTo>
                      <a:pt x="509" y="4053"/>
                    </a:lnTo>
                    <a:lnTo>
                      <a:pt x="502" y="4052"/>
                    </a:lnTo>
                    <a:lnTo>
                      <a:pt x="508" y="3918"/>
                    </a:lnTo>
                    <a:lnTo>
                      <a:pt x="513" y="3920"/>
                    </a:lnTo>
                    <a:lnTo>
                      <a:pt x="518" y="3920"/>
                    </a:lnTo>
                    <a:lnTo>
                      <a:pt x="523" y="3920"/>
                    </a:lnTo>
                    <a:lnTo>
                      <a:pt x="527" y="3920"/>
                    </a:lnTo>
                    <a:lnTo>
                      <a:pt x="533" y="3920"/>
                    </a:lnTo>
                    <a:lnTo>
                      <a:pt x="537" y="3918"/>
                    </a:lnTo>
                    <a:lnTo>
                      <a:pt x="542" y="3918"/>
                    </a:lnTo>
                    <a:lnTo>
                      <a:pt x="548" y="3918"/>
                    </a:lnTo>
                    <a:lnTo>
                      <a:pt x="553" y="3917"/>
                    </a:lnTo>
                    <a:lnTo>
                      <a:pt x="557" y="3917"/>
                    </a:lnTo>
                    <a:lnTo>
                      <a:pt x="562" y="3916"/>
                    </a:lnTo>
                    <a:lnTo>
                      <a:pt x="567" y="3916"/>
                    </a:lnTo>
                    <a:lnTo>
                      <a:pt x="573" y="3915"/>
                    </a:lnTo>
                    <a:lnTo>
                      <a:pt x="577" y="3914"/>
                    </a:lnTo>
                    <a:lnTo>
                      <a:pt x="582" y="3913"/>
                    </a:lnTo>
                    <a:lnTo>
                      <a:pt x="587" y="3913"/>
                    </a:lnTo>
                    <a:lnTo>
                      <a:pt x="592" y="3912"/>
                    </a:lnTo>
                    <a:lnTo>
                      <a:pt x="597" y="3911"/>
                    </a:lnTo>
                    <a:lnTo>
                      <a:pt x="602" y="3910"/>
                    </a:lnTo>
                    <a:lnTo>
                      <a:pt x="607" y="3908"/>
                    </a:lnTo>
                    <a:lnTo>
                      <a:pt x="612" y="3907"/>
                    </a:lnTo>
                    <a:lnTo>
                      <a:pt x="617" y="3906"/>
                    </a:lnTo>
                    <a:lnTo>
                      <a:pt x="622" y="3904"/>
                    </a:lnTo>
                    <a:lnTo>
                      <a:pt x="628" y="3902"/>
                    </a:lnTo>
                    <a:lnTo>
                      <a:pt x="632" y="3900"/>
                    </a:lnTo>
                    <a:lnTo>
                      <a:pt x="637" y="3899"/>
                    </a:lnTo>
                    <a:lnTo>
                      <a:pt x="643" y="3897"/>
                    </a:lnTo>
                    <a:lnTo>
                      <a:pt x="647" y="3896"/>
                    </a:lnTo>
                    <a:lnTo>
                      <a:pt x="652" y="3894"/>
                    </a:lnTo>
                    <a:lnTo>
                      <a:pt x="657" y="3892"/>
                    </a:lnTo>
                    <a:lnTo>
                      <a:pt x="662" y="3889"/>
                    </a:lnTo>
                    <a:lnTo>
                      <a:pt x="667" y="3887"/>
                    </a:lnTo>
                    <a:lnTo>
                      <a:pt x="673" y="3885"/>
                    </a:lnTo>
                    <a:lnTo>
                      <a:pt x="678" y="3883"/>
                    </a:lnTo>
                    <a:lnTo>
                      <a:pt x="682" y="3880"/>
                    </a:lnTo>
                    <a:lnTo>
                      <a:pt x="688" y="3877"/>
                    </a:lnTo>
                    <a:lnTo>
                      <a:pt x="692" y="3875"/>
                    </a:lnTo>
                    <a:lnTo>
                      <a:pt x="698" y="3873"/>
                    </a:lnTo>
                    <a:lnTo>
                      <a:pt x="703" y="3870"/>
                    </a:lnTo>
                    <a:lnTo>
                      <a:pt x="707" y="3868"/>
                    </a:lnTo>
                    <a:lnTo>
                      <a:pt x="718" y="3861"/>
                    </a:lnTo>
                    <a:lnTo>
                      <a:pt x="729" y="3856"/>
                    </a:lnTo>
                    <a:lnTo>
                      <a:pt x="739" y="3849"/>
                    </a:lnTo>
                    <a:lnTo>
                      <a:pt x="748" y="3842"/>
                    </a:lnTo>
                    <a:lnTo>
                      <a:pt x="759" y="3835"/>
                    </a:lnTo>
                    <a:lnTo>
                      <a:pt x="769" y="3828"/>
                    </a:lnTo>
                    <a:lnTo>
                      <a:pt x="779" y="3820"/>
                    </a:lnTo>
                    <a:lnTo>
                      <a:pt x="789" y="3813"/>
                    </a:lnTo>
                    <a:lnTo>
                      <a:pt x="799" y="3805"/>
                    </a:lnTo>
                    <a:lnTo>
                      <a:pt x="810" y="3797"/>
                    </a:lnTo>
                    <a:lnTo>
                      <a:pt x="819" y="3788"/>
                    </a:lnTo>
                    <a:lnTo>
                      <a:pt x="830" y="3779"/>
                    </a:lnTo>
                    <a:lnTo>
                      <a:pt x="840" y="3770"/>
                    </a:lnTo>
                    <a:lnTo>
                      <a:pt x="850" y="3760"/>
                    </a:lnTo>
                    <a:lnTo>
                      <a:pt x="859" y="3750"/>
                    </a:lnTo>
                    <a:lnTo>
                      <a:pt x="870" y="3740"/>
                    </a:lnTo>
                    <a:lnTo>
                      <a:pt x="880" y="3730"/>
                    </a:lnTo>
                    <a:lnTo>
                      <a:pt x="889" y="3719"/>
                    </a:lnTo>
                    <a:lnTo>
                      <a:pt x="899" y="3708"/>
                    </a:lnTo>
                    <a:lnTo>
                      <a:pt x="909" y="3697"/>
                    </a:lnTo>
                    <a:lnTo>
                      <a:pt x="919" y="3685"/>
                    </a:lnTo>
                    <a:lnTo>
                      <a:pt x="928" y="3674"/>
                    </a:lnTo>
                    <a:lnTo>
                      <a:pt x="938" y="3662"/>
                    </a:lnTo>
                    <a:lnTo>
                      <a:pt x="948" y="3650"/>
                    </a:lnTo>
                    <a:lnTo>
                      <a:pt x="957" y="3637"/>
                    </a:lnTo>
                    <a:lnTo>
                      <a:pt x="967" y="3625"/>
                    </a:lnTo>
                    <a:lnTo>
                      <a:pt x="976" y="3612"/>
                    </a:lnTo>
                    <a:lnTo>
                      <a:pt x="985" y="3598"/>
                    </a:lnTo>
                    <a:lnTo>
                      <a:pt x="995" y="3585"/>
                    </a:lnTo>
                    <a:lnTo>
                      <a:pt x="1004" y="3571"/>
                    </a:lnTo>
                    <a:lnTo>
                      <a:pt x="1013" y="3558"/>
                    </a:lnTo>
                    <a:lnTo>
                      <a:pt x="1022" y="3543"/>
                    </a:lnTo>
                    <a:lnTo>
                      <a:pt x="1031" y="3529"/>
                    </a:lnTo>
                    <a:lnTo>
                      <a:pt x="1039" y="3515"/>
                    </a:lnTo>
                    <a:lnTo>
                      <a:pt x="1049" y="3500"/>
                    </a:lnTo>
                    <a:lnTo>
                      <a:pt x="1058" y="3485"/>
                    </a:lnTo>
                    <a:lnTo>
                      <a:pt x="1066" y="3470"/>
                    </a:lnTo>
                    <a:lnTo>
                      <a:pt x="1075" y="3455"/>
                    </a:lnTo>
                    <a:lnTo>
                      <a:pt x="1083" y="3438"/>
                    </a:lnTo>
                    <a:lnTo>
                      <a:pt x="1092" y="3423"/>
                    </a:lnTo>
                    <a:lnTo>
                      <a:pt x="1100" y="3407"/>
                    </a:lnTo>
                    <a:lnTo>
                      <a:pt x="1108" y="3391"/>
                    </a:lnTo>
                    <a:lnTo>
                      <a:pt x="1116" y="3375"/>
                    </a:lnTo>
                    <a:lnTo>
                      <a:pt x="1124" y="3358"/>
                    </a:lnTo>
                    <a:lnTo>
                      <a:pt x="1132" y="3341"/>
                    </a:lnTo>
                    <a:lnTo>
                      <a:pt x="1139" y="3324"/>
                    </a:lnTo>
                    <a:lnTo>
                      <a:pt x="1147" y="3307"/>
                    </a:lnTo>
                    <a:lnTo>
                      <a:pt x="1156" y="3290"/>
                    </a:lnTo>
                    <a:lnTo>
                      <a:pt x="1162" y="3272"/>
                    </a:lnTo>
                    <a:lnTo>
                      <a:pt x="1170" y="3254"/>
                    </a:lnTo>
                    <a:lnTo>
                      <a:pt x="1177" y="3237"/>
                    </a:lnTo>
                    <a:lnTo>
                      <a:pt x="1185" y="3218"/>
                    </a:lnTo>
                    <a:lnTo>
                      <a:pt x="1191" y="3200"/>
                    </a:lnTo>
                    <a:lnTo>
                      <a:pt x="1199" y="3182"/>
                    </a:lnTo>
                    <a:lnTo>
                      <a:pt x="1205" y="3163"/>
                    </a:lnTo>
                    <a:lnTo>
                      <a:pt x="1212" y="3145"/>
                    </a:lnTo>
                    <a:lnTo>
                      <a:pt x="1218" y="3126"/>
                    </a:lnTo>
                    <a:lnTo>
                      <a:pt x="1225" y="3107"/>
                    </a:lnTo>
                    <a:lnTo>
                      <a:pt x="1231" y="3088"/>
                    </a:lnTo>
                    <a:lnTo>
                      <a:pt x="1238" y="3069"/>
                    </a:lnTo>
                    <a:lnTo>
                      <a:pt x="1243" y="3049"/>
                    </a:lnTo>
                    <a:lnTo>
                      <a:pt x="1249" y="3030"/>
                    </a:lnTo>
                    <a:lnTo>
                      <a:pt x="1255" y="3010"/>
                    </a:lnTo>
                    <a:lnTo>
                      <a:pt x="1260" y="2990"/>
                    </a:lnTo>
                    <a:lnTo>
                      <a:pt x="1266" y="2970"/>
                    </a:lnTo>
                    <a:lnTo>
                      <a:pt x="1271" y="2950"/>
                    </a:lnTo>
                    <a:lnTo>
                      <a:pt x="1276" y="2930"/>
                    </a:lnTo>
                    <a:lnTo>
                      <a:pt x="1282" y="2910"/>
                    </a:lnTo>
                    <a:lnTo>
                      <a:pt x="1287" y="2889"/>
                    </a:lnTo>
                    <a:lnTo>
                      <a:pt x="1291" y="2869"/>
                    </a:lnTo>
                    <a:lnTo>
                      <a:pt x="1296" y="2848"/>
                    </a:lnTo>
                    <a:lnTo>
                      <a:pt x="1301" y="2828"/>
                    </a:lnTo>
                    <a:lnTo>
                      <a:pt x="1305" y="2806"/>
                    </a:lnTo>
                    <a:lnTo>
                      <a:pt x="1310" y="2786"/>
                    </a:lnTo>
                    <a:lnTo>
                      <a:pt x="1313" y="2764"/>
                    </a:lnTo>
                    <a:lnTo>
                      <a:pt x="1317" y="2744"/>
                    </a:lnTo>
                    <a:lnTo>
                      <a:pt x="1322" y="2722"/>
                    </a:lnTo>
                    <a:lnTo>
                      <a:pt x="1325" y="2701"/>
                    </a:lnTo>
                    <a:lnTo>
                      <a:pt x="1328" y="2680"/>
                    </a:lnTo>
                    <a:lnTo>
                      <a:pt x="1331" y="2659"/>
                    </a:lnTo>
                    <a:lnTo>
                      <a:pt x="1335" y="2637"/>
                    </a:lnTo>
                    <a:lnTo>
                      <a:pt x="1338" y="2615"/>
                    </a:lnTo>
                    <a:lnTo>
                      <a:pt x="1340" y="2593"/>
                    </a:lnTo>
                    <a:lnTo>
                      <a:pt x="1343" y="2571"/>
                    </a:lnTo>
                    <a:lnTo>
                      <a:pt x="1345" y="2550"/>
                    </a:lnTo>
                    <a:lnTo>
                      <a:pt x="1347" y="2528"/>
                    </a:lnTo>
                    <a:lnTo>
                      <a:pt x="1350" y="2505"/>
                    </a:lnTo>
                    <a:lnTo>
                      <a:pt x="1352" y="2484"/>
                    </a:lnTo>
                    <a:lnTo>
                      <a:pt x="1354" y="2462"/>
                    </a:lnTo>
                    <a:lnTo>
                      <a:pt x="1355" y="2440"/>
                    </a:lnTo>
                    <a:lnTo>
                      <a:pt x="1357" y="2417"/>
                    </a:lnTo>
                    <a:lnTo>
                      <a:pt x="1358" y="2395"/>
                    </a:lnTo>
                    <a:lnTo>
                      <a:pt x="1359" y="2373"/>
                    </a:lnTo>
                    <a:lnTo>
                      <a:pt x="1360" y="2350"/>
                    </a:lnTo>
                    <a:lnTo>
                      <a:pt x="1360" y="2329"/>
                    </a:lnTo>
                    <a:lnTo>
                      <a:pt x="1361" y="2306"/>
                    </a:lnTo>
                    <a:lnTo>
                      <a:pt x="1361" y="2283"/>
                    </a:lnTo>
                    <a:lnTo>
                      <a:pt x="1361" y="2262"/>
                    </a:lnTo>
                    <a:lnTo>
                      <a:pt x="1361" y="2238"/>
                    </a:lnTo>
                    <a:lnTo>
                      <a:pt x="1361" y="2216"/>
                    </a:lnTo>
                    <a:lnTo>
                      <a:pt x="1361" y="2194"/>
                    </a:lnTo>
                    <a:lnTo>
                      <a:pt x="1360" y="2171"/>
                    </a:lnTo>
                    <a:lnTo>
                      <a:pt x="1359" y="2148"/>
                    </a:lnTo>
                    <a:lnTo>
                      <a:pt x="1358" y="2126"/>
                    </a:lnTo>
                    <a:lnTo>
                      <a:pt x="1357" y="2103"/>
                    </a:lnTo>
                    <a:lnTo>
                      <a:pt x="1356" y="2080"/>
                    </a:lnTo>
                    <a:lnTo>
                      <a:pt x="1354" y="2058"/>
                    </a:lnTo>
                    <a:lnTo>
                      <a:pt x="1353" y="2035"/>
                    </a:lnTo>
                    <a:close/>
                    <a:moveTo>
                      <a:pt x="525" y="135"/>
                    </a:moveTo>
                    <a:lnTo>
                      <a:pt x="518" y="0"/>
                    </a:lnTo>
                    <a:lnTo>
                      <a:pt x="525" y="0"/>
                    </a:lnTo>
                    <a:lnTo>
                      <a:pt x="539" y="1"/>
                    </a:lnTo>
                    <a:lnTo>
                      <a:pt x="552" y="3"/>
                    </a:lnTo>
                    <a:lnTo>
                      <a:pt x="566" y="4"/>
                    </a:lnTo>
                    <a:lnTo>
                      <a:pt x="580" y="6"/>
                    </a:lnTo>
                    <a:lnTo>
                      <a:pt x="593" y="10"/>
                    </a:lnTo>
                    <a:lnTo>
                      <a:pt x="606" y="12"/>
                    </a:lnTo>
                    <a:lnTo>
                      <a:pt x="620" y="15"/>
                    </a:lnTo>
                    <a:lnTo>
                      <a:pt x="633" y="19"/>
                    </a:lnTo>
                    <a:lnTo>
                      <a:pt x="646" y="22"/>
                    </a:lnTo>
                    <a:lnTo>
                      <a:pt x="659" y="27"/>
                    </a:lnTo>
                    <a:lnTo>
                      <a:pt x="672" y="32"/>
                    </a:lnTo>
                    <a:lnTo>
                      <a:pt x="685" y="36"/>
                    </a:lnTo>
                    <a:lnTo>
                      <a:pt x="698" y="42"/>
                    </a:lnTo>
                    <a:lnTo>
                      <a:pt x="709" y="48"/>
                    </a:lnTo>
                    <a:lnTo>
                      <a:pt x="721" y="54"/>
                    </a:lnTo>
                    <a:lnTo>
                      <a:pt x="734" y="60"/>
                    </a:lnTo>
                    <a:lnTo>
                      <a:pt x="746" y="67"/>
                    </a:lnTo>
                    <a:lnTo>
                      <a:pt x="758" y="74"/>
                    </a:lnTo>
                    <a:lnTo>
                      <a:pt x="770" y="82"/>
                    </a:lnTo>
                    <a:lnTo>
                      <a:pt x="782" y="88"/>
                    </a:lnTo>
                    <a:lnTo>
                      <a:pt x="793" y="97"/>
                    </a:lnTo>
                    <a:lnTo>
                      <a:pt x="805" y="104"/>
                    </a:lnTo>
                    <a:lnTo>
                      <a:pt x="816" y="113"/>
                    </a:lnTo>
                    <a:lnTo>
                      <a:pt x="828" y="122"/>
                    </a:lnTo>
                    <a:lnTo>
                      <a:pt x="839" y="131"/>
                    </a:lnTo>
                    <a:lnTo>
                      <a:pt x="850" y="140"/>
                    </a:lnTo>
                    <a:lnTo>
                      <a:pt x="860" y="150"/>
                    </a:lnTo>
                    <a:lnTo>
                      <a:pt x="871" y="159"/>
                    </a:lnTo>
                    <a:lnTo>
                      <a:pt x="882" y="170"/>
                    </a:lnTo>
                    <a:lnTo>
                      <a:pt x="893" y="180"/>
                    </a:lnTo>
                    <a:lnTo>
                      <a:pt x="903" y="191"/>
                    </a:lnTo>
                    <a:lnTo>
                      <a:pt x="913" y="201"/>
                    </a:lnTo>
                    <a:lnTo>
                      <a:pt x="924" y="212"/>
                    </a:lnTo>
                    <a:lnTo>
                      <a:pt x="934" y="224"/>
                    </a:lnTo>
                    <a:lnTo>
                      <a:pt x="943" y="235"/>
                    </a:lnTo>
                    <a:lnTo>
                      <a:pt x="954" y="247"/>
                    </a:lnTo>
                    <a:lnTo>
                      <a:pt x="964" y="259"/>
                    </a:lnTo>
                    <a:lnTo>
                      <a:pt x="973" y="272"/>
                    </a:lnTo>
                    <a:lnTo>
                      <a:pt x="983" y="285"/>
                    </a:lnTo>
                    <a:lnTo>
                      <a:pt x="993" y="296"/>
                    </a:lnTo>
                    <a:lnTo>
                      <a:pt x="1001" y="309"/>
                    </a:lnTo>
                    <a:lnTo>
                      <a:pt x="1011" y="322"/>
                    </a:lnTo>
                    <a:lnTo>
                      <a:pt x="1020" y="336"/>
                    </a:lnTo>
                    <a:lnTo>
                      <a:pt x="1030" y="349"/>
                    </a:lnTo>
                    <a:lnTo>
                      <a:pt x="1038" y="363"/>
                    </a:lnTo>
                    <a:lnTo>
                      <a:pt x="1047" y="377"/>
                    </a:lnTo>
                    <a:lnTo>
                      <a:pt x="1056" y="392"/>
                    </a:lnTo>
                    <a:lnTo>
                      <a:pt x="1065" y="406"/>
                    </a:lnTo>
                    <a:lnTo>
                      <a:pt x="1074" y="422"/>
                    </a:lnTo>
                    <a:lnTo>
                      <a:pt x="1082" y="436"/>
                    </a:lnTo>
                    <a:lnTo>
                      <a:pt x="1090" y="451"/>
                    </a:lnTo>
                    <a:lnTo>
                      <a:pt x="1098" y="466"/>
                    </a:lnTo>
                    <a:lnTo>
                      <a:pt x="1107" y="482"/>
                    </a:lnTo>
                    <a:lnTo>
                      <a:pt x="1115" y="497"/>
                    </a:lnTo>
                    <a:lnTo>
                      <a:pt x="1123" y="513"/>
                    </a:lnTo>
                    <a:lnTo>
                      <a:pt x="1131" y="529"/>
                    </a:lnTo>
                    <a:lnTo>
                      <a:pt x="1139" y="546"/>
                    </a:lnTo>
                    <a:lnTo>
                      <a:pt x="1147" y="562"/>
                    </a:lnTo>
                    <a:lnTo>
                      <a:pt x="1155" y="578"/>
                    </a:lnTo>
                    <a:lnTo>
                      <a:pt x="1162" y="595"/>
                    </a:lnTo>
                    <a:lnTo>
                      <a:pt x="1170" y="611"/>
                    </a:lnTo>
                    <a:lnTo>
                      <a:pt x="1177" y="629"/>
                    </a:lnTo>
                    <a:lnTo>
                      <a:pt x="1185" y="646"/>
                    </a:lnTo>
                    <a:lnTo>
                      <a:pt x="1192" y="663"/>
                    </a:lnTo>
                    <a:lnTo>
                      <a:pt x="1199" y="681"/>
                    </a:lnTo>
                    <a:lnTo>
                      <a:pt x="1206" y="699"/>
                    </a:lnTo>
                    <a:lnTo>
                      <a:pt x="1213" y="717"/>
                    </a:lnTo>
                    <a:lnTo>
                      <a:pt x="1220" y="735"/>
                    </a:lnTo>
                    <a:lnTo>
                      <a:pt x="1227" y="754"/>
                    </a:lnTo>
                    <a:lnTo>
                      <a:pt x="1234" y="772"/>
                    </a:lnTo>
                    <a:lnTo>
                      <a:pt x="1241" y="790"/>
                    </a:lnTo>
                    <a:lnTo>
                      <a:pt x="1247" y="809"/>
                    </a:lnTo>
                    <a:lnTo>
                      <a:pt x="1254" y="828"/>
                    </a:lnTo>
                    <a:lnTo>
                      <a:pt x="1260" y="847"/>
                    </a:lnTo>
                    <a:lnTo>
                      <a:pt x="1267" y="866"/>
                    </a:lnTo>
                    <a:lnTo>
                      <a:pt x="1273" y="885"/>
                    </a:lnTo>
                    <a:lnTo>
                      <a:pt x="1280" y="905"/>
                    </a:lnTo>
                    <a:lnTo>
                      <a:pt x="1285" y="924"/>
                    </a:lnTo>
                    <a:lnTo>
                      <a:pt x="1291" y="944"/>
                    </a:lnTo>
                    <a:lnTo>
                      <a:pt x="1297" y="964"/>
                    </a:lnTo>
                    <a:lnTo>
                      <a:pt x="1303" y="984"/>
                    </a:lnTo>
                    <a:lnTo>
                      <a:pt x="1309" y="1004"/>
                    </a:lnTo>
                    <a:lnTo>
                      <a:pt x="1314" y="1024"/>
                    </a:lnTo>
                    <a:lnTo>
                      <a:pt x="1319" y="1044"/>
                    </a:lnTo>
                    <a:lnTo>
                      <a:pt x="1326" y="1065"/>
                    </a:lnTo>
                    <a:lnTo>
                      <a:pt x="1331" y="1086"/>
                    </a:lnTo>
                    <a:lnTo>
                      <a:pt x="1337" y="1106"/>
                    </a:lnTo>
                    <a:lnTo>
                      <a:pt x="1342" y="1127"/>
                    </a:lnTo>
                    <a:lnTo>
                      <a:pt x="1346" y="1147"/>
                    </a:lnTo>
                    <a:lnTo>
                      <a:pt x="1352" y="1169"/>
                    </a:lnTo>
                    <a:lnTo>
                      <a:pt x="1357" y="1190"/>
                    </a:lnTo>
                    <a:lnTo>
                      <a:pt x="1363" y="1211"/>
                    </a:lnTo>
                    <a:lnTo>
                      <a:pt x="1367" y="1233"/>
                    </a:lnTo>
                    <a:lnTo>
                      <a:pt x="1371" y="1254"/>
                    </a:lnTo>
                    <a:lnTo>
                      <a:pt x="1377" y="1276"/>
                    </a:lnTo>
                    <a:lnTo>
                      <a:pt x="1381" y="1297"/>
                    </a:lnTo>
                    <a:lnTo>
                      <a:pt x="1389" y="1341"/>
                    </a:lnTo>
                    <a:lnTo>
                      <a:pt x="1399" y="1385"/>
                    </a:lnTo>
                    <a:lnTo>
                      <a:pt x="1402" y="1406"/>
                    </a:lnTo>
                    <a:lnTo>
                      <a:pt x="1407" y="1429"/>
                    </a:lnTo>
                    <a:lnTo>
                      <a:pt x="1411" y="1451"/>
                    </a:lnTo>
                    <a:lnTo>
                      <a:pt x="1415" y="1473"/>
                    </a:lnTo>
                    <a:lnTo>
                      <a:pt x="1423" y="1519"/>
                    </a:lnTo>
                    <a:lnTo>
                      <a:pt x="1430" y="1563"/>
                    </a:lnTo>
                    <a:lnTo>
                      <a:pt x="1437" y="1608"/>
                    </a:lnTo>
                    <a:lnTo>
                      <a:pt x="1444" y="1654"/>
                    </a:lnTo>
                    <a:lnTo>
                      <a:pt x="1450" y="1700"/>
                    </a:lnTo>
                    <a:lnTo>
                      <a:pt x="1456" y="1746"/>
                    </a:lnTo>
                    <a:lnTo>
                      <a:pt x="1463" y="1792"/>
                    </a:lnTo>
                    <a:lnTo>
                      <a:pt x="1468" y="1839"/>
                    </a:lnTo>
                    <a:lnTo>
                      <a:pt x="1472" y="1884"/>
                    </a:lnTo>
                    <a:lnTo>
                      <a:pt x="1478" y="1932"/>
                    </a:lnTo>
                    <a:lnTo>
                      <a:pt x="1482" y="1978"/>
                    </a:lnTo>
                    <a:lnTo>
                      <a:pt x="1486" y="2024"/>
                    </a:lnTo>
                    <a:lnTo>
                      <a:pt x="1353" y="2035"/>
                    </a:lnTo>
                    <a:lnTo>
                      <a:pt x="1349" y="1990"/>
                    </a:lnTo>
                    <a:lnTo>
                      <a:pt x="1344" y="1945"/>
                    </a:lnTo>
                    <a:lnTo>
                      <a:pt x="1340" y="1899"/>
                    </a:lnTo>
                    <a:lnTo>
                      <a:pt x="1335" y="1853"/>
                    </a:lnTo>
                    <a:lnTo>
                      <a:pt x="1329" y="1808"/>
                    </a:lnTo>
                    <a:lnTo>
                      <a:pt x="1324" y="1762"/>
                    </a:lnTo>
                    <a:lnTo>
                      <a:pt x="1317" y="1718"/>
                    </a:lnTo>
                    <a:lnTo>
                      <a:pt x="1312" y="1673"/>
                    </a:lnTo>
                    <a:lnTo>
                      <a:pt x="1304" y="1629"/>
                    </a:lnTo>
                    <a:lnTo>
                      <a:pt x="1298" y="1584"/>
                    </a:lnTo>
                    <a:lnTo>
                      <a:pt x="1290" y="1540"/>
                    </a:lnTo>
                    <a:lnTo>
                      <a:pt x="1283" y="1496"/>
                    </a:lnTo>
                    <a:lnTo>
                      <a:pt x="1280" y="1474"/>
                    </a:lnTo>
                    <a:lnTo>
                      <a:pt x="1275" y="1453"/>
                    </a:lnTo>
                    <a:lnTo>
                      <a:pt x="1271" y="1431"/>
                    </a:lnTo>
                    <a:lnTo>
                      <a:pt x="1267" y="1411"/>
                    </a:lnTo>
                    <a:lnTo>
                      <a:pt x="1259" y="1368"/>
                    </a:lnTo>
                    <a:lnTo>
                      <a:pt x="1250" y="1324"/>
                    </a:lnTo>
                    <a:lnTo>
                      <a:pt x="1245" y="1304"/>
                    </a:lnTo>
                    <a:lnTo>
                      <a:pt x="1241" y="1282"/>
                    </a:lnTo>
                    <a:lnTo>
                      <a:pt x="1236" y="1262"/>
                    </a:lnTo>
                    <a:lnTo>
                      <a:pt x="1231" y="1241"/>
                    </a:lnTo>
                    <a:lnTo>
                      <a:pt x="1227" y="1221"/>
                    </a:lnTo>
                    <a:lnTo>
                      <a:pt x="1221" y="1200"/>
                    </a:lnTo>
                    <a:lnTo>
                      <a:pt x="1217" y="1180"/>
                    </a:lnTo>
                    <a:lnTo>
                      <a:pt x="1212" y="1159"/>
                    </a:lnTo>
                    <a:lnTo>
                      <a:pt x="1206" y="1140"/>
                    </a:lnTo>
                    <a:lnTo>
                      <a:pt x="1201" y="1119"/>
                    </a:lnTo>
                    <a:lnTo>
                      <a:pt x="1197" y="1099"/>
                    </a:lnTo>
                    <a:lnTo>
                      <a:pt x="1191" y="1080"/>
                    </a:lnTo>
                    <a:lnTo>
                      <a:pt x="1186" y="1060"/>
                    </a:lnTo>
                    <a:lnTo>
                      <a:pt x="1179" y="1041"/>
                    </a:lnTo>
                    <a:lnTo>
                      <a:pt x="1174" y="1021"/>
                    </a:lnTo>
                    <a:lnTo>
                      <a:pt x="1169" y="1002"/>
                    </a:lnTo>
                    <a:lnTo>
                      <a:pt x="1163" y="982"/>
                    </a:lnTo>
                    <a:lnTo>
                      <a:pt x="1157" y="964"/>
                    </a:lnTo>
                    <a:lnTo>
                      <a:pt x="1151" y="945"/>
                    </a:lnTo>
                    <a:lnTo>
                      <a:pt x="1145" y="926"/>
                    </a:lnTo>
                    <a:lnTo>
                      <a:pt x="1139" y="908"/>
                    </a:lnTo>
                    <a:lnTo>
                      <a:pt x="1133" y="890"/>
                    </a:lnTo>
                    <a:lnTo>
                      <a:pt x="1127" y="871"/>
                    </a:lnTo>
                    <a:lnTo>
                      <a:pt x="1121" y="853"/>
                    </a:lnTo>
                    <a:lnTo>
                      <a:pt x="1115" y="836"/>
                    </a:lnTo>
                    <a:lnTo>
                      <a:pt x="1108" y="817"/>
                    </a:lnTo>
                    <a:lnTo>
                      <a:pt x="1102" y="800"/>
                    </a:lnTo>
                    <a:lnTo>
                      <a:pt x="1095" y="783"/>
                    </a:lnTo>
                    <a:lnTo>
                      <a:pt x="1089" y="766"/>
                    </a:lnTo>
                    <a:lnTo>
                      <a:pt x="1081" y="748"/>
                    </a:lnTo>
                    <a:lnTo>
                      <a:pt x="1075" y="731"/>
                    </a:lnTo>
                    <a:lnTo>
                      <a:pt x="1068" y="715"/>
                    </a:lnTo>
                    <a:lnTo>
                      <a:pt x="1062" y="699"/>
                    </a:lnTo>
                    <a:lnTo>
                      <a:pt x="1054" y="681"/>
                    </a:lnTo>
                    <a:lnTo>
                      <a:pt x="1047" y="666"/>
                    </a:lnTo>
                    <a:lnTo>
                      <a:pt x="1040" y="650"/>
                    </a:lnTo>
                    <a:lnTo>
                      <a:pt x="1033" y="634"/>
                    </a:lnTo>
                    <a:lnTo>
                      <a:pt x="1026" y="619"/>
                    </a:lnTo>
                    <a:lnTo>
                      <a:pt x="1019" y="603"/>
                    </a:lnTo>
                    <a:lnTo>
                      <a:pt x="1011" y="589"/>
                    </a:lnTo>
                    <a:lnTo>
                      <a:pt x="1004" y="574"/>
                    </a:lnTo>
                    <a:lnTo>
                      <a:pt x="996" y="559"/>
                    </a:lnTo>
                    <a:lnTo>
                      <a:pt x="989" y="545"/>
                    </a:lnTo>
                    <a:lnTo>
                      <a:pt x="981" y="530"/>
                    </a:lnTo>
                    <a:lnTo>
                      <a:pt x="973" y="516"/>
                    </a:lnTo>
                    <a:lnTo>
                      <a:pt x="966" y="502"/>
                    </a:lnTo>
                    <a:lnTo>
                      <a:pt x="957" y="488"/>
                    </a:lnTo>
                    <a:lnTo>
                      <a:pt x="950" y="475"/>
                    </a:lnTo>
                    <a:lnTo>
                      <a:pt x="942" y="461"/>
                    </a:lnTo>
                    <a:lnTo>
                      <a:pt x="934" y="449"/>
                    </a:lnTo>
                    <a:lnTo>
                      <a:pt x="926" y="436"/>
                    </a:lnTo>
                    <a:lnTo>
                      <a:pt x="917" y="424"/>
                    </a:lnTo>
                    <a:lnTo>
                      <a:pt x="910" y="412"/>
                    </a:lnTo>
                    <a:lnTo>
                      <a:pt x="901" y="400"/>
                    </a:lnTo>
                    <a:lnTo>
                      <a:pt x="893" y="387"/>
                    </a:lnTo>
                    <a:lnTo>
                      <a:pt x="884" y="376"/>
                    </a:lnTo>
                    <a:lnTo>
                      <a:pt x="876" y="364"/>
                    </a:lnTo>
                    <a:lnTo>
                      <a:pt x="868" y="354"/>
                    </a:lnTo>
                    <a:lnTo>
                      <a:pt x="859" y="343"/>
                    </a:lnTo>
                    <a:lnTo>
                      <a:pt x="851" y="333"/>
                    </a:lnTo>
                    <a:lnTo>
                      <a:pt x="842" y="322"/>
                    </a:lnTo>
                    <a:lnTo>
                      <a:pt x="833" y="313"/>
                    </a:lnTo>
                    <a:lnTo>
                      <a:pt x="825" y="303"/>
                    </a:lnTo>
                    <a:lnTo>
                      <a:pt x="816" y="293"/>
                    </a:lnTo>
                    <a:lnTo>
                      <a:pt x="807" y="283"/>
                    </a:lnTo>
                    <a:lnTo>
                      <a:pt x="799" y="275"/>
                    </a:lnTo>
                    <a:lnTo>
                      <a:pt x="789" y="266"/>
                    </a:lnTo>
                    <a:lnTo>
                      <a:pt x="781" y="258"/>
                    </a:lnTo>
                    <a:lnTo>
                      <a:pt x="772" y="250"/>
                    </a:lnTo>
                    <a:lnTo>
                      <a:pt x="762" y="242"/>
                    </a:lnTo>
                    <a:lnTo>
                      <a:pt x="754" y="234"/>
                    </a:lnTo>
                    <a:lnTo>
                      <a:pt x="745" y="227"/>
                    </a:lnTo>
                    <a:lnTo>
                      <a:pt x="735" y="220"/>
                    </a:lnTo>
                    <a:lnTo>
                      <a:pt x="727" y="213"/>
                    </a:lnTo>
                    <a:lnTo>
                      <a:pt x="717" y="207"/>
                    </a:lnTo>
                    <a:lnTo>
                      <a:pt x="708" y="200"/>
                    </a:lnTo>
                    <a:lnTo>
                      <a:pt x="699" y="195"/>
                    </a:lnTo>
                    <a:lnTo>
                      <a:pt x="690" y="189"/>
                    </a:lnTo>
                    <a:lnTo>
                      <a:pt x="680" y="183"/>
                    </a:lnTo>
                    <a:lnTo>
                      <a:pt x="672" y="179"/>
                    </a:lnTo>
                    <a:lnTo>
                      <a:pt x="662" y="173"/>
                    </a:lnTo>
                    <a:lnTo>
                      <a:pt x="652" y="169"/>
                    </a:lnTo>
                    <a:lnTo>
                      <a:pt x="643" y="165"/>
                    </a:lnTo>
                    <a:lnTo>
                      <a:pt x="634" y="161"/>
                    </a:lnTo>
                    <a:lnTo>
                      <a:pt x="624" y="157"/>
                    </a:lnTo>
                    <a:lnTo>
                      <a:pt x="615" y="154"/>
                    </a:lnTo>
                    <a:lnTo>
                      <a:pt x="605" y="151"/>
                    </a:lnTo>
                    <a:lnTo>
                      <a:pt x="596" y="148"/>
                    </a:lnTo>
                    <a:lnTo>
                      <a:pt x="587" y="145"/>
                    </a:lnTo>
                    <a:lnTo>
                      <a:pt x="577" y="142"/>
                    </a:lnTo>
                    <a:lnTo>
                      <a:pt x="567" y="140"/>
                    </a:lnTo>
                    <a:lnTo>
                      <a:pt x="557" y="139"/>
                    </a:lnTo>
                    <a:lnTo>
                      <a:pt x="548" y="137"/>
                    </a:lnTo>
                    <a:lnTo>
                      <a:pt x="537" y="136"/>
                    </a:lnTo>
                    <a:lnTo>
                      <a:pt x="527" y="135"/>
                    </a:lnTo>
                    <a:lnTo>
                      <a:pt x="518" y="135"/>
                    </a:lnTo>
                    <a:lnTo>
                      <a:pt x="525" y="135"/>
                    </a:lnTo>
                    <a:close/>
                    <a:moveTo>
                      <a:pt x="97" y="823"/>
                    </a:moveTo>
                    <a:lnTo>
                      <a:pt x="49" y="698"/>
                    </a:lnTo>
                    <a:lnTo>
                      <a:pt x="42" y="701"/>
                    </a:lnTo>
                    <a:lnTo>
                      <a:pt x="36" y="705"/>
                    </a:lnTo>
                    <a:lnTo>
                      <a:pt x="32" y="708"/>
                    </a:lnTo>
                    <a:lnTo>
                      <a:pt x="29" y="712"/>
                    </a:lnTo>
                    <a:lnTo>
                      <a:pt x="27" y="714"/>
                    </a:lnTo>
                    <a:lnTo>
                      <a:pt x="25" y="716"/>
                    </a:lnTo>
                    <a:lnTo>
                      <a:pt x="24" y="717"/>
                    </a:lnTo>
                    <a:lnTo>
                      <a:pt x="24" y="718"/>
                    </a:lnTo>
                    <a:lnTo>
                      <a:pt x="24" y="717"/>
                    </a:lnTo>
                    <a:lnTo>
                      <a:pt x="25" y="716"/>
                    </a:lnTo>
                    <a:lnTo>
                      <a:pt x="25" y="715"/>
                    </a:lnTo>
                    <a:lnTo>
                      <a:pt x="27" y="711"/>
                    </a:lnTo>
                    <a:lnTo>
                      <a:pt x="28" y="706"/>
                    </a:lnTo>
                    <a:lnTo>
                      <a:pt x="30" y="700"/>
                    </a:lnTo>
                    <a:lnTo>
                      <a:pt x="32" y="693"/>
                    </a:lnTo>
                    <a:lnTo>
                      <a:pt x="34" y="685"/>
                    </a:lnTo>
                    <a:lnTo>
                      <a:pt x="36" y="676"/>
                    </a:lnTo>
                    <a:lnTo>
                      <a:pt x="40" y="656"/>
                    </a:lnTo>
                    <a:lnTo>
                      <a:pt x="44" y="633"/>
                    </a:lnTo>
                    <a:lnTo>
                      <a:pt x="49" y="608"/>
                    </a:lnTo>
                    <a:lnTo>
                      <a:pt x="54" y="581"/>
                    </a:lnTo>
                    <a:lnTo>
                      <a:pt x="56" y="567"/>
                    </a:lnTo>
                    <a:lnTo>
                      <a:pt x="60" y="553"/>
                    </a:lnTo>
                    <a:lnTo>
                      <a:pt x="63" y="538"/>
                    </a:lnTo>
                    <a:lnTo>
                      <a:pt x="66" y="523"/>
                    </a:lnTo>
                    <a:lnTo>
                      <a:pt x="69" y="508"/>
                    </a:lnTo>
                    <a:lnTo>
                      <a:pt x="72" y="492"/>
                    </a:lnTo>
                    <a:lnTo>
                      <a:pt x="77" y="475"/>
                    </a:lnTo>
                    <a:lnTo>
                      <a:pt x="80" y="459"/>
                    </a:lnTo>
                    <a:lnTo>
                      <a:pt x="84" y="443"/>
                    </a:lnTo>
                    <a:lnTo>
                      <a:pt x="90" y="427"/>
                    </a:lnTo>
                    <a:lnTo>
                      <a:pt x="94" y="411"/>
                    </a:lnTo>
                    <a:lnTo>
                      <a:pt x="99" y="395"/>
                    </a:lnTo>
                    <a:lnTo>
                      <a:pt x="102" y="386"/>
                    </a:lnTo>
                    <a:lnTo>
                      <a:pt x="105" y="377"/>
                    </a:lnTo>
                    <a:lnTo>
                      <a:pt x="107" y="369"/>
                    </a:lnTo>
                    <a:lnTo>
                      <a:pt x="110" y="360"/>
                    </a:lnTo>
                    <a:lnTo>
                      <a:pt x="112" y="353"/>
                    </a:lnTo>
                    <a:lnTo>
                      <a:pt x="116" y="344"/>
                    </a:lnTo>
                    <a:lnTo>
                      <a:pt x="119" y="335"/>
                    </a:lnTo>
                    <a:lnTo>
                      <a:pt x="122" y="327"/>
                    </a:lnTo>
                    <a:lnTo>
                      <a:pt x="125" y="319"/>
                    </a:lnTo>
                    <a:lnTo>
                      <a:pt x="129" y="310"/>
                    </a:lnTo>
                    <a:lnTo>
                      <a:pt x="133" y="302"/>
                    </a:lnTo>
                    <a:lnTo>
                      <a:pt x="136" y="293"/>
                    </a:lnTo>
                    <a:lnTo>
                      <a:pt x="139" y="286"/>
                    </a:lnTo>
                    <a:lnTo>
                      <a:pt x="144" y="277"/>
                    </a:lnTo>
                    <a:lnTo>
                      <a:pt x="148" y="269"/>
                    </a:lnTo>
                    <a:lnTo>
                      <a:pt x="151" y="261"/>
                    </a:lnTo>
                    <a:lnTo>
                      <a:pt x="155" y="252"/>
                    </a:lnTo>
                    <a:lnTo>
                      <a:pt x="160" y="245"/>
                    </a:lnTo>
                    <a:lnTo>
                      <a:pt x="164" y="236"/>
                    </a:lnTo>
                    <a:lnTo>
                      <a:pt x="168" y="228"/>
                    </a:lnTo>
                    <a:lnTo>
                      <a:pt x="174" y="221"/>
                    </a:lnTo>
                    <a:lnTo>
                      <a:pt x="178" y="212"/>
                    </a:lnTo>
                    <a:lnTo>
                      <a:pt x="182" y="205"/>
                    </a:lnTo>
                    <a:lnTo>
                      <a:pt x="188" y="197"/>
                    </a:lnTo>
                    <a:lnTo>
                      <a:pt x="193" y="190"/>
                    </a:lnTo>
                    <a:lnTo>
                      <a:pt x="199" y="182"/>
                    </a:lnTo>
                    <a:lnTo>
                      <a:pt x="204" y="175"/>
                    </a:lnTo>
                    <a:lnTo>
                      <a:pt x="209" y="167"/>
                    </a:lnTo>
                    <a:lnTo>
                      <a:pt x="215" y="159"/>
                    </a:lnTo>
                    <a:lnTo>
                      <a:pt x="221" y="152"/>
                    </a:lnTo>
                    <a:lnTo>
                      <a:pt x="227" y="144"/>
                    </a:lnTo>
                    <a:lnTo>
                      <a:pt x="233" y="138"/>
                    </a:lnTo>
                    <a:lnTo>
                      <a:pt x="240" y="130"/>
                    </a:lnTo>
                    <a:lnTo>
                      <a:pt x="246" y="124"/>
                    </a:lnTo>
                    <a:lnTo>
                      <a:pt x="252" y="117"/>
                    </a:lnTo>
                    <a:lnTo>
                      <a:pt x="259" y="111"/>
                    </a:lnTo>
                    <a:lnTo>
                      <a:pt x="266" y="104"/>
                    </a:lnTo>
                    <a:lnTo>
                      <a:pt x="273" y="98"/>
                    </a:lnTo>
                    <a:lnTo>
                      <a:pt x="280" y="91"/>
                    </a:lnTo>
                    <a:lnTo>
                      <a:pt x="288" y="85"/>
                    </a:lnTo>
                    <a:lnTo>
                      <a:pt x="296" y="80"/>
                    </a:lnTo>
                    <a:lnTo>
                      <a:pt x="303" y="74"/>
                    </a:lnTo>
                    <a:lnTo>
                      <a:pt x="312" y="68"/>
                    </a:lnTo>
                    <a:lnTo>
                      <a:pt x="319" y="62"/>
                    </a:lnTo>
                    <a:lnTo>
                      <a:pt x="328" y="58"/>
                    </a:lnTo>
                    <a:lnTo>
                      <a:pt x="337" y="53"/>
                    </a:lnTo>
                    <a:lnTo>
                      <a:pt x="345" y="47"/>
                    </a:lnTo>
                    <a:lnTo>
                      <a:pt x="354" y="43"/>
                    </a:lnTo>
                    <a:lnTo>
                      <a:pt x="363" y="39"/>
                    </a:lnTo>
                    <a:lnTo>
                      <a:pt x="372" y="34"/>
                    </a:lnTo>
                    <a:lnTo>
                      <a:pt x="381" y="30"/>
                    </a:lnTo>
                    <a:lnTo>
                      <a:pt x="390" y="27"/>
                    </a:lnTo>
                    <a:lnTo>
                      <a:pt x="401" y="24"/>
                    </a:lnTo>
                    <a:lnTo>
                      <a:pt x="411" y="20"/>
                    </a:lnTo>
                    <a:lnTo>
                      <a:pt x="421" y="17"/>
                    </a:lnTo>
                    <a:lnTo>
                      <a:pt x="430" y="14"/>
                    </a:lnTo>
                    <a:lnTo>
                      <a:pt x="441" y="12"/>
                    </a:lnTo>
                    <a:lnTo>
                      <a:pt x="452" y="10"/>
                    </a:lnTo>
                    <a:lnTo>
                      <a:pt x="462" y="7"/>
                    </a:lnTo>
                    <a:lnTo>
                      <a:pt x="473" y="5"/>
                    </a:lnTo>
                    <a:lnTo>
                      <a:pt x="484" y="4"/>
                    </a:lnTo>
                    <a:lnTo>
                      <a:pt x="495" y="2"/>
                    </a:lnTo>
                    <a:lnTo>
                      <a:pt x="506" y="1"/>
                    </a:lnTo>
                    <a:lnTo>
                      <a:pt x="518" y="0"/>
                    </a:lnTo>
                    <a:lnTo>
                      <a:pt x="525" y="135"/>
                    </a:lnTo>
                    <a:lnTo>
                      <a:pt x="517" y="135"/>
                    </a:lnTo>
                    <a:lnTo>
                      <a:pt x="509" y="136"/>
                    </a:lnTo>
                    <a:lnTo>
                      <a:pt x="501" y="137"/>
                    </a:lnTo>
                    <a:lnTo>
                      <a:pt x="494" y="138"/>
                    </a:lnTo>
                    <a:lnTo>
                      <a:pt x="486" y="139"/>
                    </a:lnTo>
                    <a:lnTo>
                      <a:pt x="479" y="140"/>
                    </a:lnTo>
                    <a:lnTo>
                      <a:pt x="471" y="142"/>
                    </a:lnTo>
                    <a:lnTo>
                      <a:pt x="465" y="143"/>
                    </a:lnTo>
                    <a:lnTo>
                      <a:pt x="458" y="145"/>
                    </a:lnTo>
                    <a:lnTo>
                      <a:pt x="452" y="148"/>
                    </a:lnTo>
                    <a:lnTo>
                      <a:pt x="444" y="150"/>
                    </a:lnTo>
                    <a:lnTo>
                      <a:pt x="439" y="152"/>
                    </a:lnTo>
                    <a:lnTo>
                      <a:pt x="432" y="154"/>
                    </a:lnTo>
                    <a:lnTo>
                      <a:pt x="426" y="157"/>
                    </a:lnTo>
                    <a:lnTo>
                      <a:pt x="421" y="159"/>
                    </a:lnTo>
                    <a:lnTo>
                      <a:pt x="414" y="163"/>
                    </a:lnTo>
                    <a:lnTo>
                      <a:pt x="409" y="166"/>
                    </a:lnTo>
                    <a:lnTo>
                      <a:pt x="402" y="169"/>
                    </a:lnTo>
                    <a:lnTo>
                      <a:pt x="398" y="172"/>
                    </a:lnTo>
                    <a:lnTo>
                      <a:pt x="391" y="176"/>
                    </a:lnTo>
                    <a:lnTo>
                      <a:pt x="387" y="179"/>
                    </a:lnTo>
                    <a:lnTo>
                      <a:pt x="382" y="182"/>
                    </a:lnTo>
                    <a:lnTo>
                      <a:pt x="376" y="186"/>
                    </a:lnTo>
                    <a:lnTo>
                      <a:pt x="371" y="191"/>
                    </a:lnTo>
                    <a:lnTo>
                      <a:pt x="366" y="194"/>
                    </a:lnTo>
                    <a:lnTo>
                      <a:pt x="361" y="199"/>
                    </a:lnTo>
                    <a:lnTo>
                      <a:pt x="356" y="204"/>
                    </a:lnTo>
                    <a:lnTo>
                      <a:pt x="352" y="208"/>
                    </a:lnTo>
                    <a:lnTo>
                      <a:pt x="346" y="212"/>
                    </a:lnTo>
                    <a:lnTo>
                      <a:pt x="342" y="217"/>
                    </a:lnTo>
                    <a:lnTo>
                      <a:pt x="338" y="222"/>
                    </a:lnTo>
                    <a:lnTo>
                      <a:pt x="333" y="226"/>
                    </a:lnTo>
                    <a:lnTo>
                      <a:pt x="329" y="232"/>
                    </a:lnTo>
                    <a:lnTo>
                      <a:pt x="325" y="237"/>
                    </a:lnTo>
                    <a:lnTo>
                      <a:pt x="320" y="242"/>
                    </a:lnTo>
                    <a:lnTo>
                      <a:pt x="316" y="248"/>
                    </a:lnTo>
                    <a:lnTo>
                      <a:pt x="312" y="253"/>
                    </a:lnTo>
                    <a:lnTo>
                      <a:pt x="307" y="259"/>
                    </a:lnTo>
                    <a:lnTo>
                      <a:pt x="304" y="264"/>
                    </a:lnTo>
                    <a:lnTo>
                      <a:pt x="300" y="271"/>
                    </a:lnTo>
                    <a:lnTo>
                      <a:pt x="297" y="276"/>
                    </a:lnTo>
                    <a:lnTo>
                      <a:pt x="292" y="282"/>
                    </a:lnTo>
                    <a:lnTo>
                      <a:pt x="289" y="289"/>
                    </a:lnTo>
                    <a:lnTo>
                      <a:pt x="285" y="294"/>
                    </a:lnTo>
                    <a:lnTo>
                      <a:pt x="282" y="301"/>
                    </a:lnTo>
                    <a:lnTo>
                      <a:pt x="278" y="307"/>
                    </a:lnTo>
                    <a:lnTo>
                      <a:pt x="275" y="314"/>
                    </a:lnTo>
                    <a:lnTo>
                      <a:pt x="272" y="320"/>
                    </a:lnTo>
                    <a:lnTo>
                      <a:pt x="269" y="328"/>
                    </a:lnTo>
                    <a:lnTo>
                      <a:pt x="264" y="334"/>
                    </a:lnTo>
                    <a:lnTo>
                      <a:pt x="262" y="341"/>
                    </a:lnTo>
                    <a:lnTo>
                      <a:pt x="259" y="347"/>
                    </a:lnTo>
                    <a:lnTo>
                      <a:pt x="256" y="355"/>
                    </a:lnTo>
                    <a:lnTo>
                      <a:pt x="252" y="361"/>
                    </a:lnTo>
                    <a:lnTo>
                      <a:pt x="250" y="369"/>
                    </a:lnTo>
                    <a:lnTo>
                      <a:pt x="247" y="375"/>
                    </a:lnTo>
                    <a:lnTo>
                      <a:pt x="245" y="383"/>
                    </a:lnTo>
                    <a:lnTo>
                      <a:pt x="242" y="390"/>
                    </a:lnTo>
                    <a:lnTo>
                      <a:pt x="240" y="397"/>
                    </a:lnTo>
                    <a:lnTo>
                      <a:pt x="236" y="404"/>
                    </a:lnTo>
                    <a:lnTo>
                      <a:pt x="234" y="412"/>
                    </a:lnTo>
                    <a:lnTo>
                      <a:pt x="232" y="419"/>
                    </a:lnTo>
                    <a:lnTo>
                      <a:pt x="230" y="426"/>
                    </a:lnTo>
                    <a:lnTo>
                      <a:pt x="227" y="433"/>
                    </a:lnTo>
                    <a:lnTo>
                      <a:pt x="222" y="449"/>
                    </a:lnTo>
                    <a:lnTo>
                      <a:pt x="218" y="464"/>
                    </a:lnTo>
                    <a:lnTo>
                      <a:pt x="215" y="478"/>
                    </a:lnTo>
                    <a:lnTo>
                      <a:pt x="210" y="493"/>
                    </a:lnTo>
                    <a:lnTo>
                      <a:pt x="206" y="508"/>
                    </a:lnTo>
                    <a:lnTo>
                      <a:pt x="203" y="522"/>
                    </a:lnTo>
                    <a:lnTo>
                      <a:pt x="200" y="536"/>
                    </a:lnTo>
                    <a:lnTo>
                      <a:pt x="196" y="551"/>
                    </a:lnTo>
                    <a:lnTo>
                      <a:pt x="194" y="565"/>
                    </a:lnTo>
                    <a:lnTo>
                      <a:pt x="191" y="579"/>
                    </a:lnTo>
                    <a:lnTo>
                      <a:pt x="188" y="593"/>
                    </a:lnTo>
                    <a:lnTo>
                      <a:pt x="186" y="606"/>
                    </a:lnTo>
                    <a:lnTo>
                      <a:pt x="180" y="633"/>
                    </a:lnTo>
                    <a:lnTo>
                      <a:pt x="176" y="658"/>
                    </a:lnTo>
                    <a:lnTo>
                      <a:pt x="172" y="681"/>
                    </a:lnTo>
                    <a:lnTo>
                      <a:pt x="166" y="703"/>
                    </a:lnTo>
                    <a:lnTo>
                      <a:pt x="164" y="714"/>
                    </a:lnTo>
                    <a:lnTo>
                      <a:pt x="162" y="725"/>
                    </a:lnTo>
                    <a:lnTo>
                      <a:pt x="160" y="734"/>
                    </a:lnTo>
                    <a:lnTo>
                      <a:pt x="157" y="744"/>
                    </a:lnTo>
                    <a:lnTo>
                      <a:pt x="153" y="753"/>
                    </a:lnTo>
                    <a:lnTo>
                      <a:pt x="151" y="761"/>
                    </a:lnTo>
                    <a:lnTo>
                      <a:pt x="149" y="767"/>
                    </a:lnTo>
                    <a:lnTo>
                      <a:pt x="147" y="771"/>
                    </a:lnTo>
                    <a:lnTo>
                      <a:pt x="145" y="776"/>
                    </a:lnTo>
                    <a:lnTo>
                      <a:pt x="143" y="781"/>
                    </a:lnTo>
                    <a:lnTo>
                      <a:pt x="139" y="786"/>
                    </a:lnTo>
                    <a:lnTo>
                      <a:pt x="136" y="792"/>
                    </a:lnTo>
                    <a:lnTo>
                      <a:pt x="132" y="796"/>
                    </a:lnTo>
                    <a:lnTo>
                      <a:pt x="127" y="802"/>
                    </a:lnTo>
                    <a:lnTo>
                      <a:pt x="122" y="808"/>
                    </a:lnTo>
                    <a:lnTo>
                      <a:pt x="116" y="813"/>
                    </a:lnTo>
                    <a:lnTo>
                      <a:pt x="106" y="818"/>
                    </a:lnTo>
                    <a:lnTo>
                      <a:pt x="97" y="823"/>
                    </a:lnTo>
                    <a:close/>
                  </a:path>
                </a:pathLst>
              </a:custGeom>
              <a:solidFill>
                <a:srgbClr val="1F1A1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336" name="Freeform 178"/>
              <p:cNvSpPr>
                <a:spLocks noEditPoints="1"/>
              </p:cNvSpPr>
              <p:nvPr/>
            </p:nvSpPr>
            <p:spPr bwMode="auto">
              <a:xfrm>
                <a:off x="3736" y="1975"/>
                <a:ext cx="616" cy="291"/>
              </a:xfrm>
              <a:custGeom>
                <a:avLst/>
                <a:gdLst>
                  <a:gd name="T0" fmla="*/ 518 w 5543"/>
                  <a:gd name="T1" fmla="*/ 53 h 2623"/>
                  <a:gd name="T2" fmla="*/ 514 w 5543"/>
                  <a:gd name="T3" fmla="*/ 74 h 2623"/>
                  <a:gd name="T4" fmla="*/ 514 w 5543"/>
                  <a:gd name="T5" fmla="*/ 73 h 2623"/>
                  <a:gd name="T6" fmla="*/ 515 w 5543"/>
                  <a:gd name="T7" fmla="*/ 72 h 2623"/>
                  <a:gd name="T8" fmla="*/ 515 w 5543"/>
                  <a:gd name="T9" fmla="*/ 70 h 2623"/>
                  <a:gd name="T10" fmla="*/ 516 w 5543"/>
                  <a:gd name="T11" fmla="*/ 69 h 2623"/>
                  <a:gd name="T12" fmla="*/ 516 w 5543"/>
                  <a:gd name="T13" fmla="*/ 68 h 2623"/>
                  <a:gd name="T14" fmla="*/ 516 w 5543"/>
                  <a:gd name="T15" fmla="*/ 67 h 2623"/>
                  <a:gd name="T16" fmla="*/ 516 w 5543"/>
                  <a:gd name="T17" fmla="*/ 66 h 2623"/>
                  <a:gd name="T18" fmla="*/ 517 w 5543"/>
                  <a:gd name="T19" fmla="*/ 64 h 2623"/>
                  <a:gd name="T20" fmla="*/ 517 w 5543"/>
                  <a:gd name="T21" fmla="*/ 63 h 2623"/>
                  <a:gd name="T22" fmla="*/ 517 w 5543"/>
                  <a:gd name="T23" fmla="*/ 62 h 2623"/>
                  <a:gd name="T24" fmla="*/ 517 w 5543"/>
                  <a:gd name="T25" fmla="*/ 61 h 2623"/>
                  <a:gd name="T26" fmla="*/ 517 w 5543"/>
                  <a:gd name="T27" fmla="*/ 60 h 2623"/>
                  <a:gd name="T28" fmla="*/ 517 w 5543"/>
                  <a:gd name="T29" fmla="*/ 59 h 2623"/>
                  <a:gd name="T30" fmla="*/ 517 w 5543"/>
                  <a:gd name="T31" fmla="*/ 58 h 2623"/>
                  <a:gd name="T32" fmla="*/ 517 w 5543"/>
                  <a:gd name="T33" fmla="*/ 56 h 2623"/>
                  <a:gd name="T34" fmla="*/ 517 w 5543"/>
                  <a:gd name="T35" fmla="*/ 55 h 2623"/>
                  <a:gd name="T36" fmla="*/ 517 w 5543"/>
                  <a:gd name="T37" fmla="*/ 54 h 2623"/>
                  <a:gd name="T38" fmla="*/ 517 w 5543"/>
                  <a:gd name="T39" fmla="*/ 53 h 2623"/>
                  <a:gd name="T40" fmla="*/ 517 w 5543"/>
                  <a:gd name="T41" fmla="*/ 52 h 2623"/>
                  <a:gd name="T42" fmla="*/ 517 w 5543"/>
                  <a:gd name="T43" fmla="*/ 51 h 2623"/>
                  <a:gd name="T44" fmla="*/ 516 w 5543"/>
                  <a:gd name="T45" fmla="*/ 50 h 2623"/>
                  <a:gd name="T46" fmla="*/ 516 w 5543"/>
                  <a:gd name="T47" fmla="*/ 49 h 2623"/>
                  <a:gd name="T48" fmla="*/ 516 w 5543"/>
                  <a:gd name="T49" fmla="*/ 49 h 2623"/>
                  <a:gd name="T50" fmla="*/ 516 w 5543"/>
                  <a:gd name="T51" fmla="*/ 48 h 2623"/>
                  <a:gd name="T52" fmla="*/ 515 w 5543"/>
                  <a:gd name="T53" fmla="*/ 47 h 2623"/>
                  <a:gd name="T54" fmla="*/ 515 w 5543"/>
                  <a:gd name="T55" fmla="*/ 46 h 2623"/>
                  <a:gd name="T56" fmla="*/ 514 w 5543"/>
                  <a:gd name="T57" fmla="*/ 45 h 2623"/>
                  <a:gd name="T58" fmla="*/ 514 w 5543"/>
                  <a:gd name="T59" fmla="*/ 44 h 2623"/>
                  <a:gd name="T60" fmla="*/ 513 w 5543"/>
                  <a:gd name="T61" fmla="*/ 43 h 2623"/>
                  <a:gd name="T62" fmla="*/ 513 w 5543"/>
                  <a:gd name="T63" fmla="*/ 43 h 2623"/>
                  <a:gd name="T64" fmla="*/ 512 w 5543"/>
                  <a:gd name="T65" fmla="*/ 42 h 2623"/>
                  <a:gd name="T66" fmla="*/ 511 w 5543"/>
                  <a:gd name="T67" fmla="*/ 41 h 2623"/>
                  <a:gd name="T68" fmla="*/ 511 w 5543"/>
                  <a:gd name="T69" fmla="*/ 40 h 2623"/>
                  <a:gd name="T70" fmla="*/ 510 w 5543"/>
                  <a:gd name="T71" fmla="*/ 40 h 2623"/>
                  <a:gd name="T72" fmla="*/ 509 w 5543"/>
                  <a:gd name="T73" fmla="*/ 39 h 2623"/>
                  <a:gd name="T74" fmla="*/ 508 w 5543"/>
                  <a:gd name="T75" fmla="*/ 38 h 2623"/>
                  <a:gd name="T76" fmla="*/ 508 w 5543"/>
                  <a:gd name="T77" fmla="*/ 37 h 2623"/>
                  <a:gd name="T78" fmla="*/ 507 w 5543"/>
                  <a:gd name="T79" fmla="*/ 37 h 2623"/>
                  <a:gd name="T80" fmla="*/ 506 w 5543"/>
                  <a:gd name="T81" fmla="*/ 36 h 2623"/>
                  <a:gd name="T82" fmla="*/ 505 w 5543"/>
                  <a:gd name="T83" fmla="*/ 36 h 2623"/>
                  <a:gd name="T84" fmla="*/ 504 w 5543"/>
                  <a:gd name="T85" fmla="*/ 35 h 2623"/>
                  <a:gd name="T86" fmla="*/ 503 w 5543"/>
                  <a:gd name="T87" fmla="*/ 34 h 2623"/>
                  <a:gd name="T88" fmla="*/ 502 w 5543"/>
                  <a:gd name="T89" fmla="*/ 34 h 2623"/>
                  <a:gd name="T90" fmla="*/ 501 w 5543"/>
                  <a:gd name="T91" fmla="*/ 33 h 2623"/>
                  <a:gd name="T92" fmla="*/ 499 w 5543"/>
                  <a:gd name="T93" fmla="*/ 33 h 2623"/>
                  <a:gd name="T94" fmla="*/ 498 w 5543"/>
                  <a:gd name="T95" fmla="*/ 32 h 2623"/>
                  <a:gd name="T96" fmla="*/ 497 w 5543"/>
                  <a:gd name="T97" fmla="*/ 31 h 2623"/>
                  <a:gd name="T98" fmla="*/ 496 w 5543"/>
                  <a:gd name="T99" fmla="*/ 31 h 2623"/>
                  <a:gd name="T100" fmla="*/ 495 w 5543"/>
                  <a:gd name="T101" fmla="*/ 31 h 2623"/>
                  <a:gd name="T102" fmla="*/ 493 w 5543"/>
                  <a:gd name="T103" fmla="*/ 30 h 262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543" h="2623">
                    <a:moveTo>
                      <a:pt x="4665" y="482"/>
                    </a:moveTo>
                    <a:lnTo>
                      <a:pt x="56" y="2623"/>
                    </a:lnTo>
                    <a:lnTo>
                      <a:pt x="0" y="2501"/>
                    </a:lnTo>
                    <a:lnTo>
                      <a:pt x="4609" y="360"/>
                    </a:lnTo>
                    <a:lnTo>
                      <a:pt x="4665" y="482"/>
                    </a:lnTo>
                    <a:close/>
                    <a:moveTo>
                      <a:pt x="5543" y="0"/>
                    </a:moveTo>
                    <a:lnTo>
                      <a:pt x="4620" y="676"/>
                    </a:lnTo>
                    <a:lnTo>
                      <a:pt x="4622" y="674"/>
                    </a:lnTo>
                    <a:lnTo>
                      <a:pt x="4623" y="672"/>
                    </a:lnTo>
                    <a:lnTo>
                      <a:pt x="4624" y="670"/>
                    </a:lnTo>
                    <a:lnTo>
                      <a:pt x="4624" y="667"/>
                    </a:lnTo>
                    <a:lnTo>
                      <a:pt x="4625" y="664"/>
                    </a:lnTo>
                    <a:lnTo>
                      <a:pt x="4626" y="662"/>
                    </a:lnTo>
                    <a:lnTo>
                      <a:pt x="4627" y="660"/>
                    </a:lnTo>
                    <a:lnTo>
                      <a:pt x="4628" y="658"/>
                    </a:lnTo>
                    <a:lnTo>
                      <a:pt x="4629" y="656"/>
                    </a:lnTo>
                    <a:lnTo>
                      <a:pt x="4629" y="653"/>
                    </a:lnTo>
                    <a:lnTo>
                      <a:pt x="4630" y="650"/>
                    </a:lnTo>
                    <a:lnTo>
                      <a:pt x="4631" y="648"/>
                    </a:lnTo>
                    <a:lnTo>
                      <a:pt x="4632" y="646"/>
                    </a:lnTo>
                    <a:lnTo>
                      <a:pt x="4632" y="644"/>
                    </a:lnTo>
                    <a:lnTo>
                      <a:pt x="4633" y="642"/>
                    </a:lnTo>
                    <a:lnTo>
                      <a:pt x="4635" y="639"/>
                    </a:lnTo>
                    <a:lnTo>
                      <a:pt x="4635" y="637"/>
                    </a:lnTo>
                    <a:lnTo>
                      <a:pt x="4636" y="635"/>
                    </a:lnTo>
                    <a:lnTo>
                      <a:pt x="4637" y="632"/>
                    </a:lnTo>
                    <a:lnTo>
                      <a:pt x="4637" y="630"/>
                    </a:lnTo>
                    <a:lnTo>
                      <a:pt x="4638" y="628"/>
                    </a:lnTo>
                    <a:lnTo>
                      <a:pt x="4639" y="625"/>
                    </a:lnTo>
                    <a:lnTo>
                      <a:pt x="4639" y="623"/>
                    </a:lnTo>
                    <a:lnTo>
                      <a:pt x="4640" y="621"/>
                    </a:lnTo>
                    <a:lnTo>
                      <a:pt x="4640" y="619"/>
                    </a:lnTo>
                    <a:lnTo>
                      <a:pt x="4641" y="617"/>
                    </a:lnTo>
                    <a:lnTo>
                      <a:pt x="4642" y="615"/>
                    </a:lnTo>
                    <a:lnTo>
                      <a:pt x="4642" y="612"/>
                    </a:lnTo>
                    <a:lnTo>
                      <a:pt x="4643" y="610"/>
                    </a:lnTo>
                    <a:lnTo>
                      <a:pt x="4643" y="608"/>
                    </a:lnTo>
                    <a:lnTo>
                      <a:pt x="4644" y="606"/>
                    </a:lnTo>
                    <a:lnTo>
                      <a:pt x="4644" y="604"/>
                    </a:lnTo>
                    <a:lnTo>
                      <a:pt x="4645" y="602"/>
                    </a:lnTo>
                    <a:lnTo>
                      <a:pt x="4645" y="599"/>
                    </a:lnTo>
                    <a:lnTo>
                      <a:pt x="4646" y="597"/>
                    </a:lnTo>
                    <a:lnTo>
                      <a:pt x="4646" y="595"/>
                    </a:lnTo>
                    <a:lnTo>
                      <a:pt x="4647" y="593"/>
                    </a:lnTo>
                    <a:lnTo>
                      <a:pt x="4647" y="591"/>
                    </a:lnTo>
                    <a:lnTo>
                      <a:pt x="4647" y="589"/>
                    </a:lnTo>
                    <a:lnTo>
                      <a:pt x="4649" y="587"/>
                    </a:lnTo>
                    <a:lnTo>
                      <a:pt x="4649" y="584"/>
                    </a:lnTo>
                    <a:lnTo>
                      <a:pt x="4650" y="582"/>
                    </a:lnTo>
                    <a:lnTo>
                      <a:pt x="4650" y="580"/>
                    </a:lnTo>
                    <a:lnTo>
                      <a:pt x="4650" y="578"/>
                    </a:lnTo>
                    <a:lnTo>
                      <a:pt x="4651" y="576"/>
                    </a:lnTo>
                    <a:lnTo>
                      <a:pt x="4651" y="574"/>
                    </a:lnTo>
                    <a:lnTo>
                      <a:pt x="4651" y="571"/>
                    </a:lnTo>
                    <a:lnTo>
                      <a:pt x="4652" y="569"/>
                    </a:lnTo>
                    <a:lnTo>
                      <a:pt x="4652" y="567"/>
                    </a:lnTo>
                    <a:lnTo>
                      <a:pt x="4652" y="565"/>
                    </a:lnTo>
                    <a:lnTo>
                      <a:pt x="4652" y="563"/>
                    </a:lnTo>
                    <a:lnTo>
                      <a:pt x="4653" y="561"/>
                    </a:lnTo>
                    <a:lnTo>
                      <a:pt x="4653" y="559"/>
                    </a:lnTo>
                    <a:lnTo>
                      <a:pt x="4653" y="556"/>
                    </a:lnTo>
                    <a:lnTo>
                      <a:pt x="4653" y="555"/>
                    </a:lnTo>
                    <a:lnTo>
                      <a:pt x="4654" y="553"/>
                    </a:lnTo>
                    <a:lnTo>
                      <a:pt x="4654" y="551"/>
                    </a:lnTo>
                    <a:lnTo>
                      <a:pt x="4654" y="549"/>
                    </a:lnTo>
                    <a:lnTo>
                      <a:pt x="4654" y="547"/>
                    </a:lnTo>
                    <a:lnTo>
                      <a:pt x="4654" y="544"/>
                    </a:lnTo>
                    <a:lnTo>
                      <a:pt x="4655" y="542"/>
                    </a:lnTo>
                    <a:lnTo>
                      <a:pt x="4655" y="540"/>
                    </a:lnTo>
                    <a:lnTo>
                      <a:pt x="4655" y="539"/>
                    </a:lnTo>
                    <a:lnTo>
                      <a:pt x="4655" y="537"/>
                    </a:lnTo>
                    <a:lnTo>
                      <a:pt x="4655" y="535"/>
                    </a:lnTo>
                    <a:lnTo>
                      <a:pt x="4655" y="533"/>
                    </a:lnTo>
                    <a:lnTo>
                      <a:pt x="4655" y="530"/>
                    </a:lnTo>
                    <a:lnTo>
                      <a:pt x="4655" y="528"/>
                    </a:lnTo>
                    <a:lnTo>
                      <a:pt x="4655" y="526"/>
                    </a:lnTo>
                    <a:lnTo>
                      <a:pt x="4655" y="525"/>
                    </a:lnTo>
                    <a:lnTo>
                      <a:pt x="4655" y="523"/>
                    </a:lnTo>
                    <a:lnTo>
                      <a:pt x="4655" y="521"/>
                    </a:lnTo>
                    <a:lnTo>
                      <a:pt x="4655" y="519"/>
                    </a:lnTo>
                    <a:lnTo>
                      <a:pt x="4655" y="516"/>
                    </a:lnTo>
                    <a:lnTo>
                      <a:pt x="4655" y="515"/>
                    </a:lnTo>
                    <a:lnTo>
                      <a:pt x="4655" y="513"/>
                    </a:lnTo>
                    <a:lnTo>
                      <a:pt x="4655" y="511"/>
                    </a:lnTo>
                    <a:lnTo>
                      <a:pt x="4655" y="509"/>
                    </a:lnTo>
                    <a:lnTo>
                      <a:pt x="4655" y="508"/>
                    </a:lnTo>
                    <a:lnTo>
                      <a:pt x="4655" y="506"/>
                    </a:lnTo>
                    <a:lnTo>
                      <a:pt x="4655" y="503"/>
                    </a:lnTo>
                    <a:lnTo>
                      <a:pt x="4655" y="501"/>
                    </a:lnTo>
                    <a:lnTo>
                      <a:pt x="4655" y="500"/>
                    </a:lnTo>
                    <a:lnTo>
                      <a:pt x="4655" y="498"/>
                    </a:lnTo>
                    <a:lnTo>
                      <a:pt x="4654" y="496"/>
                    </a:lnTo>
                    <a:lnTo>
                      <a:pt x="4654" y="494"/>
                    </a:lnTo>
                    <a:lnTo>
                      <a:pt x="4654" y="493"/>
                    </a:lnTo>
                    <a:lnTo>
                      <a:pt x="4654" y="491"/>
                    </a:lnTo>
                    <a:lnTo>
                      <a:pt x="4654" y="488"/>
                    </a:lnTo>
                    <a:lnTo>
                      <a:pt x="4653" y="487"/>
                    </a:lnTo>
                    <a:lnTo>
                      <a:pt x="4653" y="485"/>
                    </a:lnTo>
                    <a:lnTo>
                      <a:pt x="4653" y="483"/>
                    </a:lnTo>
                    <a:lnTo>
                      <a:pt x="4653" y="482"/>
                    </a:lnTo>
                    <a:lnTo>
                      <a:pt x="4652" y="480"/>
                    </a:lnTo>
                    <a:lnTo>
                      <a:pt x="4652" y="478"/>
                    </a:lnTo>
                    <a:lnTo>
                      <a:pt x="4652" y="477"/>
                    </a:lnTo>
                    <a:lnTo>
                      <a:pt x="4652" y="474"/>
                    </a:lnTo>
                    <a:lnTo>
                      <a:pt x="4651" y="472"/>
                    </a:lnTo>
                    <a:lnTo>
                      <a:pt x="4651" y="471"/>
                    </a:lnTo>
                    <a:lnTo>
                      <a:pt x="4651" y="469"/>
                    </a:lnTo>
                    <a:lnTo>
                      <a:pt x="4650" y="467"/>
                    </a:lnTo>
                    <a:lnTo>
                      <a:pt x="4650" y="466"/>
                    </a:lnTo>
                    <a:lnTo>
                      <a:pt x="4650" y="464"/>
                    </a:lnTo>
                    <a:lnTo>
                      <a:pt x="4649" y="461"/>
                    </a:lnTo>
                    <a:lnTo>
                      <a:pt x="4649" y="460"/>
                    </a:lnTo>
                    <a:lnTo>
                      <a:pt x="4647" y="458"/>
                    </a:lnTo>
                    <a:lnTo>
                      <a:pt x="4647" y="457"/>
                    </a:lnTo>
                    <a:lnTo>
                      <a:pt x="4647" y="455"/>
                    </a:lnTo>
                    <a:lnTo>
                      <a:pt x="4646" y="453"/>
                    </a:lnTo>
                    <a:lnTo>
                      <a:pt x="4646" y="452"/>
                    </a:lnTo>
                    <a:lnTo>
                      <a:pt x="4645" y="450"/>
                    </a:lnTo>
                    <a:lnTo>
                      <a:pt x="4645" y="448"/>
                    </a:lnTo>
                    <a:lnTo>
                      <a:pt x="4644" y="446"/>
                    </a:lnTo>
                    <a:lnTo>
                      <a:pt x="4644" y="445"/>
                    </a:lnTo>
                    <a:lnTo>
                      <a:pt x="4643" y="443"/>
                    </a:lnTo>
                    <a:lnTo>
                      <a:pt x="4643" y="441"/>
                    </a:lnTo>
                    <a:lnTo>
                      <a:pt x="4642" y="440"/>
                    </a:lnTo>
                    <a:lnTo>
                      <a:pt x="4642" y="438"/>
                    </a:lnTo>
                    <a:lnTo>
                      <a:pt x="4641" y="437"/>
                    </a:lnTo>
                    <a:lnTo>
                      <a:pt x="4640" y="434"/>
                    </a:lnTo>
                    <a:lnTo>
                      <a:pt x="4640" y="433"/>
                    </a:lnTo>
                    <a:lnTo>
                      <a:pt x="4639" y="431"/>
                    </a:lnTo>
                    <a:lnTo>
                      <a:pt x="4639" y="430"/>
                    </a:lnTo>
                    <a:lnTo>
                      <a:pt x="4638" y="428"/>
                    </a:lnTo>
                    <a:lnTo>
                      <a:pt x="4637" y="427"/>
                    </a:lnTo>
                    <a:lnTo>
                      <a:pt x="4637" y="425"/>
                    </a:lnTo>
                    <a:lnTo>
                      <a:pt x="4636" y="424"/>
                    </a:lnTo>
                    <a:lnTo>
                      <a:pt x="4635" y="422"/>
                    </a:lnTo>
                    <a:lnTo>
                      <a:pt x="4635" y="420"/>
                    </a:lnTo>
                    <a:lnTo>
                      <a:pt x="4633" y="418"/>
                    </a:lnTo>
                    <a:lnTo>
                      <a:pt x="4632" y="417"/>
                    </a:lnTo>
                    <a:lnTo>
                      <a:pt x="4631" y="415"/>
                    </a:lnTo>
                    <a:lnTo>
                      <a:pt x="4631" y="414"/>
                    </a:lnTo>
                    <a:lnTo>
                      <a:pt x="4630" y="413"/>
                    </a:lnTo>
                    <a:lnTo>
                      <a:pt x="4629" y="411"/>
                    </a:lnTo>
                    <a:lnTo>
                      <a:pt x="4628" y="410"/>
                    </a:lnTo>
                    <a:lnTo>
                      <a:pt x="4628" y="407"/>
                    </a:lnTo>
                    <a:lnTo>
                      <a:pt x="4627" y="406"/>
                    </a:lnTo>
                    <a:lnTo>
                      <a:pt x="4626" y="404"/>
                    </a:lnTo>
                    <a:lnTo>
                      <a:pt x="4625" y="403"/>
                    </a:lnTo>
                    <a:lnTo>
                      <a:pt x="4624" y="402"/>
                    </a:lnTo>
                    <a:lnTo>
                      <a:pt x="4623" y="400"/>
                    </a:lnTo>
                    <a:lnTo>
                      <a:pt x="4623" y="399"/>
                    </a:lnTo>
                    <a:lnTo>
                      <a:pt x="4622" y="397"/>
                    </a:lnTo>
                    <a:lnTo>
                      <a:pt x="4620" y="396"/>
                    </a:lnTo>
                    <a:lnTo>
                      <a:pt x="4619" y="395"/>
                    </a:lnTo>
                    <a:lnTo>
                      <a:pt x="4618" y="392"/>
                    </a:lnTo>
                    <a:lnTo>
                      <a:pt x="4617" y="391"/>
                    </a:lnTo>
                    <a:lnTo>
                      <a:pt x="4616" y="390"/>
                    </a:lnTo>
                    <a:lnTo>
                      <a:pt x="4615" y="388"/>
                    </a:lnTo>
                    <a:lnTo>
                      <a:pt x="4614" y="387"/>
                    </a:lnTo>
                    <a:lnTo>
                      <a:pt x="4613" y="385"/>
                    </a:lnTo>
                    <a:lnTo>
                      <a:pt x="4612" y="384"/>
                    </a:lnTo>
                    <a:lnTo>
                      <a:pt x="4611" y="383"/>
                    </a:lnTo>
                    <a:lnTo>
                      <a:pt x="4610" y="381"/>
                    </a:lnTo>
                    <a:lnTo>
                      <a:pt x="4609" y="379"/>
                    </a:lnTo>
                    <a:lnTo>
                      <a:pt x="4608" y="378"/>
                    </a:lnTo>
                    <a:lnTo>
                      <a:pt x="4606" y="377"/>
                    </a:lnTo>
                    <a:lnTo>
                      <a:pt x="4605" y="375"/>
                    </a:lnTo>
                    <a:lnTo>
                      <a:pt x="4604" y="374"/>
                    </a:lnTo>
                    <a:lnTo>
                      <a:pt x="4603" y="373"/>
                    </a:lnTo>
                    <a:lnTo>
                      <a:pt x="4602" y="371"/>
                    </a:lnTo>
                    <a:lnTo>
                      <a:pt x="4601" y="370"/>
                    </a:lnTo>
                    <a:lnTo>
                      <a:pt x="4600" y="369"/>
                    </a:lnTo>
                    <a:lnTo>
                      <a:pt x="4598" y="368"/>
                    </a:lnTo>
                    <a:lnTo>
                      <a:pt x="4597" y="365"/>
                    </a:lnTo>
                    <a:lnTo>
                      <a:pt x="4596" y="364"/>
                    </a:lnTo>
                    <a:lnTo>
                      <a:pt x="4595" y="363"/>
                    </a:lnTo>
                    <a:lnTo>
                      <a:pt x="4594" y="362"/>
                    </a:lnTo>
                    <a:lnTo>
                      <a:pt x="4592" y="360"/>
                    </a:lnTo>
                    <a:lnTo>
                      <a:pt x="4590" y="359"/>
                    </a:lnTo>
                    <a:lnTo>
                      <a:pt x="4589" y="358"/>
                    </a:lnTo>
                    <a:lnTo>
                      <a:pt x="4588" y="357"/>
                    </a:lnTo>
                    <a:lnTo>
                      <a:pt x="4587" y="355"/>
                    </a:lnTo>
                    <a:lnTo>
                      <a:pt x="4585" y="354"/>
                    </a:lnTo>
                    <a:lnTo>
                      <a:pt x="4584" y="352"/>
                    </a:lnTo>
                    <a:lnTo>
                      <a:pt x="4583" y="351"/>
                    </a:lnTo>
                    <a:lnTo>
                      <a:pt x="4582" y="350"/>
                    </a:lnTo>
                    <a:lnTo>
                      <a:pt x="4580" y="348"/>
                    </a:lnTo>
                    <a:lnTo>
                      <a:pt x="4578" y="347"/>
                    </a:lnTo>
                    <a:lnTo>
                      <a:pt x="4577" y="346"/>
                    </a:lnTo>
                    <a:lnTo>
                      <a:pt x="4575" y="345"/>
                    </a:lnTo>
                    <a:lnTo>
                      <a:pt x="4574" y="344"/>
                    </a:lnTo>
                    <a:lnTo>
                      <a:pt x="4572" y="343"/>
                    </a:lnTo>
                    <a:lnTo>
                      <a:pt x="4571" y="341"/>
                    </a:lnTo>
                    <a:lnTo>
                      <a:pt x="4570" y="340"/>
                    </a:lnTo>
                    <a:lnTo>
                      <a:pt x="4568" y="338"/>
                    </a:lnTo>
                    <a:lnTo>
                      <a:pt x="4567" y="337"/>
                    </a:lnTo>
                    <a:lnTo>
                      <a:pt x="4564" y="336"/>
                    </a:lnTo>
                    <a:lnTo>
                      <a:pt x="4563" y="335"/>
                    </a:lnTo>
                    <a:lnTo>
                      <a:pt x="4562" y="334"/>
                    </a:lnTo>
                    <a:lnTo>
                      <a:pt x="4560" y="332"/>
                    </a:lnTo>
                    <a:lnTo>
                      <a:pt x="4559" y="331"/>
                    </a:lnTo>
                    <a:lnTo>
                      <a:pt x="4557" y="330"/>
                    </a:lnTo>
                    <a:lnTo>
                      <a:pt x="4556" y="329"/>
                    </a:lnTo>
                    <a:lnTo>
                      <a:pt x="4554" y="328"/>
                    </a:lnTo>
                    <a:lnTo>
                      <a:pt x="4553" y="327"/>
                    </a:lnTo>
                    <a:lnTo>
                      <a:pt x="4550" y="326"/>
                    </a:lnTo>
                    <a:lnTo>
                      <a:pt x="4548" y="324"/>
                    </a:lnTo>
                    <a:lnTo>
                      <a:pt x="4547" y="323"/>
                    </a:lnTo>
                    <a:lnTo>
                      <a:pt x="4545" y="322"/>
                    </a:lnTo>
                    <a:lnTo>
                      <a:pt x="4544" y="321"/>
                    </a:lnTo>
                    <a:lnTo>
                      <a:pt x="4542" y="320"/>
                    </a:lnTo>
                    <a:lnTo>
                      <a:pt x="4540" y="319"/>
                    </a:lnTo>
                    <a:lnTo>
                      <a:pt x="4539" y="318"/>
                    </a:lnTo>
                    <a:lnTo>
                      <a:pt x="4536" y="316"/>
                    </a:lnTo>
                    <a:lnTo>
                      <a:pt x="4535" y="315"/>
                    </a:lnTo>
                    <a:lnTo>
                      <a:pt x="4533" y="314"/>
                    </a:lnTo>
                    <a:lnTo>
                      <a:pt x="4531" y="313"/>
                    </a:lnTo>
                    <a:lnTo>
                      <a:pt x="4529" y="312"/>
                    </a:lnTo>
                    <a:lnTo>
                      <a:pt x="4528" y="310"/>
                    </a:lnTo>
                    <a:lnTo>
                      <a:pt x="4526" y="309"/>
                    </a:lnTo>
                    <a:lnTo>
                      <a:pt x="4523" y="308"/>
                    </a:lnTo>
                    <a:lnTo>
                      <a:pt x="4522" y="307"/>
                    </a:lnTo>
                    <a:lnTo>
                      <a:pt x="4520" y="306"/>
                    </a:lnTo>
                    <a:lnTo>
                      <a:pt x="4518" y="305"/>
                    </a:lnTo>
                    <a:lnTo>
                      <a:pt x="4516" y="305"/>
                    </a:lnTo>
                    <a:lnTo>
                      <a:pt x="4514" y="304"/>
                    </a:lnTo>
                    <a:lnTo>
                      <a:pt x="4513" y="303"/>
                    </a:lnTo>
                    <a:lnTo>
                      <a:pt x="4511" y="302"/>
                    </a:lnTo>
                    <a:lnTo>
                      <a:pt x="4508" y="301"/>
                    </a:lnTo>
                    <a:lnTo>
                      <a:pt x="4506" y="300"/>
                    </a:lnTo>
                    <a:lnTo>
                      <a:pt x="4504" y="299"/>
                    </a:lnTo>
                    <a:lnTo>
                      <a:pt x="4502" y="297"/>
                    </a:lnTo>
                    <a:lnTo>
                      <a:pt x="4501" y="296"/>
                    </a:lnTo>
                    <a:lnTo>
                      <a:pt x="4499" y="295"/>
                    </a:lnTo>
                    <a:lnTo>
                      <a:pt x="4497" y="294"/>
                    </a:lnTo>
                    <a:lnTo>
                      <a:pt x="4494" y="293"/>
                    </a:lnTo>
                    <a:lnTo>
                      <a:pt x="4492" y="292"/>
                    </a:lnTo>
                    <a:lnTo>
                      <a:pt x="4490" y="291"/>
                    </a:lnTo>
                    <a:lnTo>
                      <a:pt x="4488" y="291"/>
                    </a:lnTo>
                    <a:lnTo>
                      <a:pt x="4486" y="290"/>
                    </a:lnTo>
                    <a:lnTo>
                      <a:pt x="4484" y="289"/>
                    </a:lnTo>
                    <a:lnTo>
                      <a:pt x="4481" y="288"/>
                    </a:lnTo>
                    <a:lnTo>
                      <a:pt x="4479" y="287"/>
                    </a:lnTo>
                    <a:lnTo>
                      <a:pt x="4477" y="286"/>
                    </a:lnTo>
                    <a:lnTo>
                      <a:pt x="4475" y="285"/>
                    </a:lnTo>
                    <a:lnTo>
                      <a:pt x="4473" y="283"/>
                    </a:lnTo>
                    <a:lnTo>
                      <a:pt x="4471" y="283"/>
                    </a:lnTo>
                    <a:lnTo>
                      <a:pt x="4469" y="282"/>
                    </a:lnTo>
                    <a:lnTo>
                      <a:pt x="4466" y="281"/>
                    </a:lnTo>
                    <a:lnTo>
                      <a:pt x="4464" y="280"/>
                    </a:lnTo>
                    <a:lnTo>
                      <a:pt x="4462" y="279"/>
                    </a:lnTo>
                    <a:lnTo>
                      <a:pt x="4460" y="278"/>
                    </a:lnTo>
                    <a:lnTo>
                      <a:pt x="4457" y="278"/>
                    </a:lnTo>
                    <a:lnTo>
                      <a:pt x="4455" y="277"/>
                    </a:lnTo>
                    <a:lnTo>
                      <a:pt x="4452" y="276"/>
                    </a:lnTo>
                    <a:lnTo>
                      <a:pt x="4450" y="275"/>
                    </a:lnTo>
                    <a:lnTo>
                      <a:pt x="4448" y="274"/>
                    </a:lnTo>
                    <a:lnTo>
                      <a:pt x="4446" y="274"/>
                    </a:lnTo>
                    <a:lnTo>
                      <a:pt x="4443" y="273"/>
                    </a:lnTo>
                    <a:lnTo>
                      <a:pt x="4441" y="272"/>
                    </a:lnTo>
                    <a:lnTo>
                      <a:pt x="4438" y="271"/>
                    </a:lnTo>
                    <a:lnTo>
                      <a:pt x="4436" y="271"/>
                    </a:lnTo>
                    <a:lnTo>
                      <a:pt x="4434" y="269"/>
                    </a:lnTo>
                    <a:lnTo>
                      <a:pt x="4431" y="268"/>
                    </a:lnTo>
                    <a:lnTo>
                      <a:pt x="5543" y="0"/>
                    </a:lnTo>
                    <a:close/>
                  </a:path>
                </a:pathLst>
              </a:custGeom>
              <a:solidFill>
                <a:srgbClr val="28166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337" name="Freeform 179"/>
              <p:cNvSpPr>
                <a:spLocks noEditPoints="1"/>
              </p:cNvSpPr>
              <p:nvPr/>
            </p:nvSpPr>
            <p:spPr bwMode="auto">
              <a:xfrm>
                <a:off x="3897" y="1700"/>
                <a:ext cx="56" cy="176"/>
              </a:xfrm>
              <a:custGeom>
                <a:avLst/>
                <a:gdLst>
                  <a:gd name="T0" fmla="*/ 17 w 508"/>
                  <a:gd name="T1" fmla="*/ 59 h 1582"/>
                  <a:gd name="T2" fmla="*/ 19 w 508"/>
                  <a:gd name="T3" fmla="*/ 49 h 1582"/>
                  <a:gd name="T4" fmla="*/ 22 w 508"/>
                  <a:gd name="T5" fmla="*/ 40 h 1582"/>
                  <a:gd name="T6" fmla="*/ 25 w 508"/>
                  <a:gd name="T7" fmla="*/ 32 h 1582"/>
                  <a:gd name="T8" fmla="*/ 29 w 508"/>
                  <a:gd name="T9" fmla="*/ 25 h 1582"/>
                  <a:gd name="T10" fmla="*/ 34 w 508"/>
                  <a:gd name="T11" fmla="*/ 16 h 1582"/>
                  <a:gd name="T12" fmla="*/ 40 w 508"/>
                  <a:gd name="T13" fmla="*/ 6 h 1582"/>
                  <a:gd name="T14" fmla="*/ 45 w 508"/>
                  <a:gd name="T15" fmla="*/ 0 h 1582"/>
                  <a:gd name="T16" fmla="*/ 53 w 508"/>
                  <a:gd name="T17" fmla="*/ 13 h 1582"/>
                  <a:gd name="T18" fmla="*/ 48 w 508"/>
                  <a:gd name="T19" fmla="*/ 22 h 1582"/>
                  <a:gd name="T20" fmla="*/ 43 w 508"/>
                  <a:gd name="T21" fmla="*/ 30 h 1582"/>
                  <a:gd name="T22" fmla="*/ 39 w 508"/>
                  <a:gd name="T23" fmla="*/ 37 h 1582"/>
                  <a:gd name="T24" fmla="*/ 36 w 508"/>
                  <a:gd name="T25" fmla="*/ 45 h 1582"/>
                  <a:gd name="T26" fmla="*/ 33 w 508"/>
                  <a:gd name="T27" fmla="*/ 52 h 1582"/>
                  <a:gd name="T28" fmla="*/ 31 w 508"/>
                  <a:gd name="T29" fmla="*/ 60 h 1582"/>
                  <a:gd name="T30" fmla="*/ 9 w 508"/>
                  <a:gd name="T31" fmla="*/ 176 h 1582"/>
                  <a:gd name="T32" fmla="*/ 1 w 508"/>
                  <a:gd name="T33" fmla="*/ 50 h 1582"/>
                  <a:gd name="T34" fmla="*/ 2 w 508"/>
                  <a:gd name="T35" fmla="*/ 51 h 1582"/>
                  <a:gd name="T36" fmla="*/ 3 w 508"/>
                  <a:gd name="T37" fmla="*/ 53 h 1582"/>
                  <a:gd name="T38" fmla="*/ 4 w 508"/>
                  <a:gd name="T39" fmla="*/ 54 h 1582"/>
                  <a:gd name="T40" fmla="*/ 5 w 508"/>
                  <a:gd name="T41" fmla="*/ 55 h 1582"/>
                  <a:gd name="T42" fmla="*/ 6 w 508"/>
                  <a:gd name="T43" fmla="*/ 56 h 1582"/>
                  <a:gd name="T44" fmla="*/ 7 w 508"/>
                  <a:gd name="T45" fmla="*/ 57 h 1582"/>
                  <a:gd name="T46" fmla="*/ 8 w 508"/>
                  <a:gd name="T47" fmla="*/ 58 h 1582"/>
                  <a:gd name="T48" fmla="*/ 9 w 508"/>
                  <a:gd name="T49" fmla="*/ 59 h 1582"/>
                  <a:gd name="T50" fmla="*/ 10 w 508"/>
                  <a:gd name="T51" fmla="*/ 60 h 1582"/>
                  <a:gd name="T52" fmla="*/ 11 w 508"/>
                  <a:gd name="T53" fmla="*/ 61 h 1582"/>
                  <a:gd name="T54" fmla="*/ 12 w 508"/>
                  <a:gd name="T55" fmla="*/ 61 h 1582"/>
                  <a:gd name="T56" fmla="*/ 13 w 508"/>
                  <a:gd name="T57" fmla="*/ 62 h 1582"/>
                  <a:gd name="T58" fmla="*/ 14 w 508"/>
                  <a:gd name="T59" fmla="*/ 63 h 1582"/>
                  <a:gd name="T60" fmla="*/ 16 w 508"/>
                  <a:gd name="T61" fmla="*/ 63 h 1582"/>
                  <a:gd name="T62" fmla="*/ 17 w 508"/>
                  <a:gd name="T63" fmla="*/ 64 h 1582"/>
                  <a:gd name="T64" fmla="*/ 18 w 508"/>
                  <a:gd name="T65" fmla="*/ 64 h 1582"/>
                  <a:gd name="T66" fmla="*/ 19 w 508"/>
                  <a:gd name="T67" fmla="*/ 65 h 1582"/>
                  <a:gd name="T68" fmla="*/ 20 w 508"/>
                  <a:gd name="T69" fmla="*/ 65 h 1582"/>
                  <a:gd name="T70" fmla="*/ 21 w 508"/>
                  <a:gd name="T71" fmla="*/ 65 h 1582"/>
                  <a:gd name="T72" fmla="*/ 22 w 508"/>
                  <a:gd name="T73" fmla="*/ 65 h 1582"/>
                  <a:gd name="T74" fmla="*/ 23 w 508"/>
                  <a:gd name="T75" fmla="*/ 65 h 1582"/>
                  <a:gd name="T76" fmla="*/ 25 w 508"/>
                  <a:gd name="T77" fmla="*/ 66 h 1582"/>
                  <a:gd name="T78" fmla="*/ 26 w 508"/>
                  <a:gd name="T79" fmla="*/ 66 h 1582"/>
                  <a:gd name="T80" fmla="*/ 27 w 508"/>
                  <a:gd name="T81" fmla="*/ 66 h 1582"/>
                  <a:gd name="T82" fmla="*/ 28 w 508"/>
                  <a:gd name="T83" fmla="*/ 65 h 1582"/>
                  <a:gd name="T84" fmla="*/ 29 w 508"/>
                  <a:gd name="T85" fmla="*/ 65 h 1582"/>
                  <a:gd name="T86" fmla="*/ 31 w 508"/>
                  <a:gd name="T87" fmla="*/ 65 h 1582"/>
                  <a:gd name="T88" fmla="*/ 32 w 508"/>
                  <a:gd name="T89" fmla="*/ 65 h 1582"/>
                  <a:gd name="T90" fmla="*/ 33 w 508"/>
                  <a:gd name="T91" fmla="*/ 65 h 1582"/>
                  <a:gd name="T92" fmla="*/ 34 w 508"/>
                  <a:gd name="T93" fmla="*/ 64 h 1582"/>
                  <a:gd name="T94" fmla="*/ 35 w 508"/>
                  <a:gd name="T95" fmla="*/ 64 h 1582"/>
                  <a:gd name="T96" fmla="*/ 37 w 508"/>
                  <a:gd name="T97" fmla="*/ 63 h 1582"/>
                  <a:gd name="T98" fmla="*/ 38 w 508"/>
                  <a:gd name="T99" fmla="*/ 63 h 1582"/>
                  <a:gd name="T100" fmla="*/ 39 w 508"/>
                  <a:gd name="T101" fmla="*/ 62 h 1582"/>
                  <a:gd name="T102" fmla="*/ 40 w 508"/>
                  <a:gd name="T103" fmla="*/ 61 h 1582"/>
                  <a:gd name="T104" fmla="*/ 42 w 508"/>
                  <a:gd name="T105" fmla="*/ 61 h 1582"/>
                  <a:gd name="T106" fmla="*/ 43 w 508"/>
                  <a:gd name="T107" fmla="*/ 60 h 1582"/>
                  <a:gd name="T108" fmla="*/ 44 w 508"/>
                  <a:gd name="T109" fmla="*/ 59 h 1582"/>
                  <a:gd name="T110" fmla="*/ 45 w 508"/>
                  <a:gd name="T111" fmla="*/ 58 h 1582"/>
                  <a:gd name="T112" fmla="*/ 47 w 508"/>
                  <a:gd name="T113" fmla="*/ 57 h 1582"/>
                  <a:gd name="T114" fmla="*/ 48 w 508"/>
                  <a:gd name="T115" fmla="*/ 56 h 1582"/>
                  <a:gd name="T116" fmla="*/ 9 w 508"/>
                  <a:gd name="T117" fmla="*/ 176 h 158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08" h="1582">
                    <a:moveTo>
                      <a:pt x="273" y="599"/>
                    </a:moveTo>
                    <a:lnTo>
                      <a:pt x="141" y="582"/>
                    </a:lnTo>
                    <a:lnTo>
                      <a:pt x="143" y="568"/>
                    </a:lnTo>
                    <a:lnTo>
                      <a:pt x="145" y="554"/>
                    </a:lnTo>
                    <a:lnTo>
                      <a:pt x="147" y="540"/>
                    </a:lnTo>
                    <a:lnTo>
                      <a:pt x="151" y="526"/>
                    </a:lnTo>
                    <a:lnTo>
                      <a:pt x="154" y="512"/>
                    </a:lnTo>
                    <a:lnTo>
                      <a:pt x="156" y="498"/>
                    </a:lnTo>
                    <a:lnTo>
                      <a:pt x="159" y="484"/>
                    </a:lnTo>
                    <a:lnTo>
                      <a:pt x="163" y="470"/>
                    </a:lnTo>
                    <a:lnTo>
                      <a:pt x="167" y="456"/>
                    </a:lnTo>
                    <a:lnTo>
                      <a:pt x="171" y="443"/>
                    </a:lnTo>
                    <a:lnTo>
                      <a:pt x="175" y="429"/>
                    </a:lnTo>
                    <a:lnTo>
                      <a:pt x="180" y="416"/>
                    </a:lnTo>
                    <a:lnTo>
                      <a:pt x="184" y="403"/>
                    </a:lnTo>
                    <a:lnTo>
                      <a:pt x="189" y="389"/>
                    </a:lnTo>
                    <a:lnTo>
                      <a:pt x="194" y="376"/>
                    </a:lnTo>
                    <a:lnTo>
                      <a:pt x="199" y="364"/>
                    </a:lnTo>
                    <a:lnTo>
                      <a:pt x="203" y="351"/>
                    </a:lnTo>
                    <a:lnTo>
                      <a:pt x="209" y="338"/>
                    </a:lnTo>
                    <a:lnTo>
                      <a:pt x="214" y="326"/>
                    </a:lnTo>
                    <a:lnTo>
                      <a:pt x="220" y="313"/>
                    </a:lnTo>
                    <a:lnTo>
                      <a:pt x="225" y="301"/>
                    </a:lnTo>
                    <a:lnTo>
                      <a:pt x="230" y="290"/>
                    </a:lnTo>
                    <a:lnTo>
                      <a:pt x="236" y="278"/>
                    </a:lnTo>
                    <a:lnTo>
                      <a:pt x="241" y="266"/>
                    </a:lnTo>
                    <a:lnTo>
                      <a:pt x="246" y="254"/>
                    </a:lnTo>
                    <a:lnTo>
                      <a:pt x="253" y="243"/>
                    </a:lnTo>
                    <a:lnTo>
                      <a:pt x="258" y="232"/>
                    </a:lnTo>
                    <a:lnTo>
                      <a:pt x="264" y="221"/>
                    </a:lnTo>
                    <a:lnTo>
                      <a:pt x="270" y="210"/>
                    </a:lnTo>
                    <a:lnTo>
                      <a:pt x="276" y="200"/>
                    </a:lnTo>
                    <a:lnTo>
                      <a:pt x="281" y="189"/>
                    </a:lnTo>
                    <a:lnTo>
                      <a:pt x="286" y="180"/>
                    </a:lnTo>
                    <a:lnTo>
                      <a:pt x="298" y="160"/>
                    </a:lnTo>
                    <a:lnTo>
                      <a:pt x="309" y="141"/>
                    </a:lnTo>
                    <a:lnTo>
                      <a:pt x="320" y="123"/>
                    </a:lnTo>
                    <a:lnTo>
                      <a:pt x="331" y="106"/>
                    </a:lnTo>
                    <a:lnTo>
                      <a:pt x="340" y="91"/>
                    </a:lnTo>
                    <a:lnTo>
                      <a:pt x="350" y="76"/>
                    </a:lnTo>
                    <a:lnTo>
                      <a:pt x="359" y="63"/>
                    </a:lnTo>
                    <a:lnTo>
                      <a:pt x="367" y="51"/>
                    </a:lnTo>
                    <a:lnTo>
                      <a:pt x="375" y="39"/>
                    </a:lnTo>
                    <a:lnTo>
                      <a:pt x="382" y="30"/>
                    </a:lnTo>
                    <a:lnTo>
                      <a:pt x="388" y="21"/>
                    </a:lnTo>
                    <a:lnTo>
                      <a:pt x="393" y="14"/>
                    </a:lnTo>
                    <a:lnTo>
                      <a:pt x="401" y="5"/>
                    </a:lnTo>
                    <a:lnTo>
                      <a:pt x="404" y="0"/>
                    </a:lnTo>
                    <a:lnTo>
                      <a:pt x="508" y="84"/>
                    </a:lnTo>
                    <a:lnTo>
                      <a:pt x="507" y="86"/>
                    </a:lnTo>
                    <a:lnTo>
                      <a:pt x="501" y="94"/>
                    </a:lnTo>
                    <a:lnTo>
                      <a:pt x="497" y="101"/>
                    </a:lnTo>
                    <a:lnTo>
                      <a:pt x="490" y="108"/>
                    </a:lnTo>
                    <a:lnTo>
                      <a:pt x="485" y="117"/>
                    </a:lnTo>
                    <a:lnTo>
                      <a:pt x="477" y="127"/>
                    </a:lnTo>
                    <a:lnTo>
                      <a:pt x="470" y="137"/>
                    </a:lnTo>
                    <a:lnTo>
                      <a:pt x="461" y="150"/>
                    </a:lnTo>
                    <a:lnTo>
                      <a:pt x="452" y="163"/>
                    </a:lnTo>
                    <a:lnTo>
                      <a:pt x="444" y="178"/>
                    </a:lnTo>
                    <a:lnTo>
                      <a:pt x="434" y="194"/>
                    </a:lnTo>
                    <a:lnTo>
                      <a:pt x="424" y="210"/>
                    </a:lnTo>
                    <a:lnTo>
                      <a:pt x="414" y="227"/>
                    </a:lnTo>
                    <a:lnTo>
                      <a:pt x="403" y="245"/>
                    </a:lnTo>
                    <a:lnTo>
                      <a:pt x="398" y="254"/>
                    </a:lnTo>
                    <a:lnTo>
                      <a:pt x="393" y="264"/>
                    </a:lnTo>
                    <a:lnTo>
                      <a:pt x="388" y="273"/>
                    </a:lnTo>
                    <a:lnTo>
                      <a:pt x="382" y="283"/>
                    </a:lnTo>
                    <a:lnTo>
                      <a:pt x="377" y="293"/>
                    </a:lnTo>
                    <a:lnTo>
                      <a:pt x="373" y="304"/>
                    </a:lnTo>
                    <a:lnTo>
                      <a:pt x="367" y="313"/>
                    </a:lnTo>
                    <a:lnTo>
                      <a:pt x="362" y="324"/>
                    </a:lnTo>
                    <a:lnTo>
                      <a:pt x="356" y="335"/>
                    </a:lnTo>
                    <a:lnTo>
                      <a:pt x="352" y="346"/>
                    </a:lnTo>
                    <a:lnTo>
                      <a:pt x="347" y="356"/>
                    </a:lnTo>
                    <a:lnTo>
                      <a:pt x="342" y="367"/>
                    </a:lnTo>
                    <a:lnTo>
                      <a:pt x="337" y="378"/>
                    </a:lnTo>
                    <a:lnTo>
                      <a:pt x="333" y="389"/>
                    </a:lnTo>
                    <a:lnTo>
                      <a:pt x="328" y="401"/>
                    </a:lnTo>
                    <a:lnTo>
                      <a:pt x="323" y="411"/>
                    </a:lnTo>
                    <a:lnTo>
                      <a:pt x="319" y="423"/>
                    </a:lnTo>
                    <a:lnTo>
                      <a:pt x="314" y="435"/>
                    </a:lnTo>
                    <a:lnTo>
                      <a:pt x="311" y="446"/>
                    </a:lnTo>
                    <a:lnTo>
                      <a:pt x="307" y="458"/>
                    </a:lnTo>
                    <a:lnTo>
                      <a:pt x="303" y="470"/>
                    </a:lnTo>
                    <a:lnTo>
                      <a:pt x="299" y="482"/>
                    </a:lnTo>
                    <a:lnTo>
                      <a:pt x="296" y="492"/>
                    </a:lnTo>
                    <a:lnTo>
                      <a:pt x="293" y="505"/>
                    </a:lnTo>
                    <a:lnTo>
                      <a:pt x="290" y="516"/>
                    </a:lnTo>
                    <a:lnTo>
                      <a:pt x="286" y="528"/>
                    </a:lnTo>
                    <a:lnTo>
                      <a:pt x="284" y="540"/>
                    </a:lnTo>
                    <a:lnTo>
                      <a:pt x="281" y="552"/>
                    </a:lnTo>
                    <a:lnTo>
                      <a:pt x="279" y="564"/>
                    </a:lnTo>
                    <a:lnTo>
                      <a:pt x="277" y="575"/>
                    </a:lnTo>
                    <a:lnTo>
                      <a:pt x="276" y="587"/>
                    </a:lnTo>
                    <a:lnTo>
                      <a:pt x="273" y="599"/>
                    </a:lnTo>
                    <a:close/>
                    <a:moveTo>
                      <a:pt x="81" y="1582"/>
                    </a:moveTo>
                    <a:lnTo>
                      <a:pt x="0" y="439"/>
                    </a:lnTo>
                    <a:lnTo>
                      <a:pt x="2" y="442"/>
                    </a:lnTo>
                    <a:lnTo>
                      <a:pt x="3" y="444"/>
                    </a:lnTo>
                    <a:lnTo>
                      <a:pt x="4" y="446"/>
                    </a:lnTo>
                    <a:lnTo>
                      <a:pt x="6" y="448"/>
                    </a:lnTo>
                    <a:lnTo>
                      <a:pt x="7" y="450"/>
                    </a:lnTo>
                    <a:lnTo>
                      <a:pt x="9" y="452"/>
                    </a:lnTo>
                    <a:lnTo>
                      <a:pt x="10" y="455"/>
                    </a:lnTo>
                    <a:lnTo>
                      <a:pt x="12" y="456"/>
                    </a:lnTo>
                    <a:lnTo>
                      <a:pt x="14" y="458"/>
                    </a:lnTo>
                    <a:lnTo>
                      <a:pt x="15" y="460"/>
                    </a:lnTo>
                    <a:lnTo>
                      <a:pt x="17" y="462"/>
                    </a:lnTo>
                    <a:lnTo>
                      <a:pt x="18" y="464"/>
                    </a:lnTo>
                    <a:lnTo>
                      <a:pt x="19" y="465"/>
                    </a:lnTo>
                    <a:lnTo>
                      <a:pt x="21" y="468"/>
                    </a:lnTo>
                    <a:lnTo>
                      <a:pt x="22" y="470"/>
                    </a:lnTo>
                    <a:lnTo>
                      <a:pt x="24" y="472"/>
                    </a:lnTo>
                    <a:lnTo>
                      <a:pt x="26" y="473"/>
                    </a:lnTo>
                    <a:lnTo>
                      <a:pt x="28" y="475"/>
                    </a:lnTo>
                    <a:lnTo>
                      <a:pt x="29" y="477"/>
                    </a:lnTo>
                    <a:lnTo>
                      <a:pt x="30" y="478"/>
                    </a:lnTo>
                    <a:lnTo>
                      <a:pt x="32" y="480"/>
                    </a:lnTo>
                    <a:lnTo>
                      <a:pt x="33" y="483"/>
                    </a:lnTo>
                    <a:lnTo>
                      <a:pt x="35" y="484"/>
                    </a:lnTo>
                    <a:lnTo>
                      <a:pt x="36" y="486"/>
                    </a:lnTo>
                    <a:lnTo>
                      <a:pt x="38" y="488"/>
                    </a:lnTo>
                    <a:lnTo>
                      <a:pt x="40" y="489"/>
                    </a:lnTo>
                    <a:lnTo>
                      <a:pt x="41" y="491"/>
                    </a:lnTo>
                    <a:lnTo>
                      <a:pt x="43" y="492"/>
                    </a:lnTo>
                    <a:lnTo>
                      <a:pt x="44" y="494"/>
                    </a:lnTo>
                    <a:lnTo>
                      <a:pt x="46" y="496"/>
                    </a:lnTo>
                    <a:lnTo>
                      <a:pt x="47" y="498"/>
                    </a:lnTo>
                    <a:lnTo>
                      <a:pt x="49" y="499"/>
                    </a:lnTo>
                    <a:lnTo>
                      <a:pt x="50" y="501"/>
                    </a:lnTo>
                    <a:lnTo>
                      <a:pt x="52" y="502"/>
                    </a:lnTo>
                    <a:lnTo>
                      <a:pt x="54" y="504"/>
                    </a:lnTo>
                    <a:lnTo>
                      <a:pt x="56" y="505"/>
                    </a:lnTo>
                    <a:lnTo>
                      <a:pt x="57" y="507"/>
                    </a:lnTo>
                    <a:lnTo>
                      <a:pt x="58" y="509"/>
                    </a:lnTo>
                    <a:lnTo>
                      <a:pt x="60" y="511"/>
                    </a:lnTo>
                    <a:lnTo>
                      <a:pt x="61" y="512"/>
                    </a:lnTo>
                    <a:lnTo>
                      <a:pt x="63" y="513"/>
                    </a:lnTo>
                    <a:lnTo>
                      <a:pt x="64" y="515"/>
                    </a:lnTo>
                    <a:lnTo>
                      <a:pt x="66" y="516"/>
                    </a:lnTo>
                    <a:lnTo>
                      <a:pt x="68" y="518"/>
                    </a:lnTo>
                    <a:lnTo>
                      <a:pt x="70" y="519"/>
                    </a:lnTo>
                    <a:lnTo>
                      <a:pt x="71" y="520"/>
                    </a:lnTo>
                    <a:lnTo>
                      <a:pt x="73" y="521"/>
                    </a:lnTo>
                    <a:lnTo>
                      <a:pt x="74" y="524"/>
                    </a:lnTo>
                    <a:lnTo>
                      <a:pt x="76" y="525"/>
                    </a:lnTo>
                    <a:lnTo>
                      <a:pt x="77" y="526"/>
                    </a:lnTo>
                    <a:lnTo>
                      <a:pt x="79" y="528"/>
                    </a:lnTo>
                    <a:lnTo>
                      <a:pt x="81" y="529"/>
                    </a:lnTo>
                    <a:lnTo>
                      <a:pt x="83" y="530"/>
                    </a:lnTo>
                    <a:lnTo>
                      <a:pt x="84" y="531"/>
                    </a:lnTo>
                    <a:lnTo>
                      <a:pt x="85" y="532"/>
                    </a:lnTo>
                    <a:lnTo>
                      <a:pt x="87" y="534"/>
                    </a:lnTo>
                    <a:lnTo>
                      <a:pt x="88" y="535"/>
                    </a:lnTo>
                    <a:lnTo>
                      <a:pt x="90" y="537"/>
                    </a:lnTo>
                    <a:lnTo>
                      <a:pt x="91" y="538"/>
                    </a:lnTo>
                    <a:lnTo>
                      <a:pt x="93" y="539"/>
                    </a:lnTo>
                    <a:lnTo>
                      <a:pt x="95" y="540"/>
                    </a:lnTo>
                    <a:lnTo>
                      <a:pt x="97" y="541"/>
                    </a:lnTo>
                    <a:lnTo>
                      <a:pt x="98" y="543"/>
                    </a:lnTo>
                    <a:lnTo>
                      <a:pt x="100" y="544"/>
                    </a:lnTo>
                    <a:lnTo>
                      <a:pt x="101" y="545"/>
                    </a:lnTo>
                    <a:lnTo>
                      <a:pt x="103" y="546"/>
                    </a:lnTo>
                    <a:lnTo>
                      <a:pt x="104" y="547"/>
                    </a:lnTo>
                    <a:lnTo>
                      <a:pt x="106" y="548"/>
                    </a:lnTo>
                    <a:lnTo>
                      <a:pt x="109" y="549"/>
                    </a:lnTo>
                    <a:lnTo>
                      <a:pt x="110" y="551"/>
                    </a:lnTo>
                    <a:lnTo>
                      <a:pt x="112" y="552"/>
                    </a:lnTo>
                    <a:lnTo>
                      <a:pt x="113" y="553"/>
                    </a:lnTo>
                    <a:lnTo>
                      <a:pt x="115" y="554"/>
                    </a:lnTo>
                    <a:lnTo>
                      <a:pt x="116" y="555"/>
                    </a:lnTo>
                    <a:lnTo>
                      <a:pt x="118" y="556"/>
                    </a:lnTo>
                    <a:lnTo>
                      <a:pt x="119" y="557"/>
                    </a:lnTo>
                    <a:lnTo>
                      <a:pt x="121" y="557"/>
                    </a:lnTo>
                    <a:lnTo>
                      <a:pt x="123" y="558"/>
                    </a:lnTo>
                    <a:lnTo>
                      <a:pt x="125" y="559"/>
                    </a:lnTo>
                    <a:lnTo>
                      <a:pt x="126" y="560"/>
                    </a:lnTo>
                    <a:lnTo>
                      <a:pt x="128" y="561"/>
                    </a:lnTo>
                    <a:lnTo>
                      <a:pt x="129" y="562"/>
                    </a:lnTo>
                    <a:lnTo>
                      <a:pt x="131" y="564"/>
                    </a:lnTo>
                    <a:lnTo>
                      <a:pt x="132" y="564"/>
                    </a:lnTo>
                    <a:lnTo>
                      <a:pt x="134" y="565"/>
                    </a:lnTo>
                    <a:lnTo>
                      <a:pt x="137" y="566"/>
                    </a:lnTo>
                    <a:lnTo>
                      <a:pt x="138" y="567"/>
                    </a:lnTo>
                    <a:lnTo>
                      <a:pt x="140" y="567"/>
                    </a:lnTo>
                    <a:lnTo>
                      <a:pt x="141" y="568"/>
                    </a:lnTo>
                    <a:lnTo>
                      <a:pt x="143" y="569"/>
                    </a:lnTo>
                    <a:lnTo>
                      <a:pt x="144" y="570"/>
                    </a:lnTo>
                    <a:lnTo>
                      <a:pt x="146" y="570"/>
                    </a:lnTo>
                    <a:lnTo>
                      <a:pt x="147" y="571"/>
                    </a:lnTo>
                    <a:lnTo>
                      <a:pt x="149" y="572"/>
                    </a:lnTo>
                    <a:lnTo>
                      <a:pt x="151" y="572"/>
                    </a:lnTo>
                    <a:lnTo>
                      <a:pt x="153" y="573"/>
                    </a:lnTo>
                    <a:lnTo>
                      <a:pt x="155" y="574"/>
                    </a:lnTo>
                    <a:lnTo>
                      <a:pt x="156" y="574"/>
                    </a:lnTo>
                    <a:lnTo>
                      <a:pt x="158" y="575"/>
                    </a:lnTo>
                    <a:lnTo>
                      <a:pt x="159" y="575"/>
                    </a:lnTo>
                    <a:lnTo>
                      <a:pt x="161" y="576"/>
                    </a:lnTo>
                    <a:lnTo>
                      <a:pt x="162" y="578"/>
                    </a:lnTo>
                    <a:lnTo>
                      <a:pt x="165" y="578"/>
                    </a:lnTo>
                    <a:lnTo>
                      <a:pt x="167" y="579"/>
                    </a:lnTo>
                    <a:lnTo>
                      <a:pt x="168" y="579"/>
                    </a:lnTo>
                    <a:lnTo>
                      <a:pt x="170" y="580"/>
                    </a:lnTo>
                    <a:lnTo>
                      <a:pt x="171" y="580"/>
                    </a:lnTo>
                    <a:lnTo>
                      <a:pt x="173" y="581"/>
                    </a:lnTo>
                    <a:lnTo>
                      <a:pt x="174" y="581"/>
                    </a:lnTo>
                    <a:lnTo>
                      <a:pt x="176" y="582"/>
                    </a:lnTo>
                    <a:lnTo>
                      <a:pt x="179" y="582"/>
                    </a:lnTo>
                    <a:lnTo>
                      <a:pt x="180" y="583"/>
                    </a:lnTo>
                    <a:lnTo>
                      <a:pt x="182" y="583"/>
                    </a:lnTo>
                    <a:lnTo>
                      <a:pt x="183" y="583"/>
                    </a:lnTo>
                    <a:lnTo>
                      <a:pt x="185" y="584"/>
                    </a:lnTo>
                    <a:lnTo>
                      <a:pt x="187" y="584"/>
                    </a:lnTo>
                    <a:lnTo>
                      <a:pt x="188" y="584"/>
                    </a:lnTo>
                    <a:lnTo>
                      <a:pt x="190" y="585"/>
                    </a:lnTo>
                    <a:lnTo>
                      <a:pt x="192" y="585"/>
                    </a:lnTo>
                    <a:lnTo>
                      <a:pt x="194" y="585"/>
                    </a:lnTo>
                    <a:lnTo>
                      <a:pt x="196" y="586"/>
                    </a:lnTo>
                    <a:lnTo>
                      <a:pt x="197" y="586"/>
                    </a:lnTo>
                    <a:lnTo>
                      <a:pt x="199" y="586"/>
                    </a:lnTo>
                    <a:lnTo>
                      <a:pt x="200" y="587"/>
                    </a:lnTo>
                    <a:lnTo>
                      <a:pt x="202" y="587"/>
                    </a:lnTo>
                    <a:lnTo>
                      <a:pt x="204" y="587"/>
                    </a:lnTo>
                    <a:lnTo>
                      <a:pt x="206" y="587"/>
                    </a:lnTo>
                    <a:lnTo>
                      <a:pt x="208" y="588"/>
                    </a:lnTo>
                    <a:lnTo>
                      <a:pt x="210" y="588"/>
                    </a:lnTo>
                    <a:lnTo>
                      <a:pt x="211" y="588"/>
                    </a:lnTo>
                    <a:lnTo>
                      <a:pt x="213" y="588"/>
                    </a:lnTo>
                    <a:lnTo>
                      <a:pt x="214" y="588"/>
                    </a:lnTo>
                    <a:lnTo>
                      <a:pt x="216" y="588"/>
                    </a:lnTo>
                    <a:lnTo>
                      <a:pt x="218" y="589"/>
                    </a:lnTo>
                    <a:lnTo>
                      <a:pt x="220" y="589"/>
                    </a:lnTo>
                    <a:lnTo>
                      <a:pt x="222" y="589"/>
                    </a:lnTo>
                    <a:lnTo>
                      <a:pt x="223" y="589"/>
                    </a:lnTo>
                    <a:lnTo>
                      <a:pt x="225" y="589"/>
                    </a:lnTo>
                    <a:lnTo>
                      <a:pt x="227" y="589"/>
                    </a:lnTo>
                    <a:lnTo>
                      <a:pt x="228" y="589"/>
                    </a:lnTo>
                    <a:lnTo>
                      <a:pt x="230" y="589"/>
                    </a:lnTo>
                    <a:lnTo>
                      <a:pt x="232" y="589"/>
                    </a:lnTo>
                    <a:lnTo>
                      <a:pt x="234" y="589"/>
                    </a:lnTo>
                    <a:lnTo>
                      <a:pt x="236" y="589"/>
                    </a:lnTo>
                    <a:lnTo>
                      <a:pt x="238" y="589"/>
                    </a:lnTo>
                    <a:lnTo>
                      <a:pt x="239" y="589"/>
                    </a:lnTo>
                    <a:lnTo>
                      <a:pt x="241" y="589"/>
                    </a:lnTo>
                    <a:lnTo>
                      <a:pt x="243" y="589"/>
                    </a:lnTo>
                    <a:lnTo>
                      <a:pt x="244" y="589"/>
                    </a:lnTo>
                    <a:lnTo>
                      <a:pt x="246" y="589"/>
                    </a:lnTo>
                    <a:lnTo>
                      <a:pt x="249" y="589"/>
                    </a:lnTo>
                    <a:lnTo>
                      <a:pt x="250" y="589"/>
                    </a:lnTo>
                    <a:lnTo>
                      <a:pt x="252" y="589"/>
                    </a:lnTo>
                    <a:lnTo>
                      <a:pt x="253" y="588"/>
                    </a:lnTo>
                    <a:lnTo>
                      <a:pt x="255" y="588"/>
                    </a:lnTo>
                    <a:lnTo>
                      <a:pt x="257" y="588"/>
                    </a:lnTo>
                    <a:lnTo>
                      <a:pt x="258" y="588"/>
                    </a:lnTo>
                    <a:lnTo>
                      <a:pt x="260" y="588"/>
                    </a:lnTo>
                    <a:lnTo>
                      <a:pt x="263" y="587"/>
                    </a:lnTo>
                    <a:lnTo>
                      <a:pt x="264" y="587"/>
                    </a:lnTo>
                    <a:lnTo>
                      <a:pt x="266" y="587"/>
                    </a:lnTo>
                    <a:lnTo>
                      <a:pt x="268" y="587"/>
                    </a:lnTo>
                    <a:lnTo>
                      <a:pt x="269" y="587"/>
                    </a:lnTo>
                    <a:lnTo>
                      <a:pt x="271" y="586"/>
                    </a:lnTo>
                    <a:lnTo>
                      <a:pt x="273" y="586"/>
                    </a:lnTo>
                    <a:lnTo>
                      <a:pt x="276" y="586"/>
                    </a:lnTo>
                    <a:lnTo>
                      <a:pt x="277" y="585"/>
                    </a:lnTo>
                    <a:lnTo>
                      <a:pt x="279" y="585"/>
                    </a:lnTo>
                    <a:lnTo>
                      <a:pt x="281" y="585"/>
                    </a:lnTo>
                    <a:lnTo>
                      <a:pt x="282" y="584"/>
                    </a:lnTo>
                    <a:lnTo>
                      <a:pt x="284" y="584"/>
                    </a:lnTo>
                    <a:lnTo>
                      <a:pt x="286" y="584"/>
                    </a:lnTo>
                    <a:lnTo>
                      <a:pt x="287" y="583"/>
                    </a:lnTo>
                    <a:lnTo>
                      <a:pt x="290" y="583"/>
                    </a:lnTo>
                    <a:lnTo>
                      <a:pt x="292" y="582"/>
                    </a:lnTo>
                    <a:lnTo>
                      <a:pt x="293" y="582"/>
                    </a:lnTo>
                    <a:lnTo>
                      <a:pt x="295" y="581"/>
                    </a:lnTo>
                    <a:lnTo>
                      <a:pt x="297" y="581"/>
                    </a:lnTo>
                    <a:lnTo>
                      <a:pt x="299" y="581"/>
                    </a:lnTo>
                    <a:lnTo>
                      <a:pt x="300" y="580"/>
                    </a:lnTo>
                    <a:lnTo>
                      <a:pt x="303" y="580"/>
                    </a:lnTo>
                    <a:lnTo>
                      <a:pt x="305" y="579"/>
                    </a:lnTo>
                    <a:lnTo>
                      <a:pt x="306" y="579"/>
                    </a:lnTo>
                    <a:lnTo>
                      <a:pt x="308" y="578"/>
                    </a:lnTo>
                    <a:lnTo>
                      <a:pt x="310" y="576"/>
                    </a:lnTo>
                    <a:lnTo>
                      <a:pt x="312" y="576"/>
                    </a:lnTo>
                    <a:lnTo>
                      <a:pt x="313" y="575"/>
                    </a:lnTo>
                    <a:lnTo>
                      <a:pt x="315" y="575"/>
                    </a:lnTo>
                    <a:lnTo>
                      <a:pt x="318" y="574"/>
                    </a:lnTo>
                    <a:lnTo>
                      <a:pt x="319" y="573"/>
                    </a:lnTo>
                    <a:lnTo>
                      <a:pt x="321" y="573"/>
                    </a:lnTo>
                    <a:lnTo>
                      <a:pt x="323" y="572"/>
                    </a:lnTo>
                    <a:lnTo>
                      <a:pt x="325" y="571"/>
                    </a:lnTo>
                    <a:lnTo>
                      <a:pt x="326" y="571"/>
                    </a:lnTo>
                    <a:lnTo>
                      <a:pt x="328" y="570"/>
                    </a:lnTo>
                    <a:lnTo>
                      <a:pt x="331" y="569"/>
                    </a:lnTo>
                    <a:lnTo>
                      <a:pt x="333" y="569"/>
                    </a:lnTo>
                    <a:lnTo>
                      <a:pt x="334" y="568"/>
                    </a:lnTo>
                    <a:lnTo>
                      <a:pt x="336" y="567"/>
                    </a:lnTo>
                    <a:lnTo>
                      <a:pt x="338" y="566"/>
                    </a:lnTo>
                    <a:lnTo>
                      <a:pt x="339" y="566"/>
                    </a:lnTo>
                    <a:lnTo>
                      <a:pt x="341" y="565"/>
                    </a:lnTo>
                    <a:lnTo>
                      <a:pt x="343" y="564"/>
                    </a:lnTo>
                    <a:lnTo>
                      <a:pt x="346" y="562"/>
                    </a:lnTo>
                    <a:lnTo>
                      <a:pt x="347" y="561"/>
                    </a:lnTo>
                    <a:lnTo>
                      <a:pt x="349" y="561"/>
                    </a:lnTo>
                    <a:lnTo>
                      <a:pt x="351" y="560"/>
                    </a:lnTo>
                    <a:lnTo>
                      <a:pt x="353" y="559"/>
                    </a:lnTo>
                    <a:lnTo>
                      <a:pt x="354" y="558"/>
                    </a:lnTo>
                    <a:lnTo>
                      <a:pt x="356" y="557"/>
                    </a:lnTo>
                    <a:lnTo>
                      <a:pt x="359" y="556"/>
                    </a:lnTo>
                    <a:lnTo>
                      <a:pt x="361" y="555"/>
                    </a:lnTo>
                    <a:lnTo>
                      <a:pt x="363" y="554"/>
                    </a:lnTo>
                    <a:lnTo>
                      <a:pt x="364" y="553"/>
                    </a:lnTo>
                    <a:lnTo>
                      <a:pt x="366" y="552"/>
                    </a:lnTo>
                    <a:lnTo>
                      <a:pt x="368" y="552"/>
                    </a:lnTo>
                    <a:lnTo>
                      <a:pt x="370" y="551"/>
                    </a:lnTo>
                    <a:lnTo>
                      <a:pt x="371" y="548"/>
                    </a:lnTo>
                    <a:lnTo>
                      <a:pt x="374" y="548"/>
                    </a:lnTo>
                    <a:lnTo>
                      <a:pt x="376" y="546"/>
                    </a:lnTo>
                    <a:lnTo>
                      <a:pt x="378" y="545"/>
                    </a:lnTo>
                    <a:lnTo>
                      <a:pt x="379" y="544"/>
                    </a:lnTo>
                    <a:lnTo>
                      <a:pt x="381" y="543"/>
                    </a:lnTo>
                    <a:lnTo>
                      <a:pt x="383" y="542"/>
                    </a:lnTo>
                    <a:lnTo>
                      <a:pt x="386" y="541"/>
                    </a:lnTo>
                    <a:lnTo>
                      <a:pt x="388" y="540"/>
                    </a:lnTo>
                    <a:lnTo>
                      <a:pt x="389" y="539"/>
                    </a:lnTo>
                    <a:lnTo>
                      <a:pt x="391" y="538"/>
                    </a:lnTo>
                    <a:lnTo>
                      <a:pt x="393" y="537"/>
                    </a:lnTo>
                    <a:lnTo>
                      <a:pt x="395" y="534"/>
                    </a:lnTo>
                    <a:lnTo>
                      <a:pt x="397" y="533"/>
                    </a:lnTo>
                    <a:lnTo>
                      <a:pt x="398" y="532"/>
                    </a:lnTo>
                    <a:lnTo>
                      <a:pt x="401" y="531"/>
                    </a:lnTo>
                    <a:lnTo>
                      <a:pt x="403" y="530"/>
                    </a:lnTo>
                    <a:lnTo>
                      <a:pt x="405" y="528"/>
                    </a:lnTo>
                    <a:lnTo>
                      <a:pt x="407" y="527"/>
                    </a:lnTo>
                    <a:lnTo>
                      <a:pt x="408" y="526"/>
                    </a:lnTo>
                    <a:lnTo>
                      <a:pt x="410" y="525"/>
                    </a:lnTo>
                    <a:lnTo>
                      <a:pt x="412" y="523"/>
                    </a:lnTo>
                    <a:lnTo>
                      <a:pt x="415" y="521"/>
                    </a:lnTo>
                    <a:lnTo>
                      <a:pt x="417" y="520"/>
                    </a:lnTo>
                    <a:lnTo>
                      <a:pt x="418" y="518"/>
                    </a:lnTo>
                    <a:lnTo>
                      <a:pt x="420" y="517"/>
                    </a:lnTo>
                    <a:lnTo>
                      <a:pt x="422" y="516"/>
                    </a:lnTo>
                    <a:lnTo>
                      <a:pt x="424" y="514"/>
                    </a:lnTo>
                    <a:lnTo>
                      <a:pt x="426" y="513"/>
                    </a:lnTo>
                    <a:lnTo>
                      <a:pt x="428" y="512"/>
                    </a:lnTo>
                    <a:lnTo>
                      <a:pt x="430" y="510"/>
                    </a:lnTo>
                    <a:lnTo>
                      <a:pt x="432" y="509"/>
                    </a:lnTo>
                    <a:lnTo>
                      <a:pt x="434" y="506"/>
                    </a:lnTo>
                    <a:lnTo>
                      <a:pt x="436" y="505"/>
                    </a:lnTo>
                    <a:lnTo>
                      <a:pt x="438" y="503"/>
                    </a:lnTo>
                    <a:lnTo>
                      <a:pt x="439" y="502"/>
                    </a:lnTo>
                    <a:lnTo>
                      <a:pt x="442" y="500"/>
                    </a:lnTo>
                    <a:lnTo>
                      <a:pt x="444" y="499"/>
                    </a:lnTo>
                    <a:lnTo>
                      <a:pt x="446" y="497"/>
                    </a:lnTo>
                    <a:lnTo>
                      <a:pt x="81" y="1582"/>
                    </a:lnTo>
                    <a:close/>
                  </a:path>
                </a:pathLst>
              </a:custGeom>
              <a:solidFill>
                <a:srgbClr val="1F1A1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338" name="Freeform 180"/>
              <p:cNvSpPr>
                <a:spLocks noEditPoints="1"/>
              </p:cNvSpPr>
              <p:nvPr/>
            </p:nvSpPr>
            <p:spPr bwMode="auto">
              <a:xfrm>
                <a:off x="3362" y="1782"/>
                <a:ext cx="50" cy="137"/>
              </a:xfrm>
              <a:custGeom>
                <a:avLst/>
                <a:gdLst>
                  <a:gd name="T0" fmla="*/ 32 w 450"/>
                  <a:gd name="T1" fmla="*/ 111 h 1231"/>
                  <a:gd name="T2" fmla="*/ 49 w 450"/>
                  <a:gd name="T3" fmla="*/ 124 h 1231"/>
                  <a:gd name="T4" fmla="*/ 48 w 450"/>
                  <a:gd name="T5" fmla="*/ 123 h 1231"/>
                  <a:gd name="T6" fmla="*/ 47 w 450"/>
                  <a:gd name="T7" fmla="*/ 122 h 1231"/>
                  <a:gd name="T8" fmla="*/ 47 w 450"/>
                  <a:gd name="T9" fmla="*/ 121 h 1231"/>
                  <a:gd name="T10" fmla="*/ 46 w 450"/>
                  <a:gd name="T11" fmla="*/ 120 h 1231"/>
                  <a:gd name="T12" fmla="*/ 44 w 450"/>
                  <a:gd name="T13" fmla="*/ 120 h 1231"/>
                  <a:gd name="T14" fmla="*/ 44 w 450"/>
                  <a:gd name="T15" fmla="*/ 119 h 1231"/>
                  <a:gd name="T16" fmla="*/ 43 w 450"/>
                  <a:gd name="T17" fmla="*/ 118 h 1231"/>
                  <a:gd name="T18" fmla="*/ 42 w 450"/>
                  <a:gd name="T19" fmla="*/ 117 h 1231"/>
                  <a:gd name="T20" fmla="*/ 41 w 450"/>
                  <a:gd name="T21" fmla="*/ 117 h 1231"/>
                  <a:gd name="T22" fmla="*/ 40 w 450"/>
                  <a:gd name="T23" fmla="*/ 116 h 1231"/>
                  <a:gd name="T24" fmla="*/ 39 w 450"/>
                  <a:gd name="T25" fmla="*/ 115 h 1231"/>
                  <a:gd name="T26" fmla="*/ 38 w 450"/>
                  <a:gd name="T27" fmla="*/ 115 h 1231"/>
                  <a:gd name="T28" fmla="*/ 37 w 450"/>
                  <a:gd name="T29" fmla="*/ 114 h 1231"/>
                  <a:gd name="T30" fmla="*/ 36 w 450"/>
                  <a:gd name="T31" fmla="*/ 114 h 1231"/>
                  <a:gd name="T32" fmla="*/ 35 w 450"/>
                  <a:gd name="T33" fmla="*/ 113 h 1231"/>
                  <a:gd name="T34" fmla="*/ 34 w 450"/>
                  <a:gd name="T35" fmla="*/ 113 h 1231"/>
                  <a:gd name="T36" fmla="*/ 33 w 450"/>
                  <a:gd name="T37" fmla="*/ 113 h 1231"/>
                  <a:gd name="T38" fmla="*/ 32 w 450"/>
                  <a:gd name="T39" fmla="*/ 113 h 1231"/>
                  <a:gd name="T40" fmla="*/ 31 w 450"/>
                  <a:gd name="T41" fmla="*/ 112 h 1231"/>
                  <a:gd name="T42" fmla="*/ 30 w 450"/>
                  <a:gd name="T43" fmla="*/ 112 h 1231"/>
                  <a:gd name="T44" fmla="*/ 29 w 450"/>
                  <a:gd name="T45" fmla="*/ 112 h 1231"/>
                  <a:gd name="T46" fmla="*/ 28 w 450"/>
                  <a:gd name="T47" fmla="*/ 112 h 1231"/>
                  <a:gd name="T48" fmla="*/ 27 w 450"/>
                  <a:gd name="T49" fmla="*/ 112 h 1231"/>
                  <a:gd name="T50" fmla="*/ 26 w 450"/>
                  <a:gd name="T51" fmla="*/ 112 h 1231"/>
                  <a:gd name="T52" fmla="*/ 25 w 450"/>
                  <a:gd name="T53" fmla="*/ 112 h 1231"/>
                  <a:gd name="T54" fmla="*/ 24 w 450"/>
                  <a:gd name="T55" fmla="*/ 112 h 1231"/>
                  <a:gd name="T56" fmla="*/ 23 w 450"/>
                  <a:gd name="T57" fmla="*/ 112 h 1231"/>
                  <a:gd name="T58" fmla="*/ 22 w 450"/>
                  <a:gd name="T59" fmla="*/ 112 h 1231"/>
                  <a:gd name="T60" fmla="*/ 21 w 450"/>
                  <a:gd name="T61" fmla="*/ 112 h 1231"/>
                  <a:gd name="T62" fmla="*/ 20 w 450"/>
                  <a:gd name="T63" fmla="*/ 112 h 1231"/>
                  <a:gd name="T64" fmla="*/ 19 w 450"/>
                  <a:gd name="T65" fmla="*/ 112 h 1231"/>
                  <a:gd name="T66" fmla="*/ 18 w 450"/>
                  <a:gd name="T67" fmla="*/ 113 h 1231"/>
                  <a:gd name="T68" fmla="*/ 17 w 450"/>
                  <a:gd name="T69" fmla="*/ 113 h 1231"/>
                  <a:gd name="T70" fmla="*/ 16 w 450"/>
                  <a:gd name="T71" fmla="*/ 113 h 1231"/>
                  <a:gd name="T72" fmla="*/ 15 w 450"/>
                  <a:gd name="T73" fmla="*/ 114 h 1231"/>
                  <a:gd name="T74" fmla="*/ 14 w 450"/>
                  <a:gd name="T75" fmla="*/ 114 h 1231"/>
                  <a:gd name="T76" fmla="*/ 13 w 450"/>
                  <a:gd name="T77" fmla="*/ 115 h 1231"/>
                  <a:gd name="T78" fmla="*/ 12 w 450"/>
                  <a:gd name="T79" fmla="*/ 115 h 1231"/>
                  <a:gd name="T80" fmla="*/ 11 w 450"/>
                  <a:gd name="T81" fmla="*/ 116 h 1231"/>
                  <a:gd name="T82" fmla="*/ 10 w 450"/>
                  <a:gd name="T83" fmla="*/ 116 h 1231"/>
                  <a:gd name="T84" fmla="*/ 9 w 450"/>
                  <a:gd name="T85" fmla="*/ 117 h 1231"/>
                  <a:gd name="T86" fmla="*/ 8 w 450"/>
                  <a:gd name="T87" fmla="*/ 118 h 1231"/>
                  <a:gd name="T88" fmla="*/ 7 w 450"/>
                  <a:gd name="T89" fmla="*/ 118 h 1231"/>
                  <a:gd name="T90" fmla="*/ 7 w 450"/>
                  <a:gd name="T91" fmla="*/ 119 h 1231"/>
                  <a:gd name="T92" fmla="*/ 6 w 450"/>
                  <a:gd name="T93" fmla="*/ 120 h 1231"/>
                  <a:gd name="T94" fmla="*/ 4 w 450"/>
                  <a:gd name="T95" fmla="*/ 121 h 1231"/>
                  <a:gd name="T96" fmla="*/ 4 w 450"/>
                  <a:gd name="T97" fmla="*/ 122 h 1231"/>
                  <a:gd name="T98" fmla="*/ 3 w 450"/>
                  <a:gd name="T99" fmla="*/ 123 h 1231"/>
                  <a:gd name="T100" fmla="*/ 2 w 450"/>
                  <a:gd name="T101" fmla="*/ 124 h 1231"/>
                  <a:gd name="T102" fmla="*/ 1 w 450"/>
                  <a:gd name="T103" fmla="*/ 125 h 123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50" h="1231">
                    <a:moveTo>
                      <a:pt x="291" y="999"/>
                    </a:moveTo>
                    <a:lnTo>
                      <a:pt x="294" y="1230"/>
                    </a:lnTo>
                    <a:lnTo>
                      <a:pt x="160" y="1231"/>
                    </a:lnTo>
                    <a:lnTo>
                      <a:pt x="158" y="1000"/>
                    </a:lnTo>
                    <a:lnTo>
                      <a:pt x="291" y="999"/>
                    </a:lnTo>
                    <a:close/>
                    <a:moveTo>
                      <a:pt x="216" y="0"/>
                    </a:moveTo>
                    <a:lnTo>
                      <a:pt x="450" y="1121"/>
                    </a:lnTo>
                    <a:lnTo>
                      <a:pt x="449" y="1119"/>
                    </a:lnTo>
                    <a:lnTo>
                      <a:pt x="447" y="1117"/>
                    </a:lnTo>
                    <a:lnTo>
                      <a:pt x="444" y="1115"/>
                    </a:lnTo>
                    <a:lnTo>
                      <a:pt x="443" y="1113"/>
                    </a:lnTo>
                    <a:lnTo>
                      <a:pt x="441" y="1111"/>
                    </a:lnTo>
                    <a:lnTo>
                      <a:pt x="440" y="1110"/>
                    </a:lnTo>
                    <a:lnTo>
                      <a:pt x="438" y="1108"/>
                    </a:lnTo>
                    <a:lnTo>
                      <a:pt x="436" y="1106"/>
                    </a:lnTo>
                    <a:lnTo>
                      <a:pt x="435" y="1105"/>
                    </a:lnTo>
                    <a:lnTo>
                      <a:pt x="433" y="1103"/>
                    </a:lnTo>
                    <a:lnTo>
                      <a:pt x="430" y="1101"/>
                    </a:lnTo>
                    <a:lnTo>
                      <a:pt x="429" y="1099"/>
                    </a:lnTo>
                    <a:lnTo>
                      <a:pt x="427" y="1097"/>
                    </a:lnTo>
                    <a:lnTo>
                      <a:pt x="425" y="1096"/>
                    </a:lnTo>
                    <a:lnTo>
                      <a:pt x="424" y="1094"/>
                    </a:lnTo>
                    <a:lnTo>
                      <a:pt x="422" y="1093"/>
                    </a:lnTo>
                    <a:lnTo>
                      <a:pt x="420" y="1091"/>
                    </a:lnTo>
                    <a:lnTo>
                      <a:pt x="419" y="1090"/>
                    </a:lnTo>
                    <a:lnTo>
                      <a:pt x="416" y="1087"/>
                    </a:lnTo>
                    <a:lnTo>
                      <a:pt x="415" y="1086"/>
                    </a:lnTo>
                    <a:lnTo>
                      <a:pt x="413" y="1084"/>
                    </a:lnTo>
                    <a:lnTo>
                      <a:pt x="411" y="1083"/>
                    </a:lnTo>
                    <a:lnTo>
                      <a:pt x="410" y="1082"/>
                    </a:lnTo>
                    <a:lnTo>
                      <a:pt x="408" y="1080"/>
                    </a:lnTo>
                    <a:lnTo>
                      <a:pt x="406" y="1079"/>
                    </a:lnTo>
                    <a:lnTo>
                      <a:pt x="405" y="1077"/>
                    </a:lnTo>
                    <a:lnTo>
                      <a:pt x="402" y="1076"/>
                    </a:lnTo>
                    <a:lnTo>
                      <a:pt x="400" y="1074"/>
                    </a:lnTo>
                    <a:lnTo>
                      <a:pt x="399" y="1072"/>
                    </a:lnTo>
                    <a:lnTo>
                      <a:pt x="397" y="1071"/>
                    </a:lnTo>
                    <a:lnTo>
                      <a:pt x="396" y="1070"/>
                    </a:lnTo>
                    <a:lnTo>
                      <a:pt x="394" y="1068"/>
                    </a:lnTo>
                    <a:lnTo>
                      <a:pt x="392" y="1067"/>
                    </a:lnTo>
                    <a:lnTo>
                      <a:pt x="391" y="1066"/>
                    </a:lnTo>
                    <a:lnTo>
                      <a:pt x="388" y="1065"/>
                    </a:lnTo>
                    <a:lnTo>
                      <a:pt x="386" y="1063"/>
                    </a:lnTo>
                    <a:lnTo>
                      <a:pt x="385" y="1062"/>
                    </a:lnTo>
                    <a:lnTo>
                      <a:pt x="383" y="1060"/>
                    </a:lnTo>
                    <a:lnTo>
                      <a:pt x="381" y="1059"/>
                    </a:lnTo>
                    <a:lnTo>
                      <a:pt x="380" y="1057"/>
                    </a:lnTo>
                    <a:lnTo>
                      <a:pt x="378" y="1056"/>
                    </a:lnTo>
                    <a:lnTo>
                      <a:pt x="375" y="1055"/>
                    </a:lnTo>
                    <a:lnTo>
                      <a:pt x="374" y="1054"/>
                    </a:lnTo>
                    <a:lnTo>
                      <a:pt x="372" y="1053"/>
                    </a:lnTo>
                    <a:lnTo>
                      <a:pt x="371" y="1052"/>
                    </a:lnTo>
                    <a:lnTo>
                      <a:pt x="369" y="1051"/>
                    </a:lnTo>
                    <a:lnTo>
                      <a:pt x="367" y="1050"/>
                    </a:lnTo>
                    <a:lnTo>
                      <a:pt x="366" y="1048"/>
                    </a:lnTo>
                    <a:lnTo>
                      <a:pt x="364" y="1046"/>
                    </a:lnTo>
                    <a:lnTo>
                      <a:pt x="361" y="1045"/>
                    </a:lnTo>
                    <a:lnTo>
                      <a:pt x="360" y="1044"/>
                    </a:lnTo>
                    <a:lnTo>
                      <a:pt x="358" y="1043"/>
                    </a:lnTo>
                    <a:lnTo>
                      <a:pt x="356" y="1042"/>
                    </a:lnTo>
                    <a:lnTo>
                      <a:pt x="355" y="1041"/>
                    </a:lnTo>
                    <a:lnTo>
                      <a:pt x="353" y="1040"/>
                    </a:lnTo>
                    <a:lnTo>
                      <a:pt x="352" y="1039"/>
                    </a:lnTo>
                    <a:lnTo>
                      <a:pt x="350" y="1038"/>
                    </a:lnTo>
                    <a:lnTo>
                      <a:pt x="347" y="1037"/>
                    </a:lnTo>
                    <a:lnTo>
                      <a:pt x="346" y="1036"/>
                    </a:lnTo>
                    <a:lnTo>
                      <a:pt x="344" y="1036"/>
                    </a:lnTo>
                    <a:lnTo>
                      <a:pt x="342" y="1035"/>
                    </a:lnTo>
                    <a:lnTo>
                      <a:pt x="341" y="1034"/>
                    </a:lnTo>
                    <a:lnTo>
                      <a:pt x="339" y="1032"/>
                    </a:lnTo>
                    <a:lnTo>
                      <a:pt x="337" y="1031"/>
                    </a:lnTo>
                    <a:lnTo>
                      <a:pt x="336" y="1030"/>
                    </a:lnTo>
                    <a:lnTo>
                      <a:pt x="333" y="1029"/>
                    </a:lnTo>
                    <a:lnTo>
                      <a:pt x="331" y="1028"/>
                    </a:lnTo>
                    <a:lnTo>
                      <a:pt x="330" y="1028"/>
                    </a:lnTo>
                    <a:lnTo>
                      <a:pt x="328" y="1027"/>
                    </a:lnTo>
                    <a:lnTo>
                      <a:pt x="327" y="1026"/>
                    </a:lnTo>
                    <a:lnTo>
                      <a:pt x="325" y="1025"/>
                    </a:lnTo>
                    <a:lnTo>
                      <a:pt x="323" y="1025"/>
                    </a:lnTo>
                    <a:lnTo>
                      <a:pt x="322" y="1024"/>
                    </a:lnTo>
                    <a:lnTo>
                      <a:pt x="319" y="1023"/>
                    </a:lnTo>
                    <a:lnTo>
                      <a:pt x="317" y="1022"/>
                    </a:lnTo>
                    <a:lnTo>
                      <a:pt x="316" y="1022"/>
                    </a:lnTo>
                    <a:lnTo>
                      <a:pt x="314" y="1021"/>
                    </a:lnTo>
                    <a:lnTo>
                      <a:pt x="313" y="1019"/>
                    </a:lnTo>
                    <a:lnTo>
                      <a:pt x="311" y="1019"/>
                    </a:lnTo>
                    <a:lnTo>
                      <a:pt x="309" y="1018"/>
                    </a:lnTo>
                    <a:lnTo>
                      <a:pt x="308" y="1017"/>
                    </a:lnTo>
                    <a:lnTo>
                      <a:pt x="305" y="1017"/>
                    </a:lnTo>
                    <a:lnTo>
                      <a:pt x="303" y="1016"/>
                    </a:lnTo>
                    <a:lnTo>
                      <a:pt x="302" y="1016"/>
                    </a:lnTo>
                    <a:lnTo>
                      <a:pt x="300" y="1015"/>
                    </a:lnTo>
                    <a:lnTo>
                      <a:pt x="298" y="1014"/>
                    </a:lnTo>
                    <a:lnTo>
                      <a:pt x="297" y="1014"/>
                    </a:lnTo>
                    <a:lnTo>
                      <a:pt x="295" y="1013"/>
                    </a:lnTo>
                    <a:lnTo>
                      <a:pt x="294" y="1013"/>
                    </a:lnTo>
                    <a:lnTo>
                      <a:pt x="291" y="1012"/>
                    </a:lnTo>
                    <a:lnTo>
                      <a:pt x="289" y="1012"/>
                    </a:lnTo>
                    <a:lnTo>
                      <a:pt x="288" y="1011"/>
                    </a:lnTo>
                    <a:lnTo>
                      <a:pt x="286" y="1011"/>
                    </a:lnTo>
                    <a:lnTo>
                      <a:pt x="284" y="1010"/>
                    </a:lnTo>
                    <a:lnTo>
                      <a:pt x="283" y="1010"/>
                    </a:lnTo>
                    <a:lnTo>
                      <a:pt x="281" y="1010"/>
                    </a:lnTo>
                    <a:lnTo>
                      <a:pt x="278" y="1009"/>
                    </a:lnTo>
                    <a:lnTo>
                      <a:pt x="277" y="1009"/>
                    </a:lnTo>
                    <a:lnTo>
                      <a:pt x="275" y="1008"/>
                    </a:lnTo>
                    <a:lnTo>
                      <a:pt x="274" y="1008"/>
                    </a:lnTo>
                    <a:lnTo>
                      <a:pt x="272" y="1008"/>
                    </a:lnTo>
                    <a:lnTo>
                      <a:pt x="270" y="1007"/>
                    </a:lnTo>
                    <a:lnTo>
                      <a:pt x="269" y="1007"/>
                    </a:lnTo>
                    <a:lnTo>
                      <a:pt x="267" y="1007"/>
                    </a:lnTo>
                    <a:lnTo>
                      <a:pt x="264" y="1005"/>
                    </a:lnTo>
                    <a:lnTo>
                      <a:pt x="263" y="1005"/>
                    </a:lnTo>
                    <a:lnTo>
                      <a:pt x="261" y="1005"/>
                    </a:lnTo>
                    <a:lnTo>
                      <a:pt x="259" y="1004"/>
                    </a:lnTo>
                    <a:lnTo>
                      <a:pt x="258" y="1004"/>
                    </a:lnTo>
                    <a:lnTo>
                      <a:pt x="256" y="1004"/>
                    </a:lnTo>
                    <a:lnTo>
                      <a:pt x="255" y="1004"/>
                    </a:lnTo>
                    <a:lnTo>
                      <a:pt x="253" y="1004"/>
                    </a:lnTo>
                    <a:lnTo>
                      <a:pt x="250" y="1003"/>
                    </a:lnTo>
                    <a:lnTo>
                      <a:pt x="249" y="1003"/>
                    </a:lnTo>
                    <a:lnTo>
                      <a:pt x="247" y="1003"/>
                    </a:lnTo>
                    <a:lnTo>
                      <a:pt x="245" y="1003"/>
                    </a:lnTo>
                    <a:lnTo>
                      <a:pt x="244" y="1003"/>
                    </a:lnTo>
                    <a:lnTo>
                      <a:pt x="242" y="1003"/>
                    </a:lnTo>
                    <a:lnTo>
                      <a:pt x="241" y="1002"/>
                    </a:lnTo>
                    <a:lnTo>
                      <a:pt x="239" y="1002"/>
                    </a:lnTo>
                    <a:lnTo>
                      <a:pt x="236" y="1002"/>
                    </a:lnTo>
                    <a:lnTo>
                      <a:pt x="235" y="1002"/>
                    </a:lnTo>
                    <a:lnTo>
                      <a:pt x="233" y="1002"/>
                    </a:lnTo>
                    <a:lnTo>
                      <a:pt x="231" y="1002"/>
                    </a:lnTo>
                    <a:lnTo>
                      <a:pt x="230" y="1002"/>
                    </a:lnTo>
                    <a:lnTo>
                      <a:pt x="228" y="1002"/>
                    </a:lnTo>
                    <a:lnTo>
                      <a:pt x="227" y="1002"/>
                    </a:lnTo>
                    <a:lnTo>
                      <a:pt x="225" y="1002"/>
                    </a:lnTo>
                    <a:lnTo>
                      <a:pt x="222" y="1002"/>
                    </a:lnTo>
                    <a:lnTo>
                      <a:pt x="221" y="1002"/>
                    </a:lnTo>
                    <a:lnTo>
                      <a:pt x="219" y="1002"/>
                    </a:lnTo>
                    <a:lnTo>
                      <a:pt x="217" y="1002"/>
                    </a:lnTo>
                    <a:lnTo>
                      <a:pt x="216" y="1002"/>
                    </a:lnTo>
                    <a:lnTo>
                      <a:pt x="214" y="1002"/>
                    </a:lnTo>
                    <a:lnTo>
                      <a:pt x="212" y="1002"/>
                    </a:lnTo>
                    <a:lnTo>
                      <a:pt x="211" y="1003"/>
                    </a:lnTo>
                    <a:lnTo>
                      <a:pt x="208" y="1003"/>
                    </a:lnTo>
                    <a:lnTo>
                      <a:pt x="207" y="1003"/>
                    </a:lnTo>
                    <a:lnTo>
                      <a:pt x="205" y="1003"/>
                    </a:lnTo>
                    <a:lnTo>
                      <a:pt x="203" y="1003"/>
                    </a:lnTo>
                    <a:lnTo>
                      <a:pt x="202" y="1003"/>
                    </a:lnTo>
                    <a:lnTo>
                      <a:pt x="200" y="1004"/>
                    </a:lnTo>
                    <a:lnTo>
                      <a:pt x="198" y="1004"/>
                    </a:lnTo>
                    <a:lnTo>
                      <a:pt x="197" y="1004"/>
                    </a:lnTo>
                    <a:lnTo>
                      <a:pt x="194" y="1004"/>
                    </a:lnTo>
                    <a:lnTo>
                      <a:pt x="193" y="1005"/>
                    </a:lnTo>
                    <a:lnTo>
                      <a:pt x="191" y="1005"/>
                    </a:lnTo>
                    <a:lnTo>
                      <a:pt x="189" y="1005"/>
                    </a:lnTo>
                    <a:lnTo>
                      <a:pt x="188" y="1005"/>
                    </a:lnTo>
                    <a:lnTo>
                      <a:pt x="186" y="1007"/>
                    </a:lnTo>
                    <a:lnTo>
                      <a:pt x="184" y="1007"/>
                    </a:lnTo>
                    <a:lnTo>
                      <a:pt x="183" y="1007"/>
                    </a:lnTo>
                    <a:lnTo>
                      <a:pt x="180" y="1008"/>
                    </a:lnTo>
                    <a:lnTo>
                      <a:pt x="179" y="1008"/>
                    </a:lnTo>
                    <a:lnTo>
                      <a:pt x="177" y="1008"/>
                    </a:lnTo>
                    <a:lnTo>
                      <a:pt x="175" y="1009"/>
                    </a:lnTo>
                    <a:lnTo>
                      <a:pt x="174" y="1009"/>
                    </a:lnTo>
                    <a:lnTo>
                      <a:pt x="172" y="1010"/>
                    </a:lnTo>
                    <a:lnTo>
                      <a:pt x="170" y="1010"/>
                    </a:lnTo>
                    <a:lnTo>
                      <a:pt x="169" y="1010"/>
                    </a:lnTo>
                    <a:lnTo>
                      <a:pt x="166" y="1011"/>
                    </a:lnTo>
                    <a:lnTo>
                      <a:pt x="165" y="1011"/>
                    </a:lnTo>
                    <a:lnTo>
                      <a:pt x="163" y="1012"/>
                    </a:lnTo>
                    <a:lnTo>
                      <a:pt x="161" y="1012"/>
                    </a:lnTo>
                    <a:lnTo>
                      <a:pt x="160" y="1013"/>
                    </a:lnTo>
                    <a:lnTo>
                      <a:pt x="158" y="1013"/>
                    </a:lnTo>
                    <a:lnTo>
                      <a:pt x="156" y="1014"/>
                    </a:lnTo>
                    <a:lnTo>
                      <a:pt x="155" y="1015"/>
                    </a:lnTo>
                    <a:lnTo>
                      <a:pt x="152" y="1015"/>
                    </a:lnTo>
                    <a:lnTo>
                      <a:pt x="151" y="1016"/>
                    </a:lnTo>
                    <a:lnTo>
                      <a:pt x="149" y="1016"/>
                    </a:lnTo>
                    <a:lnTo>
                      <a:pt x="147" y="1017"/>
                    </a:lnTo>
                    <a:lnTo>
                      <a:pt x="146" y="1017"/>
                    </a:lnTo>
                    <a:lnTo>
                      <a:pt x="144" y="1018"/>
                    </a:lnTo>
                    <a:lnTo>
                      <a:pt x="142" y="1019"/>
                    </a:lnTo>
                    <a:lnTo>
                      <a:pt x="141" y="1019"/>
                    </a:lnTo>
                    <a:lnTo>
                      <a:pt x="138" y="1021"/>
                    </a:lnTo>
                    <a:lnTo>
                      <a:pt x="137" y="1022"/>
                    </a:lnTo>
                    <a:lnTo>
                      <a:pt x="135" y="1022"/>
                    </a:lnTo>
                    <a:lnTo>
                      <a:pt x="133" y="1023"/>
                    </a:lnTo>
                    <a:lnTo>
                      <a:pt x="132" y="1024"/>
                    </a:lnTo>
                    <a:lnTo>
                      <a:pt x="130" y="1025"/>
                    </a:lnTo>
                    <a:lnTo>
                      <a:pt x="128" y="1025"/>
                    </a:lnTo>
                    <a:lnTo>
                      <a:pt x="127" y="1026"/>
                    </a:lnTo>
                    <a:lnTo>
                      <a:pt x="124" y="1027"/>
                    </a:lnTo>
                    <a:lnTo>
                      <a:pt x="123" y="1028"/>
                    </a:lnTo>
                    <a:lnTo>
                      <a:pt x="121" y="1029"/>
                    </a:lnTo>
                    <a:lnTo>
                      <a:pt x="119" y="1029"/>
                    </a:lnTo>
                    <a:lnTo>
                      <a:pt x="118" y="1030"/>
                    </a:lnTo>
                    <a:lnTo>
                      <a:pt x="116" y="1031"/>
                    </a:lnTo>
                    <a:lnTo>
                      <a:pt x="114" y="1032"/>
                    </a:lnTo>
                    <a:lnTo>
                      <a:pt x="113" y="1034"/>
                    </a:lnTo>
                    <a:lnTo>
                      <a:pt x="110" y="1035"/>
                    </a:lnTo>
                    <a:lnTo>
                      <a:pt x="109" y="1036"/>
                    </a:lnTo>
                    <a:lnTo>
                      <a:pt x="107" y="1037"/>
                    </a:lnTo>
                    <a:lnTo>
                      <a:pt x="105" y="1038"/>
                    </a:lnTo>
                    <a:lnTo>
                      <a:pt x="104" y="1038"/>
                    </a:lnTo>
                    <a:lnTo>
                      <a:pt x="102" y="1039"/>
                    </a:lnTo>
                    <a:lnTo>
                      <a:pt x="101" y="1040"/>
                    </a:lnTo>
                    <a:lnTo>
                      <a:pt x="99" y="1041"/>
                    </a:lnTo>
                    <a:lnTo>
                      <a:pt x="96" y="1042"/>
                    </a:lnTo>
                    <a:lnTo>
                      <a:pt x="95" y="1043"/>
                    </a:lnTo>
                    <a:lnTo>
                      <a:pt x="93" y="1044"/>
                    </a:lnTo>
                    <a:lnTo>
                      <a:pt x="91" y="1045"/>
                    </a:lnTo>
                    <a:lnTo>
                      <a:pt x="90" y="1048"/>
                    </a:lnTo>
                    <a:lnTo>
                      <a:pt x="88" y="1049"/>
                    </a:lnTo>
                    <a:lnTo>
                      <a:pt x="87" y="1050"/>
                    </a:lnTo>
                    <a:lnTo>
                      <a:pt x="85" y="1051"/>
                    </a:lnTo>
                    <a:lnTo>
                      <a:pt x="82" y="1052"/>
                    </a:lnTo>
                    <a:lnTo>
                      <a:pt x="81" y="1053"/>
                    </a:lnTo>
                    <a:lnTo>
                      <a:pt x="79" y="1054"/>
                    </a:lnTo>
                    <a:lnTo>
                      <a:pt x="77" y="1055"/>
                    </a:lnTo>
                    <a:lnTo>
                      <a:pt x="76" y="1056"/>
                    </a:lnTo>
                    <a:lnTo>
                      <a:pt x="74" y="1058"/>
                    </a:lnTo>
                    <a:lnTo>
                      <a:pt x="73" y="1059"/>
                    </a:lnTo>
                    <a:lnTo>
                      <a:pt x="70" y="1060"/>
                    </a:lnTo>
                    <a:lnTo>
                      <a:pt x="68" y="1062"/>
                    </a:lnTo>
                    <a:lnTo>
                      <a:pt x="67" y="1063"/>
                    </a:lnTo>
                    <a:lnTo>
                      <a:pt x="65" y="1065"/>
                    </a:lnTo>
                    <a:lnTo>
                      <a:pt x="64" y="1066"/>
                    </a:lnTo>
                    <a:lnTo>
                      <a:pt x="62" y="1067"/>
                    </a:lnTo>
                    <a:lnTo>
                      <a:pt x="60" y="1069"/>
                    </a:lnTo>
                    <a:lnTo>
                      <a:pt x="59" y="1070"/>
                    </a:lnTo>
                    <a:lnTo>
                      <a:pt x="56" y="1071"/>
                    </a:lnTo>
                    <a:lnTo>
                      <a:pt x="54" y="1072"/>
                    </a:lnTo>
                    <a:lnTo>
                      <a:pt x="53" y="1074"/>
                    </a:lnTo>
                    <a:lnTo>
                      <a:pt x="51" y="1076"/>
                    </a:lnTo>
                    <a:lnTo>
                      <a:pt x="50" y="1078"/>
                    </a:lnTo>
                    <a:lnTo>
                      <a:pt x="48" y="1079"/>
                    </a:lnTo>
                    <a:lnTo>
                      <a:pt x="46" y="1080"/>
                    </a:lnTo>
                    <a:lnTo>
                      <a:pt x="45" y="1082"/>
                    </a:lnTo>
                    <a:lnTo>
                      <a:pt x="42" y="1083"/>
                    </a:lnTo>
                    <a:lnTo>
                      <a:pt x="40" y="1085"/>
                    </a:lnTo>
                    <a:lnTo>
                      <a:pt x="39" y="1086"/>
                    </a:lnTo>
                    <a:lnTo>
                      <a:pt x="37" y="1089"/>
                    </a:lnTo>
                    <a:lnTo>
                      <a:pt x="36" y="1090"/>
                    </a:lnTo>
                    <a:lnTo>
                      <a:pt x="34" y="1091"/>
                    </a:lnTo>
                    <a:lnTo>
                      <a:pt x="32" y="1093"/>
                    </a:lnTo>
                    <a:lnTo>
                      <a:pt x="31" y="1094"/>
                    </a:lnTo>
                    <a:lnTo>
                      <a:pt x="28" y="1096"/>
                    </a:lnTo>
                    <a:lnTo>
                      <a:pt x="27" y="1098"/>
                    </a:lnTo>
                    <a:lnTo>
                      <a:pt x="25" y="1099"/>
                    </a:lnTo>
                    <a:lnTo>
                      <a:pt x="23" y="1101"/>
                    </a:lnTo>
                    <a:lnTo>
                      <a:pt x="22" y="1103"/>
                    </a:lnTo>
                    <a:lnTo>
                      <a:pt x="20" y="1105"/>
                    </a:lnTo>
                    <a:lnTo>
                      <a:pt x="18" y="1107"/>
                    </a:lnTo>
                    <a:lnTo>
                      <a:pt x="17" y="1108"/>
                    </a:lnTo>
                    <a:lnTo>
                      <a:pt x="14" y="1110"/>
                    </a:lnTo>
                    <a:lnTo>
                      <a:pt x="13" y="1111"/>
                    </a:lnTo>
                    <a:lnTo>
                      <a:pt x="11" y="1113"/>
                    </a:lnTo>
                    <a:lnTo>
                      <a:pt x="9" y="1115"/>
                    </a:lnTo>
                    <a:lnTo>
                      <a:pt x="8" y="1118"/>
                    </a:lnTo>
                    <a:lnTo>
                      <a:pt x="6" y="1119"/>
                    </a:lnTo>
                    <a:lnTo>
                      <a:pt x="5" y="1121"/>
                    </a:lnTo>
                    <a:lnTo>
                      <a:pt x="3" y="1123"/>
                    </a:lnTo>
                    <a:lnTo>
                      <a:pt x="0" y="1124"/>
                    </a:lnTo>
                    <a:lnTo>
                      <a:pt x="216" y="0"/>
                    </a:lnTo>
                    <a:close/>
                  </a:path>
                </a:pathLst>
              </a:custGeom>
              <a:solidFill>
                <a:srgbClr val="1F1A1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339" name="Freeform 181"/>
              <p:cNvSpPr>
                <a:spLocks noEditPoints="1"/>
              </p:cNvSpPr>
              <p:nvPr/>
            </p:nvSpPr>
            <p:spPr bwMode="auto">
              <a:xfrm>
                <a:off x="4807" y="1299"/>
                <a:ext cx="50" cy="215"/>
              </a:xfrm>
              <a:custGeom>
                <a:avLst/>
                <a:gdLst>
                  <a:gd name="T0" fmla="*/ 17 w 449"/>
                  <a:gd name="T1" fmla="*/ 104 h 1935"/>
                  <a:gd name="T2" fmla="*/ 1 w 449"/>
                  <a:gd name="T3" fmla="*/ 91 h 1935"/>
                  <a:gd name="T4" fmla="*/ 2 w 449"/>
                  <a:gd name="T5" fmla="*/ 92 h 1935"/>
                  <a:gd name="T6" fmla="*/ 3 w 449"/>
                  <a:gd name="T7" fmla="*/ 93 h 1935"/>
                  <a:gd name="T8" fmla="*/ 3 w 449"/>
                  <a:gd name="T9" fmla="*/ 94 h 1935"/>
                  <a:gd name="T10" fmla="*/ 4 w 449"/>
                  <a:gd name="T11" fmla="*/ 95 h 1935"/>
                  <a:gd name="T12" fmla="*/ 5 w 449"/>
                  <a:gd name="T13" fmla="*/ 95 h 1935"/>
                  <a:gd name="T14" fmla="*/ 6 w 449"/>
                  <a:gd name="T15" fmla="*/ 96 h 1935"/>
                  <a:gd name="T16" fmla="*/ 7 w 449"/>
                  <a:gd name="T17" fmla="*/ 97 h 1935"/>
                  <a:gd name="T18" fmla="*/ 8 w 449"/>
                  <a:gd name="T19" fmla="*/ 98 h 1935"/>
                  <a:gd name="T20" fmla="*/ 9 w 449"/>
                  <a:gd name="T21" fmla="*/ 98 h 1935"/>
                  <a:gd name="T22" fmla="*/ 10 w 449"/>
                  <a:gd name="T23" fmla="*/ 99 h 1935"/>
                  <a:gd name="T24" fmla="*/ 11 w 449"/>
                  <a:gd name="T25" fmla="*/ 100 h 1935"/>
                  <a:gd name="T26" fmla="*/ 12 w 449"/>
                  <a:gd name="T27" fmla="*/ 100 h 1935"/>
                  <a:gd name="T28" fmla="*/ 13 w 449"/>
                  <a:gd name="T29" fmla="*/ 101 h 1935"/>
                  <a:gd name="T30" fmla="*/ 14 w 449"/>
                  <a:gd name="T31" fmla="*/ 101 h 1935"/>
                  <a:gd name="T32" fmla="*/ 15 w 449"/>
                  <a:gd name="T33" fmla="*/ 102 h 1935"/>
                  <a:gd name="T34" fmla="*/ 16 w 449"/>
                  <a:gd name="T35" fmla="*/ 102 h 1935"/>
                  <a:gd name="T36" fmla="*/ 17 w 449"/>
                  <a:gd name="T37" fmla="*/ 102 h 1935"/>
                  <a:gd name="T38" fmla="*/ 18 w 449"/>
                  <a:gd name="T39" fmla="*/ 103 h 1935"/>
                  <a:gd name="T40" fmla="*/ 19 w 449"/>
                  <a:gd name="T41" fmla="*/ 103 h 1935"/>
                  <a:gd name="T42" fmla="*/ 20 w 449"/>
                  <a:gd name="T43" fmla="*/ 103 h 1935"/>
                  <a:gd name="T44" fmla="*/ 21 w 449"/>
                  <a:gd name="T45" fmla="*/ 103 h 1935"/>
                  <a:gd name="T46" fmla="*/ 22 w 449"/>
                  <a:gd name="T47" fmla="*/ 103 h 1935"/>
                  <a:gd name="T48" fmla="*/ 23 w 449"/>
                  <a:gd name="T49" fmla="*/ 104 h 1935"/>
                  <a:gd name="T50" fmla="*/ 24 w 449"/>
                  <a:gd name="T51" fmla="*/ 104 h 1935"/>
                  <a:gd name="T52" fmla="*/ 25 w 449"/>
                  <a:gd name="T53" fmla="*/ 104 h 1935"/>
                  <a:gd name="T54" fmla="*/ 26 w 449"/>
                  <a:gd name="T55" fmla="*/ 104 h 1935"/>
                  <a:gd name="T56" fmla="*/ 27 w 449"/>
                  <a:gd name="T57" fmla="*/ 104 h 1935"/>
                  <a:gd name="T58" fmla="*/ 28 w 449"/>
                  <a:gd name="T59" fmla="*/ 103 h 1935"/>
                  <a:gd name="T60" fmla="*/ 29 w 449"/>
                  <a:gd name="T61" fmla="*/ 103 h 1935"/>
                  <a:gd name="T62" fmla="*/ 30 w 449"/>
                  <a:gd name="T63" fmla="*/ 103 h 1935"/>
                  <a:gd name="T64" fmla="*/ 31 w 449"/>
                  <a:gd name="T65" fmla="*/ 103 h 1935"/>
                  <a:gd name="T66" fmla="*/ 32 w 449"/>
                  <a:gd name="T67" fmla="*/ 103 h 1935"/>
                  <a:gd name="T68" fmla="*/ 33 w 449"/>
                  <a:gd name="T69" fmla="*/ 102 h 1935"/>
                  <a:gd name="T70" fmla="*/ 34 w 449"/>
                  <a:gd name="T71" fmla="*/ 102 h 1935"/>
                  <a:gd name="T72" fmla="*/ 35 w 449"/>
                  <a:gd name="T73" fmla="*/ 102 h 1935"/>
                  <a:gd name="T74" fmla="*/ 36 w 449"/>
                  <a:gd name="T75" fmla="*/ 101 h 1935"/>
                  <a:gd name="T76" fmla="*/ 37 w 449"/>
                  <a:gd name="T77" fmla="*/ 101 h 1935"/>
                  <a:gd name="T78" fmla="*/ 38 w 449"/>
                  <a:gd name="T79" fmla="*/ 100 h 1935"/>
                  <a:gd name="T80" fmla="*/ 39 w 449"/>
                  <a:gd name="T81" fmla="*/ 100 h 1935"/>
                  <a:gd name="T82" fmla="*/ 40 w 449"/>
                  <a:gd name="T83" fmla="*/ 99 h 1935"/>
                  <a:gd name="T84" fmla="*/ 41 w 449"/>
                  <a:gd name="T85" fmla="*/ 98 h 1935"/>
                  <a:gd name="T86" fmla="*/ 42 w 449"/>
                  <a:gd name="T87" fmla="*/ 98 h 1935"/>
                  <a:gd name="T88" fmla="*/ 43 w 449"/>
                  <a:gd name="T89" fmla="*/ 97 h 1935"/>
                  <a:gd name="T90" fmla="*/ 44 w 449"/>
                  <a:gd name="T91" fmla="*/ 96 h 1935"/>
                  <a:gd name="T92" fmla="*/ 45 w 449"/>
                  <a:gd name="T93" fmla="*/ 96 h 1935"/>
                  <a:gd name="T94" fmla="*/ 46 w 449"/>
                  <a:gd name="T95" fmla="*/ 95 h 1935"/>
                  <a:gd name="T96" fmla="*/ 47 w 449"/>
                  <a:gd name="T97" fmla="*/ 94 h 1935"/>
                  <a:gd name="T98" fmla="*/ 48 w 449"/>
                  <a:gd name="T99" fmla="*/ 93 h 1935"/>
                  <a:gd name="T100" fmla="*/ 48 w 449"/>
                  <a:gd name="T101" fmla="*/ 92 h 1935"/>
                  <a:gd name="T102" fmla="*/ 49 w 449"/>
                  <a:gd name="T103" fmla="*/ 91 h 193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49" h="1935">
                    <a:moveTo>
                      <a:pt x="157" y="935"/>
                    </a:moveTo>
                    <a:lnTo>
                      <a:pt x="161" y="0"/>
                    </a:lnTo>
                    <a:lnTo>
                      <a:pt x="294" y="0"/>
                    </a:lnTo>
                    <a:lnTo>
                      <a:pt x="291" y="935"/>
                    </a:lnTo>
                    <a:lnTo>
                      <a:pt x="157" y="935"/>
                    </a:lnTo>
                    <a:close/>
                    <a:moveTo>
                      <a:pt x="221" y="1935"/>
                    </a:moveTo>
                    <a:lnTo>
                      <a:pt x="0" y="811"/>
                    </a:lnTo>
                    <a:lnTo>
                      <a:pt x="2" y="813"/>
                    </a:lnTo>
                    <a:lnTo>
                      <a:pt x="3" y="816"/>
                    </a:lnTo>
                    <a:lnTo>
                      <a:pt x="5" y="817"/>
                    </a:lnTo>
                    <a:lnTo>
                      <a:pt x="6" y="819"/>
                    </a:lnTo>
                    <a:lnTo>
                      <a:pt x="9" y="821"/>
                    </a:lnTo>
                    <a:lnTo>
                      <a:pt x="11" y="823"/>
                    </a:lnTo>
                    <a:lnTo>
                      <a:pt x="12" y="824"/>
                    </a:lnTo>
                    <a:lnTo>
                      <a:pt x="14" y="826"/>
                    </a:lnTo>
                    <a:lnTo>
                      <a:pt x="16" y="828"/>
                    </a:lnTo>
                    <a:lnTo>
                      <a:pt x="17" y="830"/>
                    </a:lnTo>
                    <a:lnTo>
                      <a:pt x="19" y="832"/>
                    </a:lnTo>
                    <a:lnTo>
                      <a:pt x="20" y="833"/>
                    </a:lnTo>
                    <a:lnTo>
                      <a:pt x="23" y="835"/>
                    </a:lnTo>
                    <a:lnTo>
                      <a:pt x="25" y="836"/>
                    </a:lnTo>
                    <a:lnTo>
                      <a:pt x="26" y="838"/>
                    </a:lnTo>
                    <a:lnTo>
                      <a:pt x="28" y="840"/>
                    </a:lnTo>
                    <a:lnTo>
                      <a:pt x="30" y="842"/>
                    </a:lnTo>
                    <a:lnTo>
                      <a:pt x="31" y="844"/>
                    </a:lnTo>
                    <a:lnTo>
                      <a:pt x="33" y="845"/>
                    </a:lnTo>
                    <a:lnTo>
                      <a:pt x="34" y="847"/>
                    </a:lnTo>
                    <a:lnTo>
                      <a:pt x="37" y="848"/>
                    </a:lnTo>
                    <a:lnTo>
                      <a:pt x="39" y="849"/>
                    </a:lnTo>
                    <a:lnTo>
                      <a:pt x="40" y="851"/>
                    </a:lnTo>
                    <a:lnTo>
                      <a:pt x="42" y="852"/>
                    </a:lnTo>
                    <a:lnTo>
                      <a:pt x="44" y="854"/>
                    </a:lnTo>
                    <a:lnTo>
                      <a:pt x="45" y="856"/>
                    </a:lnTo>
                    <a:lnTo>
                      <a:pt x="47" y="858"/>
                    </a:lnTo>
                    <a:lnTo>
                      <a:pt x="48" y="859"/>
                    </a:lnTo>
                    <a:lnTo>
                      <a:pt x="51" y="860"/>
                    </a:lnTo>
                    <a:lnTo>
                      <a:pt x="53" y="862"/>
                    </a:lnTo>
                    <a:lnTo>
                      <a:pt x="54" y="863"/>
                    </a:lnTo>
                    <a:lnTo>
                      <a:pt x="56" y="864"/>
                    </a:lnTo>
                    <a:lnTo>
                      <a:pt x="58" y="866"/>
                    </a:lnTo>
                    <a:lnTo>
                      <a:pt x="59" y="867"/>
                    </a:lnTo>
                    <a:lnTo>
                      <a:pt x="61" y="869"/>
                    </a:lnTo>
                    <a:lnTo>
                      <a:pt x="62" y="870"/>
                    </a:lnTo>
                    <a:lnTo>
                      <a:pt x="65" y="872"/>
                    </a:lnTo>
                    <a:lnTo>
                      <a:pt x="67" y="873"/>
                    </a:lnTo>
                    <a:lnTo>
                      <a:pt x="68" y="874"/>
                    </a:lnTo>
                    <a:lnTo>
                      <a:pt x="70" y="875"/>
                    </a:lnTo>
                    <a:lnTo>
                      <a:pt x="72" y="877"/>
                    </a:lnTo>
                    <a:lnTo>
                      <a:pt x="73" y="878"/>
                    </a:lnTo>
                    <a:lnTo>
                      <a:pt x="75" y="879"/>
                    </a:lnTo>
                    <a:lnTo>
                      <a:pt x="76" y="880"/>
                    </a:lnTo>
                    <a:lnTo>
                      <a:pt x="79" y="881"/>
                    </a:lnTo>
                    <a:lnTo>
                      <a:pt x="81" y="883"/>
                    </a:lnTo>
                    <a:lnTo>
                      <a:pt x="82" y="884"/>
                    </a:lnTo>
                    <a:lnTo>
                      <a:pt x="84" y="886"/>
                    </a:lnTo>
                    <a:lnTo>
                      <a:pt x="86" y="887"/>
                    </a:lnTo>
                    <a:lnTo>
                      <a:pt x="87" y="888"/>
                    </a:lnTo>
                    <a:lnTo>
                      <a:pt x="89" y="889"/>
                    </a:lnTo>
                    <a:lnTo>
                      <a:pt x="90" y="890"/>
                    </a:lnTo>
                    <a:lnTo>
                      <a:pt x="93" y="891"/>
                    </a:lnTo>
                    <a:lnTo>
                      <a:pt x="95" y="892"/>
                    </a:lnTo>
                    <a:lnTo>
                      <a:pt x="96" y="893"/>
                    </a:lnTo>
                    <a:lnTo>
                      <a:pt x="98" y="894"/>
                    </a:lnTo>
                    <a:lnTo>
                      <a:pt x="100" y="895"/>
                    </a:lnTo>
                    <a:lnTo>
                      <a:pt x="101" y="897"/>
                    </a:lnTo>
                    <a:lnTo>
                      <a:pt x="103" y="898"/>
                    </a:lnTo>
                    <a:lnTo>
                      <a:pt x="105" y="899"/>
                    </a:lnTo>
                    <a:lnTo>
                      <a:pt x="107" y="900"/>
                    </a:lnTo>
                    <a:lnTo>
                      <a:pt x="109" y="901"/>
                    </a:lnTo>
                    <a:lnTo>
                      <a:pt x="110" y="901"/>
                    </a:lnTo>
                    <a:lnTo>
                      <a:pt x="112" y="902"/>
                    </a:lnTo>
                    <a:lnTo>
                      <a:pt x="114" y="903"/>
                    </a:lnTo>
                    <a:lnTo>
                      <a:pt x="115" y="904"/>
                    </a:lnTo>
                    <a:lnTo>
                      <a:pt x="117" y="905"/>
                    </a:lnTo>
                    <a:lnTo>
                      <a:pt x="119" y="906"/>
                    </a:lnTo>
                    <a:lnTo>
                      <a:pt x="121" y="907"/>
                    </a:lnTo>
                    <a:lnTo>
                      <a:pt x="123" y="907"/>
                    </a:lnTo>
                    <a:lnTo>
                      <a:pt x="124" y="908"/>
                    </a:lnTo>
                    <a:lnTo>
                      <a:pt x="126" y="909"/>
                    </a:lnTo>
                    <a:lnTo>
                      <a:pt x="128" y="911"/>
                    </a:lnTo>
                    <a:lnTo>
                      <a:pt x="129" y="911"/>
                    </a:lnTo>
                    <a:lnTo>
                      <a:pt x="131" y="912"/>
                    </a:lnTo>
                    <a:lnTo>
                      <a:pt x="133" y="913"/>
                    </a:lnTo>
                    <a:lnTo>
                      <a:pt x="135" y="914"/>
                    </a:lnTo>
                    <a:lnTo>
                      <a:pt x="137" y="914"/>
                    </a:lnTo>
                    <a:lnTo>
                      <a:pt x="138" y="915"/>
                    </a:lnTo>
                    <a:lnTo>
                      <a:pt x="140" y="916"/>
                    </a:lnTo>
                    <a:lnTo>
                      <a:pt x="142" y="916"/>
                    </a:lnTo>
                    <a:lnTo>
                      <a:pt x="143" y="917"/>
                    </a:lnTo>
                    <a:lnTo>
                      <a:pt x="145" y="918"/>
                    </a:lnTo>
                    <a:lnTo>
                      <a:pt x="147" y="918"/>
                    </a:lnTo>
                    <a:lnTo>
                      <a:pt x="149" y="919"/>
                    </a:lnTo>
                    <a:lnTo>
                      <a:pt x="151" y="919"/>
                    </a:lnTo>
                    <a:lnTo>
                      <a:pt x="152" y="920"/>
                    </a:lnTo>
                    <a:lnTo>
                      <a:pt x="154" y="920"/>
                    </a:lnTo>
                    <a:lnTo>
                      <a:pt x="156" y="921"/>
                    </a:lnTo>
                    <a:lnTo>
                      <a:pt x="157" y="922"/>
                    </a:lnTo>
                    <a:lnTo>
                      <a:pt x="159" y="922"/>
                    </a:lnTo>
                    <a:lnTo>
                      <a:pt x="162" y="924"/>
                    </a:lnTo>
                    <a:lnTo>
                      <a:pt x="163" y="924"/>
                    </a:lnTo>
                    <a:lnTo>
                      <a:pt x="165" y="925"/>
                    </a:lnTo>
                    <a:lnTo>
                      <a:pt x="166" y="925"/>
                    </a:lnTo>
                    <a:lnTo>
                      <a:pt x="168" y="925"/>
                    </a:lnTo>
                    <a:lnTo>
                      <a:pt x="170" y="926"/>
                    </a:lnTo>
                    <a:lnTo>
                      <a:pt x="171" y="926"/>
                    </a:lnTo>
                    <a:lnTo>
                      <a:pt x="173" y="927"/>
                    </a:lnTo>
                    <a:lnTo>
                      <a:pt x="176" y="927"/>
                    </a:lnTo>
                    <a:lnTo>
                      <a:pt x="177" y="927"/>
                    </a:lnTo>
                    <a:lnTo>
                      <a:pt x="179" y="928"/>
                    </a:lnTo>
                    <a:lnTo>
                      <a:pt x="180" y="928"/>
                    </a:lnTo>
                    <a:lnTo>
                      <a:pt x="182" y="928"/>
                    </a:lnTo>
                    <a:lnTo>
                      <a:pt x="184" y="929"/>
                    </a:lnTo>
                    <a:lnTo>
                      <a:pt x="185" y="929"/>
                    </a:lnTo>
                    <a:lnTo>
                      <a:pt x="187" y="929"/>
                    </a:lnTo>
                    <a:lnTo>
                      <a:pt x="190" y="930"/>
                    </a:lnTo>
                    <a:lnTo>
                      <a:pt x="191" y="930"/>
                    </a:lnTo>
                    <a:lnTo>
                      <a:pt x="193" y="930"/>
                    </a:lnTo>
                    <a:lnTo>
                      <a:pt x="194" y="931"/>
                    </a:lnTo>
                    <a:lnTo>
                      <a:pt x="196" y="931"/>
                    </a:lnTo>
                    <a:lnTo>
                      <a:pt x="198" y="931"/>
                    </a:lnTo>
                    <a:lnTo>
                      <a:pt x="199" y="931"/>
                    </a:lnTo>
                    <a:lnTo>
                      <a:pt x="201" y="931"/>
                    </a:lnTo>
                    <a:lnTo>
                      <a:pt x="204" y="932"/>
                    </a:lnTo>
                    <a:lnTo>
                      <a:pt x="205" y="932"/>
                    </a:lnTo>
                    <a:lnTo>
                      <a:pt x="207" y="932"/>
                    </a:lnTo>
                    <a:lnTo>
                      <a:pt x="208" y="932"/>
                    </a:lnTo>
                    <a:lnTo>
                      <a:pt x="210" y="932"/>
                    </a:lnTo>
                    <a:lnTo>
                      <a:pt x="212" y="932"/>
                    </a:lnTo>
                    <a:lnTo>
                      <a:pt x="213" y="932"/>
                    </a:lnTo>
                    <a:lnTo>
                      <a:pt x="216" y="932"/>
                    </a:lnTo>
                    <a:lnTo>
                      <a:pt x="218" y="932"/>
                    </a:lnTo>
                    <a:lnTo>
                      <a:pt x="219" y="932"/>
                    </a:lnTo>
                    <a:lnTo>
                      <a:pt x="221" y="933"/>
                    </a:lnTo>
                    <a:lnTo>
                      <a:pt x="222" y="933"/>
                    </a:lnTo>
                    <a:lnTo>
                      <a:pt x="224" y="933"/>
                    </a:lnTo>
                    <a:lnTo>
                      <a:pt x="226" y="933"/>
                    </a:lnTo>
                    <a:lnTo>
                      <a:pt x="227" y="933"/>
                    </a:lnTo>
                    <a:lnTo>
                      <a:pt x="230" y="933"/>
                    </a:lnTo>
                    <a:lnTo>
                      <a:pt x="232" y="932"/>
                    </a:lnTo>
                    <a:lnTo>
                      <a:pt x="233" y="932"/>
                    </a:lnTo>
                    <a:lnTo>
                      <a:pt x="235" y="932"/>
                    </a:lnTo>
                    <a:lnTo>
                      <a:pt x="237" y="932"/>
                    </a:lnTo>
                    <a:lnTo>
                      <a:pt x="238" y="932"/>
                    </a:lnTo>
                    <a:lnTo>
                      <a:pt x="240" y="932"/>
                    </a:lnTo>
                    <a:lnTo>
                      <a:pt x="241" y="932"/>
                    </a:lnTo>
                    <a:lnTo>
                      <a:pt x="244" y="932"/>
                    </a:lnTo>
                    <a:lnTo>
                      <a:pt x="246" y="932"/>
                    </a:lnTo>
                    <a:lnTo>
                      <a:pt x="247" y="931"/>
                    </a:lnTo>
                    <a:lnTo>
                      <a:pt x="249" y="931"/>
                    </a:lnTo>
                    <a:lnTo>
                      <a:pt x="251" y="931"/>
                    </a:lnTo>
                    <a:lnTo>
                      <a:pt x="252" y="931"/>
                    </a:lnTo>
                    <a:lnTo>
                      <a:pt x="254" y="931"/>
                    </a:lnTo>
                    <a:lnTo>
                      <a:pt x="255" y="930"/>
                    </a:lnTo>
                    <a:lnTo>
                      <a:pt x="258" y="930"/>
                    </a:lnTo>
                    <a:lnTo>
                      <a:pt x="260" y="930"/>
                    </a:lnTo>
                    <a:lnTo>
                      <a:pt x="261" y="930"/>
                    </a:lnTo>
                    <a:lnTo>
                      <a:pt x="263" y="929"/>
                    </a:lnTo>
                    <a:lnTo>
                      <a:pt x="265" y="929"/>
                    </a:lnTo>
                    <a:lnTo>
                      <a:pt x="266" y="929"/>
                    </a:lnTo>
                    <a:lnTo>
                      <a:pt x="268" y="928"/>
                    </a:lnTo>
                    <a:lnTo>
                      <a:pt x="270" y="928"/>
                    </a:lnTo>
                    <a:lnTo>
                      <a:pt x="272" y="928"/>
                    </a:lnTo>
                    <a:lnTo>
                      <a:pt x="274" y="927"/>
                    </a:lnTo>
                    <a:lnTo>
                      <a:pt x="275" y="927"/>
                    </a:lnTo>
                    <a:lnTo>
                      <a:pt x="277" y="927"/>
                    </a:lnTo>
                    <a:lnTo>
                      <a:pt x="279" y="926"/>
                    </a:lnTo>
                    <a:lnTo>
                      <a:pt x="280" y="926"/>
                    </a:lnTo>
                    <a:lnTo>
                      <a:pt x="282" y="925"/>
                    </a:lnTo>
                    <a:lnTo>
                      <a:pt x="284" y="925"/>
                    </a:lnTo>
                    <a:lnTo>
                      <a:pt x="286" y="924"/>
                    </a:lnTo>
                    <a:lnTo>
                      <a:pt x="288" y="924"/>
                    </a:lnTo>
                    <a:lnTo>
                      <a:pt x="289" y="922"/>
                    </a:lnTo>
                    <a:lnTo>
                      <a:pt x="291" y="922"/>
                    </a:lnTo>
                    <a:lnTo>
                      <a:pt x="293" y="921"/>
                    </a:lnTo>
                    <a:lnTo>
                      <a:pt x="294" y="921"/>
                    </a:lnTo>
                    <a:lnTo>
                      <a:pt x="296" y="920"/>
                    </a:lnTo>
                    <a:lnTo>
                      <a:pt x="298" y="920"/>
                    </a:lnTo>
                    <a:lnTo>
                      <a:pt x="300" y="919"/>
                    </a:lnTo>
                    <a:lnTo>
                      <a:pt x="302" y="919"/>
                    </a:lnTo>
                    <a:lnTo>
                      <a:pt x="304" y="918"/>
                    </a:lnTo>
                    <a:lnTo>
                      <a:pt x="305" y="917"/>
                    </a:lnTo>
                    <a:lnTo>
                      <a:pt x="307" y="917"/>
                    </a:lnTo>
                    <a:lnTo>
                      <a:pt x="308" y="916"/>
                    </a:lnTo>
                    <a:lnTo>
                      <a:pt x="310" y="916"/>
                    </a:lnTo>
                    <a:lnTo>
                      <a:pt x="313" y="915"/>
                    </a:lnTo>
                    <a:lnTo>
                      <a:pt x="314" y="914"/>
                    </a:lnTo>
                    <a:lnTo>
                      <a:pt x="316" y="913"/>
                    </a:lnTo>
                    <a:lnTo>
                      <a:pt x="318" y="913"/>
                    </a:lnTo>
                    <a:lnTo>
                      <a:pt x="319" y="912"/>
                    </a:lnTo>
                    <a:lnTo>
                      <a:pt x="321" y="911"/>
                    </a:lnTo>
                    <a:lnTo>
                      <a:pt x="322" y="911"/>
                    </a:lnTo>
                    <a:lnTo>
                      <a:pt x="324" y="909"/>
                    </a:lnTo>
                    <a:lnTo>
                      <a:pt x="327" y="908"/>
                    </a:lnTo>
                    <a:lnTo>
                      <a:pt x="328" y="907"/>
                    </a:lnTo>
                    <a:lnTo>
                      <a:pt x="330" y="906"/>
                    </a:lnTo>
                    <a:lnTo>
                      <a:pt x="332" y="906"/>
                    </a:lnTo>
                    <a:lnTo>
                      <a:pt x="333" y="905"/>
                    </a:lnTo>
                    <a:lnTo>
                      <a:pt x="335" y="904"/>
                    </a:lnTo>
                    <a:lnTo>
                      <a:pt x="337" y="903"/>
                    </a:lnTo>
                    <a:lnTo>
                      <a:pt x="338" y="902"/>
                    </a:lnTo>
                    <a:lnTo>
                      <a:pt x="341" y="901"/>
                    </a:lnTo>
                    <a:lnTo>
                      <a:pt x="342" y="900"/>
                    </a:lnTo>
                    <a:lnTo>
                      <a:pt x="344" y="899"/>
                    </a:lnTo>
                    <a:lnTo>
                      <a:pt x="346" y="899"/>
                    </a:lnTo>
                    <a:lnTo>
                      <a:pt x="347" y="898"/>
                    </a:lnTo>
                    <a:lnTo>
                      <a:pt x="349" y="897"/>
                    </a:lnTo>
                    <a:lnTo>
                      <a:pt x="351" y="895"/>
                    </a:lnTo>
                    <a:lnTo>
                      <a:pt x="352" y="894"/>
                    </a:lnTo>
                    <a:lnTo>
                      <a:pt x="355" y="893"/>
                    </a:lnTo>
                    <a:lnTo>
                      <a:pt x="356" y="892"/>
                    </a:lnTo>
                    <a:lnTo>
                      <a:pt x="358" y="891"/>
                    </a:lnTo>
                    <a:lnTo>
                      <a:pt x="360" y="890"/>
                    </a:lnTo>
                    <a:lnTo>
                      <a:pt x="361" y="889"/>
                    </a:lnTo>
                    <a:lnTo>
                      <a:pt x="363" y="888"/>
                    </a:lnTo>
                    <a:lnTo>
                      <a:pt x="365" y="886"/>
                    </a:lnTo>
                    <a:lnTo>
                      <a:pt x="366" y="885"/>
                    </a:lnTo>
                    <a:lnTo>
                      <a:pt x="369" y="884"/>
                    </a:lnTo>
                    <a:lnTo>
                      <a:pt x="371" y="883"/>
                    </a:lnTo>
                    <a:lnTo>
                      <a:pt x="372" y="881"/>
                    </a:lnTo>
                    <a:lnTo>
                      <a:pt x="374" y="880"/>
                    </a:lnTo>
                    <a:lnTo>
                      <a:pt x="375" y="879"/>
                    </a:lnTo>
                    <a:lnTo>
                      <a:pt x="377" y="878"/>
                    </a:lnTo>
                    <a:lnTo>
                      <a:pt x="379" y="876"/>
                    </a:lnTo>
                    <a:lnTo>
                      <a:pt x="380" y="875"/>
                    </a:lnTo>
                    <a:lnTo>
                      <a:pt x="383" y="874"/>
                    </a:lnTo>
                    <a:lnTo>
                      <a:pt x="385" y="873"/>
                    </a:lnTo>
                    <a:lnTo>
                      <a:pt x="386" y="871"/>
                    </a:lnTo>
                    <a:lnTo>
                      <a:pt x="388" y="870"/>
                    </a:lnTo>
                    <a:lnTo>
                      <a:pt x="389" y="869"/>
                    </a:lnTo>
                    <a:lnTo>
                      <a:pt x="391" y="867"/>
                    </a:lnTo>
                    <a:lnTo>
                      <a:pt x="393" y="865"/>
                    </a:lnTo>
                    <a:lnTo>
                      <a:pt x="394" y="864"/>
                    </a:lnTo>
                    <a:lnTo>
                      <a:pt x="397" y="863"/>
                    </a:lnTo>
                    <a:lnTo>
                      <a:pt x="399" y="861"/>
                    </a:lnTo>
                    <a:lnTo>
                      <a:pt x="400" y="860"/>
                    </a:lnTo>
                    <a:lnTo>
                      <a:pt x="402" y="859"/>
                    </a:lnTo>
                    <a:lnTo>
                      <a:pt x="404" y="857"/>
                    </a:lnTo>
                    <a:lnTo>
                      <a:pt x="405" y="856"/>
                    </a:lnTo>
                    <a:lnTo>
                      <a:pt x="407" y="854"/>
                    </a:lnTo>
                    <a:lnTo>
                      <a:pt x="410" y="852"/>
                    </a:lnTo>
                    <a:lnTo>
                      <a:pt x="411" y="851"/>
                    </a:lnTo>
                    <a:lnTo>
                      <a:pt x="413" y="849"/>
                    </a:lnTo>
                    <a:lnTo>
                      <a:pt x="414" y="848"/>
                    </a:lnTo>
                    <a:lnTo>
                      <a:pt x="416" y="846"/>
                    </a:lnTo>
                    <a:lnTo>
                      <a:pt x="418" y="845"/>
                    </a:lnTo>
                    <a:lnTo>
                      <a:pt x="419" y="843"/>
                    </a:lnTo>
                    <a:lnTo>
                      <a:pt x="421" y="842"/>
                    </a:lnTo>
                    <a:lnTo>
                      <a:pt x="424" y="839"/>
                    </a:lnTo>
                    <a:lnTo>
                      <a:pt x="425" y="838"/>
                    </a:lnTo>
                    <a:lnTo>
                      <a:pt x="427" y="836"/>
                    </a:lnTo>
                    <a:lnTo>
                      <a:pt x="428" y="835"/>
                    </a:lnTo>
                    <a:lnTo>
                      <a:pt x="430" y="833"/>
                    </a:lnTo>
                    <a:lnTo>
                      <a:pt x="432" y="831"/>
                    </a:lnTo>
                    <a:lnTo>
                      <a:pt x="433" y="830"/>
                    </a:lnTo>
                    <a:lnTo>
                      <a:pt x="435" y="828"/>
                    </a:lnTo>
                    <a:lnTo>
                      <a:pt x="438" y="826"/>
                    </a:lnTo>
                    <a:lnTo>
                      <a:pt x="439" y="824"/>
                    </a:lnTo>
                    <a:lnTo>
                      <a:pt x="441" y="822"/>
                    </a:lnTo>
                    <a:lnTo>
                      <a:pt x="443" y="821"/>
                    </a:lnTo>
                    <a:lnTo>
                      <a:pt x="444" y="819"/>
                    </a:lnTo>
                    <a:lnTo>
                      <a:pt x="446" y="817"/>
                    </a:lnTo>
                    <a:lnTo>
                      <a:pt x="447" y="816"/>
                    </a:lnTo>
                    <a:lnTo>
                      <a:pt x="449" y="813"/>
                    </a:lnTo>
                    <a:lnTo>
                      <a:pt x="221" y="1935"/>
                    </a:lnTo>
                    <a:close/>
                  </a:path>
                </a:pathLst>
              </a:custGeom>
              <a:solidFill>
                <a:srgbClr val="1F1A1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340" name="Line 182"/>
              <p:cNvSpPr>
                <a:spLocks noChangeShapeType="1"/>
              </p:cNvSpPr>
              <p:nvPr/>
            </p:nvSpPr>
            <p:spPr bwMode="auto">
              <a:xfrm>
                <a:off x="4932" y="1299"/>
                <a:ext cx="155" cy="1"/>
              </a:xfrm>
              <a:prstGeom prst="line">
                <a:avLst/>
              </a:prstGeom>
              <a:noFill/>
              <a:ln w="0">
                <a:solidFill>
                  <a:srgbClr val="23282B"/>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341" name="Freeform 183"/>
              <p:cNvSpPr/>
              <p:nvPr/>
            </p:nvSpPr>
            <p:spPr bwMode="auto">
              <a:xfrm>
                <a:off x="5033" y="1364"/>
                <a:ext cx="35" cy="78"/>
              </a:xfrm>
              <a:custGeom>
                <a:avLst/>
                <a:gdLst>
                  <a:gd name="T0" fmla="*/ 25 w 317"/>
                  <a:gd name="T1" fmla="*/ 18 h 707"/>
                  <a:gd name="T2" fmla="*/ 34 w 317"/>
                  <a:gd name="T3" fmla="*/ 22 h 707"/>
                  <a:gd name="T4" fmla="*/ 12 w 317"/>
                  <a:gd name="T5" fmla="*/ 61 h 707"/>
                  <a:gd name="T6" fmla="*/ 11 w 317"/>
                  <a:gd name="T7" fmla="*/ 67 h 707"/>
                  <a:gd name="T8" fmla="*/ 10 w 317"/>
                  <a:gd name="T9" fmla="*/ 70 h 707"/>
                  <a:gd name="T10" fmla="*/ 10 w 317"/>
                  <a:gd name="T11" fmla="*/ 70 h 707"/>
                  <a:gd name="T12" fmla="*/ 11 w 317"/>
                  <a:gd name="T13" fmla="*/ 71 h 707"/>
                  <a:gd name="T14" fmla="*/ 11 w 317"/>
                  <a:gd name="T15" fmla="*/ 72 h 707"/>
                  <a:gd name="T16" fmla="*/ 12 w 317"/>
                  <a:gd name="T17" fmla="*/ 72 h 707"/>
                  <a:gd name="T18" fmla="*/ 13 w 317"/>
                  <a:gd name="T19" fmla="*/ 72 h 707"/>
                  <a:gd name="T20" fmla="*/ 14 w 317"/>
                  <a:gd name="T21" fmla="*/ 71 h 707"/>
                  <a:gd name="T22" fmla="*/ 16 w 317"/>
                  <a:gd name="T23" fmla="*/ 70 h 707"/>
                  <a:gd name="T24" fmla="*/ 19 w 317"/>
                  <a:gd name="T25" fmla="*/ 67 h 707"/>
                  <a:gd name="T26" fmla="*/ 24 w 317"/>
                  <a:gd name="T27" fmla="*/ 61 h 707"/>
                  <a:gd name="T28" fmla="*/ 24 w 317"/>
                  <a:gd name="T29" fmla="*/ 65 h 707"/>
                  <a:gd name="T30" fmla="*/ 21 w 317"/>
                  <a:gd name="T31" fmla="*/ 69 h 707"/>
                  <a:gd name="T32" fmla="*/ 18 w 317"/>
                  <a:gd name="T33" fmla="*/ 72 h 707"/>
                  <a:gd name="T34" fmla="*/ 16 w 317"/>
                  <a:gd name="T35" fmla="*/ 75 h 707"/>
                  <a:gd name="T36" fmla="*/ 13 w 317"/>
                  <a:gd name="T37" fmla="*/ 76 h 707"/>
                  <a:gd name="T38" fmla="*/ 11 w 317"/>
                  <a:gd name="T39" fmla="*/ 77 h 707"/>
                  <a:gd name="T40" fmla="*/ 9 w 317"/>
                  <a:gd name="T41" fmla="*/ 78 h 707"/>
                  <a:gd name="T42" fmla="*/ 8 w 317"/>
                  <a:gd name="T43" fmla="*/ 78 h 707"/>
                  <a:gd name="T44" fmla="*/ 6 w 317"/>
                  <a:gd name="T45" fmla="*/ 78 h 707"/>
                  <a:gd name="T46" fmla="*/ 5 w 317"/>
                  <a:gd name="T47" fmla="*/ 78 h 707"/>
                  <a:gd name="T48" fmla="*/ 3 w 317"/>
                  <a:gd name="T49" fmla="*/ 77 h 707"/>
                  <a:gd name="T50" fmla="*/ 2 w 317"/>
                  <a:gd name="T51" fmla="*/ 77 h 707"/>
                  <a:gd name="T52" fmla="*/ 1 w 317"/>
                  <a:gd name="T53" fmla="*/ 76 h 707"/>
                  <a:gd name="T54" fmla="*/ 1 w 317"/>
                  <a:gd name="T55" fmla="*/ 75 h 707"/>
                  <a:gd name="T56" fmla="*/ 0 w 317"/>
                  <a:gd name="T57" fmla="*/ 73 h 707"/>
                  <a:gd name="T58" fmla="*/ 0 w 317"/>
                  <a:gd name="T59" fmla="*/ 72 h 707"/>
                  <a:gd name="T60" fmla="*/ 0 w 317"/>
                  <a:gd name="T61" fmla="*/ 70 h 707"/>
                  <a:gd name="T62" fmla="*/ 1 w 317"/>
                  <a:gd name="T63" fmla="*/ 64 h 707"/>
                  <a:gd name="T64" fmla="*/ 13 w 317"/>
                  <a:gd name="T65" fmla="*/ 22 h 707"/>
                  <a:gd name="T66" fmla="*/ 4 w 317"/>
                  <a:gd name="T67" fmla="*/ 20 h 707"/>
                  <a:gd name="T68" fmla="*/ 7 w 317"/>
                  <a:gd name="T69" fmla="*/ 19 h 707"/>
                  <a:gd name="T70" fmla="*/ 10 w 317"/>
                  <a:gd name="T71" fmla="*/ 17 h 707"/>
                  <a:gd name="T72" fmla="*/ 13 w 317"/>
                  <a:gd name="T73" fmla="*/ 16 h 707"/>
                  <a:gd name="T74" fmla="*/ 16 w 317"/>
                  <a:gd name="T75" fmla="*/ 14 h 707"/>
                  <a:gd name="T76" fmla="*/ 18 w 317"/>
                  <a:gd name="T77" fmla="*/ 11 h 707"/>
                  <a:gd name="T78" fmla="*/ 21 w 317"/>
                  <a:gd name="T79" fmla="*/ 8 h 707"/>
                  <a:gd name="T80" fmla="*/ 24 w 317"/>
                  <a:gd name="T81" fmla="*/ 5 h 707"/>
                  <a:gd name="T82" fmla="*/ 27 w 317"/>
                  <a:gd name="T83" fmla="*/ 0 h 70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17" h="707">
                    <a:moveTo>
                      <a:pt x="270" y="0"/>
                    </a:moveTo>
                    <a:lnTo>
                      <a:pt x="222" y="164"/>
                    </a:lnTo>
                    <a:lnTo>
                      <a:pt x="317" y="164"/>
                    </a:lnTo>
                    <a:lnTo>
                      <a:pt x="307" y="201"/>
                    </a:lnTo>
                    <a:lnTo>
                      <a:pt x="213" y="201"/>
                    </a:lnTo>
                    <a:lnTo>
                      <a:pt x="109" y="555"/>
                    </a:lnTo>
                    <a:lnTo>
                      <a:pt x="103" y="582"/>
                    </a:lnTo>
                    <a:lnTo>
                      <a:pt x="97" y="603"/>
                    </a:lnTo>
                    <a:lnTo>
                      <a:pt x="94" y="619"/>
                    </a:lnTo>
                    <a:lnTo>
                      <a:pt x="93" y="630"/>
                    </a:lnTo>
                    <a:lnTo>
                      <a:pt x="93" y="635"/>
                    </a:lnTo>
                    <a:lnTo>
                      <a:pt x="94" y="639"/>
                    </a:lnTo>
                    <a:lnTo>
                      <a:pt x="95" y="643"/>
                    </a:lnTo>
                    <a:lnTo>
                      <a:pt x="97" y="646"/>
                    </a:lnTo>
                    <a:lnTo>
                      <a:pt x="101" y="648"/>
                    </a:lnTo>
                    <a:lnTo>
                      <a:pt x="103" y="649"/>
                    </a:lnTo>
                    <a:lnTo>
                      <a:pt x="106" y="650"/>
                    </a:lnTo>
                    <a:lnTo>
                      <a:pt x="109" y="651"/>
                    </a:lnTo>
                    <a:lnTo>
                      <a:pt x="113" y="650"/>
                    </a:lnTo>
                    <a:lnTo>
                      <a:pt x="117" y="649"/>
                    </a:lnTo>
                    <a:lnTo>
                      <a:pt x="122" y="648"/>
                    </a:lnTo>
                    <a:lnTo>
                      <a:pt x="127" y="646"/>
                    </a:lnTo>
                    <a:lnTo>
                      <a:pt x="137" y="639"/>
                    </a:lnTo>
                    <a:lnTo>
                      <a:pt x="149" y="630"/>
                    </a:lnTo>
                    <a:lnTo>
                      <a:pt x="158" y="621"/>
                    </a:lnTo>
                    <a:lnTo>
                      <a:pt x="172" y="605"/>
                    </a:lnTo>
                    <a:lnTo>
                      <a:pt x="190" y="583"/>
                    </a:lnTo>
                    <a:lnTo>
                      <a:pt x="213" y="555"/>
                    </a:lnTo>
                    <a:lnTo>
                      <a:pt x="233" y="570"/>
                    </a:lnTo>
                    <a:lnTo>
                      <a:pt x="219" y="590"/>
                    </a:lnTo>
                    <a:lnTo>
                      <a:pt x="205" y="608"/>
                    </a:lnTo>
                    <a:lnTo>
                      <a:pt x="192" y="624"/>
                    </a:lnTo>
                    <a:lnTo>
                      <a:pt x="179" y="639"/>
                    </a:lnTo>
                    <a:lnTo>
                      <a:pt x="166" y="653"/>
                    </a:lnTo>
                    <a:lnTo>
                      <a:pt x="153" y="665"/>
                    </a:lnTo>
                    <a:lnTo>
                      <a:pt x="141" y="676"/>
                    </a:lnTo>
                    <a:lnTo>
                      <a:pt x="129" y="685"/>
                    </a:lnTo>
                    <a:lnTo>
                      <a:pt x="120" y="690"/>
                    </a:lnTo>
                    <a:lnTo>
                      <a:pt x="111" y="694"/>
                    </a:lnTo>
                    <a:lnTo>
                      <a:pt x="103" y="699"/>
                    </a:lnTo>
                    <a:lnTo>
                      <a:pt x="94" y="702"/>
                    </a:lnTo>
                    <a:lnTo>
                      <a:pt x="86" y="704"/>
                    </a:lnTo>
                    <a:lnTo>
                      <a:pt x="77" y="706"/>
                    </a:lnTo>
                    <a:lnTo>
                      <a:pt x="69" y="707"/>
                    </a:lnTo>
                    <a:lnTo>
                      <a:pt x="61" y="707"/>
                    </a:lnTo>
                    <a:lnTo>
                      <a:pt x="54" y="707"/>
                    </a:lnTo>
                    <a:lnTo>
                      <a:pt x="48" y="706"/>
                    </a:lnTo>
                    <a:lnTo>
                      <a:pt x="42" y="705"/>
                    </a:lnTo>
                    <a:lnTo>
                      <a:pt x="36" y="703"/>
                    </a:lnTo>
                    <a:lnTo>
                      <a:pt x="31" y="701"/>
                    </a:lnTo>
                    <a:lnTo>
                      <a:pt x="26" y="698"/>
                    </a:lnTo>
                    <a:lnTo>
                      <a:pt x="22" y="694"/>
                    </a:lnTo>
                    <a:lnTo>
                      <a:pt x="18" y="691"/>
                    </a:lnTo>
                    <a:lnTo>
                      <a:pt x="13" y="687"/>
                    </a:lnTo>
                    <a:lnTo>
                      <a:pt x="10" y="681"/>
                    </a:lnTo>
                    <a:lnTo>
                      <a:pt x="7" y="677"/>
                    </a:lnTo>
                    <a:lnTo>
                      <a:pt x="5" y="672"/>
                    </a:lnTo>
                    <a:lnTo>
                      <a:pt x="3" y="666"/>
                    </a:lnTo>
                    <a:lnTo>
                      <a:pt x="2" y="661"/>
                    </a:lnTo>
                    <a:lnTo>
                      <a:pt x="0" y="654"/>
                    </a:lnTo>
                    <a:lnTo>
                      <a:pt x="0" y="648"/>
                    </a:lnTo>
                    <a:lnTo>
                      <a:pt x="2" y="630"/>
                    </a:lnTo>
                    <a:lnTo>
                      <a:pt x="5" y="607"/>
                    </a:lnTo>
                    <a:lnTo>
                      <a:pt x="11" y="580"/>
                    </a:lnTo>
                    <a:lnTo>
                      <a:pt x="20" y="549"/>
                    </a:lnTo>
                    <a:lnTo>
                      <a:pt x="120" y="201"/>
                    </a:lnTo>
                    <a:lnTo>
                      <a:pt x="30" y="201"/>
                    </a:lnTo>
                    <a:lnTo>
                      <a:pt x="35" y="178"/>
                    </a:lnTo>
                    <a:lnTo>
                      <a:pt x="51" y="172"/>
                    </a:lnTo>
                    <a:lnTo>
                      <a:pt x="67" y="168"/>
                    </a:lnTo>
                    <a:lnTo>
                      <a:pt x="81" y="162"/>
                    </a:lnTo>
                    <a:lnTo>
                      <a:pt x="95" y="155"/>
                    </a:lnTo>
                    <a:lnTo>
                      <a:pt x="109" y="149"/>
                    </a:lnTo>
                    <a:lnTo>
                      <a:pt x="122" y="141"/>
                    </a:lnTo>
                    <a:lnTo>
                      <a:pt x="134" y="132"/>
                    </a:lnTo>
                    <a:lnTo>
                      <a:pt x="145" y="124"/>
                    </a:lnTo>
                    <a:lnTo>
                      <a:pt x="157" y="114"/>
                    </a:lnTo>
                    <a:lnTo>
                      <a:pt x="167" y="102"/>
                    </a:lnTo>
                    <a:lnTo>
                      <a:pt x="179" y="89"/>
                    </a:lnTo>
                    <a:lnTo>
                      <a:pt x="191" y="75"/>
                    </a:lnTo>
                    <a:lnTo>
                      <a:pt x="204" y="59"/>
                    </a:lnTo>
                    <a:lnTo>
                      <a:pt x="217" y="41"/>
                    </a:lnTo>
                    <a:lnTo>
                      <a:pt x="230" y="21"/>
                    </a:lnTo>
                    <a:lnTo>
                      <a:pt x="243" y="0"/>
                    </a:lnTo>
                    <a:lnTo>
                      <a:pt x="270" y="0"/>
                    </a:lnTo>
                    <a:close/>
                  </a:path>
                </a:pathLst>
              </a:custGeom>
              <a:solidFill>
                <a:srgbClr val="13151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342" name="Freeform 184"/>
              <p:cNvSpPr/>
              <p:nvPr/>
            </p:nvSpPr>
            <p:spPr bwMode="auto">
              <a:xfrm>
                <a:off x="5016" y="1157"/>
                <a:ext cx="60" cy="90"/>
              </a:xfrm>
              <a:custGeom>
                <a:avLst/>
                <a:gdLst>
                  <a:gd name="T0" fmla="*/ 37 w 543"/>
                  <a:gd name="T1" fmla="*/ 90 h 816"/>
                  <a:gd name="T2" fmla="*/ 1 w 543"/>
                  <a:gd name="T3" fmla="*/ 88 h 816"/>
                  <a:gd name="T4" fmla="*/ 6 w 543"/>
                  <a:gd name="T5" fmla="*/ 87 h 816"/>
                  <a:gd name="T6" fmla="*/ 8 w 543"/>
                  <a:gd name="T7" fmla="*/ 87 h 816"/>
                  <a:gd name="T8" fmla="*/ 11 w 543"/>
                  <a:gd name="T9" fmla="*/ 85 h 816"/>
                  <a:gd name="T10" fmla="*/ 13 w 543"/>
                  <a:gd name="T11" fmla="*/ 83 h 816"/>
                  <a:gd name="T12" fmla="*/ 14 w 543"/>
                  <a:gd name="T13" fmla="*/ 82 h 816"/>
                  <a:gd name="T14" fmla="*/ 15 w 543"/>
                  <a:gd name="T15" fmla="*/ 79 h 816"/>
                  <a:gd name="T16" fmla="*/ 17 w 543"/>
                  <a:gd name="T17" fmla="*/ 72 h 816"/>
                  <a:gd name="T18" fmla="*/ 34 w 543"/>
                  <a:gd name="T19" fmla="*/ 15 h 816"/>
                  <a:gd name="T20" fmla="*/ 35 w 543"/>
                  <a:gd name="T21" fmla="*/ 10 h 816"/>
                  <a:gd name="T22" fmla="*/ 35 w 543"/>
                  <a:gd name="T23" fmla="*/ 7 h 816"/>
                  <a:gd name="T24" fmla="*/ 34 w 543"/>
                  <a:gd name="T25" fmla="*/ 6 h 816"/>
                  <a:gd name="T26" fmla="*/ 33 w 543"/>
                  <a:gd name="T27" fmla="*/ 4 h 816"/>
                  <a:gd name="T28" fmla="*/ 32 w 543"/>
                  <a:gd name="T29" fmla="*/ 3 h 816"/>
                  <a:gd name="T30" fmla="*/ 30 w 543"/>
                  <a:gd name="T31" fmla="*/ 3 h 816"/>
                  <a:gd name="T32" fmla="*/ 27 w 543"/>
                  <a:gd name="T33" fmla="*/ 3 h 816"/>
                  <a:gd name="T34" fmla="*/ 25 w 543"/>
                  <a:gd name="T35" fmla="*/ 0 h 816"/>
                  <a:gd name="T36" fmla="*/ 59 w 543"/>
                  <a:gd name="T37" fmla="*/ 3 h 816"/>
                  <a:gd name="T38" fmla="*/ 56 w 543"/>
                  <a:gd name="T39" fmla="*/ 3 h 816"/>
                  <a:gd name="T40" fmla="*/ 53 w 543"/>
                  <a:gd name="T41" fmla="*/ 3 h 816"/>
                  <a:gd name="T42" fmla="*/ 50 w 543"/>
                  <a:gd name="T43" fmla="*/ 5 h 816"/>
                  <a:gd name="T44" fmla="*/ 49 w 543"/>
                  <a:gd name="T45" fmla="*/ 7 h 816"/>
                  <a:gd name="T46" fmla="*/ 47 w 543"/>
                  <a:gd name="T47" fmla="*/ 11 h 816"/>
                  <a:gd name="T48" fmla="*/ 44 w 543"/>
                  <a:gd name="T49" fmla="*/ 18 h 816"/>
                  <a:gd name="T50" fmla="*/ 28 w 543"/>
                  <a:gd name="T51" fmla="*/ 76 h 816"/>
                  <a:gd name="T52" fmla="*/ 27 w 543"/>
                  <a:gd name="T53" fmla="*/ 81 h 816"/>
                  <a:gd name="T54" fmla="*/ 27 w 543"/>
                  <a:gd name="T55" fmla="*/ 83 h 816"/>
                  <a:gd name="T56" fmla="*/ 27 w 543"/>
                  <a:gd name="T57" fmla="*/ 84 h 816"/>
                  <a:gd name="T58" fmla="*/ 28 w 543"/>
                  <a:gd name="T59" fmla="*/ 85 h 816"/>
                  <a:gd name="T60" fmla="*/ 29 w 543"/>
                  <a:gd name="T61" fmla="*/ 86 h 816"/>
                  <a:gd name="T62" fmla="*/ 31 w 543"/>
                  <a:gd name="T63" fmla="*/ 87 h 816"/>
                  <a:gd name="T64" fmla="*/ 35 w 543"/>
                  <a:gd name="T65" fmla="*/ 87 h 8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43" h="816">
                    <a:moveTo>
                      <a:pt x="342" y="794"/>
                    </a:moveTo>
                    <a:lnTo>
                      <a:pt x="335" y="816"/>
                    </a:lnTo>
                    <a:lnTo>
                      <a:pt x="0" y="816"/>
                    </a:lnTo>
                    <a:lnTo>
                      <a:pt x="9" y="794"/>
                    </a:lnTo>
                    <a:lnTo>
                      <a:pt x="31" y="793"/>
                    </a:lnTo>
                    <a:lnTo>
                      <a:pt x="51" y="791"/>
                    </a:lnTo>
                    <a:lnTo>
                      <a:pt x="65" y="789"/>
                    </a:lnTo>
                    <a:lnTo>
                      <a:pt x="76" y="785"/>
                    </a:lnTo>
                    <a:lnTo>
                      <a:pt x="87" y="780"/>
                    </a:lnTo>
                    <a:lnTo>
                      <a:pt x="98" y="772"/>
                    </a:lnTo>
                    <a:lnTo>
                      <a:pt x="107" y="765"/>
                    </a:lnTo>
                    <a:lnTo>
                      <a:pt x="114" y="757"/>
                    </a:lnTo>
                    <a:lnTo>
                      <a:pt x="120" y="749"/>
                    </a:lnTo>
                    <a:lnTo>
                      <a:pt x="124" y="740"/>
                    </a:lnTo>
                    <a:lnTo>
                      <a:pt x="129" y="729"/>
                    </a:lnTo>
                    <a:lnTo>
                      <a:pt x="135" y="717"/>
                    </a:lnTo>
                    <a:lnTo>
                      <a:pt x="145" y="689"/>
                    </a:lnTo>
                    <a:lnTo>
                      <a:pt x="155" y="656"/>
                    </a:lnTo>
                    <a:lnTo>
                      <a:pt x="297" y="164"/>
                    </a:lnTo>
                    <a:lnTo>
                      <a:pt x="305" y="135"/>
                    </a:lnTo>
                    <a:lnTo>
                      <a:pt x="311" y="110"/>
                    </a:lnTo>
                    <a:lnTo>
                      <a:pt x="314" y="89"/>
                    </a:lnTo>
                    <a:lnTo>
                      <a:pt x="315" y="71"/>
                    </a:lnTo>
                    <a:lnTo>
                      <a:pt x="315" y="64"/>
                    </a:lnTo>
                    <a:lnTo>
                      <a:pt x="313" y="57"/>
                    </a:lnTo>
                    <a:lnTo>
                      <a:pt x="311" y="51"/>
                    </a:lnTo>
                    <a:lnTo>
                      <a:pt x="307" y="45"/>
                    </a:lnTo>
                    <a:lnTo>
                      <a:pt x="303" y="40"/>
                    </a:lnTo>
                    <a:lnTo>
                      <a:pt x="298" y="36"/>
                    </a:lnTo>
                    <a:lnTo>
                      <a:pt x="291" y="31"/>
                    </a:lnTo>
                    <a:lnTo>
                      <a:pt x="284" y="28"/>
                    </a:lnTo>
                    <a:lnTo>
                      <a:pt x="274" y="26"/>
                    </a:lnTo>
                    <a:lnTo>
                      <a:pt x="260" y="24"/>
                    </a:lnTo>
                    <a:lnTo>
                      <a:pt x="243" y="23"/>
                    </a:lnTo>
                    <a:lnTo>
                      <a:pt x="221" y="23"/>
                    </a:lnTo>
                    <a:lnTo>
                      <a:pt x="229" y="0"/>
                    </a:lnTo>
                    <a:lnTo>
                      <a:pt x="543" y="0"/>
                    </a:lnTo>
                    <a:lnTo>
                      <a:pt x="537" y="23"/>
                    </a:lnTo>
                    <a:lnTo>
                      <a:pt x="519" y="23"/>
                    </a:lnTo>
                    <a:lnTo>
                      <a:pt x="503" y="25"/>
                    </a:lnTo>
                    <a:lnTo>
                      <a:pt x="491" y="27"/>
                    </a:lnTo>
                    <a:lnTo>
                      <a:pt x="480" y="31"/>
                    </a:lnTo>
                    <a:lnTo>
                      <a:pt x="467" y="38"/>
                    </a:lnTo>
                    <a:lnTo>
                      <a:pt x="456" y="45"/>
                    </a:lnTo>
                    <a:lnTo>
                      <a:pt x="446" y="55"/>
                    </a:lnTo>
                    <a:lnTo>
                      <a:pt x="439" y="66"/>
                    </a:lnTo>
                    <a:lnTo>
                      <a:pt x="431" y="80"/>
                    </a:lnTo>
                    <a:lnTo>
                      <a:pt x="423" y="101"/>
                    </a:lnTo>
                    <a:lnTo>
                      <a:pt x="413" y="130"/>
                    </a:lnTo>
                    <a:lnTo>
                      <a:pt x="402" y="164"/>
                    </a:lnTo>
                    <a:lnTo>
                      <a:pt x="261" y="656"/>
                    </a:lnTo>
                    <a:lnTo>
                      <a:pt x="252" y="687"/>
                    </a:lnTo>
                    <a:lnTo>
                      <a:pt x="246" y="712"/>
                    </a:lnTo>
                    <a:lnTo>
                      <a:pt x="243" y="730"/>
                    </a:lnTo>
                    <a:lnTo>
                      <a:pt x="242" y="742"/>
                    </a:lnTo>
                    <a:lnTo>
                      <a:pt x="242" y="750"/>
                    </a:lnTo>
                    <a:lnTo>
                      <a:pt x="244" y="756"/>
                    </a:lnTo>
                    <a:lnTo>
                      <a:pt x="246" y="763"/>
                    </a:lnTo>
                    <a:lnTo>
                      <a:pt x="249" y="768"/>
                    </a:lnTo>
                    <a:lnTo>
                      <a:pt x="253" y="773"/>
                    </a:lnTo>
                    <a:lnTo>
                      <a:pt x="259" y="778"/>
                    </a:lnTo>
                    <a:lnTo>
                      <a:pt x="265" y="781"/>
                    </a:lnTo>
                    <a:lnTo>
                      <a:pt x="273" y="784"/>
                    </a:lnTo>
                    <a:lnTo>
                      <a:pt x="284" y="788"/>
                    </a:lnTo>
                    <a:lnTo>
                      <a:pt x="299" y="790"/>
                    </a:lnTo>
                    <a:lnTo>
                      <a:pt x="318" y="792"/>
                    </a:lnTo>
                    <a:lnTo>
                      <a:pt x="342" y="794"/>
                    </a:lnTo>
                    <a:close/>
                  </a:path>
                </a:pathLst>
              </a:custGeom>
              <a:solidFill>
                <a:srgbClr val="13151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343" name="Freeform 185"/>
              <p:cNvSpPr>
                <a:spLocks noEditPoints="1"/>
              </p:cNvSpPr>
              <p:nvPr/>
            </p:nvSpPr>
            <p:spPr bwMode="auto">
              <a:xfrm>
                <a:off x="4950" y="1341"/>
                <a:ext cx="73" cy="101"/>
              </a:xfrm>
              <a:custGeom>
                <a:avLst/>
                <a:gdLst>
                  <a:gd name="T0" fmla="*/ 51 w 658"/>
                  <a:gd name="T1" fmla="*/ 12 h 912"/>
                  <a:gd name="T2" fmla="*/ 49 w 658"/>
                  <a:gd name="T3" fmla="*/ 10 h 912"/>
                  <a:gd name="T4" fmla="*/ 46 w 658"/>
                  <a:gd name="T5" fmla="*/ 9 h 912"/>
                  <a:gd name="T6" fmla="*/ 46 w 658"/>
                  <a:gd name="T7" fmla="*/ 4 h 912"/>
                  <a:gd name="T8" fmla="*/ 57 w 658"/>
                  <a:gd name="T9" fmla="*/ 2 h 912"/>
                  <a:gd name="T10" fmla="*/ 63 w 658"/>
                  <a:gd name="T11" fmla="*/ 4 h 912"/>
                  <a:gd name="T12" fmla="*/ 62 w 658"/>
                  <a:gd name="T13" fmla="*/ 35 h 912"/>
                  <a:gd name="T14" fmla="*/ 62 w 658"/>
                  <a:gd name="T15" fmla="*/ 89 h 912"/>
                  <a:gd name="T16" fmla="*/ 63 w 658"/>
                  <a:gd name="T17" fmla="*/ 93 h 912"/>
                  <a:gd name="T18" fmla="*/ 65 w 658"/>
                  <a:gd name="T19" fmla="*/ 94 h 912"/>
                  <a:gd name="T20" fmla="*/ 68 w 658"/>
                  <a:gd name="T21" fmla="*/ 95 h 912"/>
                  <a:gd name="T22" fmla="*/ 65 w 658"/>
                  <a:gd name="T23" fmla="*/ 99 h 912"/>
                  <a:gd name="T24" fmla="*/ 56 w 658"/>
                  <a:gd name="T25" fmla="*/ 99 h 912"/>
                  <a:gd name="T26" fmla="*/ 50 w 658"/>
                  <a:gd name="T27" fmla="*/ 94 h 912"/>
                  <a:gd name="T28" fmla="*/ 44 w 658"/>
                  <a:gd name="T29" fmla="*/ 92 h 912"/>
                  <a:gd name="T30" fmla="*/ 31 w 658"/>
                  <a:gd name="T31" fmla="*/ 101 h 912"/>
                  <a:gd name="T32" fmla="*/ 24 w 658"/>
                  <a:gd name="T33" fmla="*/ 101 h 912"/>
                  <a:gd name="T34" fmla="*/ 19 w 658"/>
                  <a:gd name="T35" fmla="*/ 100 h 912"/>
                  <a:gd name="T36" fmla="*/ 14 w 658"/>
                  <a:gd name="T37" fmla="*/ 98 h 912"/>
                  <a:gd name="T38" fmla="*/ 10 w 658"/>
                  <a:gd name="T39" fmla="*/ 94 h 912"/>
                  <a:gd name="T40" fmla="*/ 6 w 658"/>
                  <a:gd name="T41" fmla="*/ 90 h 912"/>
                  <a:gd name="T42" fmla="*/ 3 w 658"/>
                  <a:gd name="T43" fmla="*/ 85 h 912"/>
                  <a:gd name="T44" fmla="*/ 1 w 658"/>
                  <a:gd name="T45" fmla="*/ 80 h 912"/>
                  <a:gd name="T46" fmla="*/ 0 w 658"/>
                  <a:gd name="T47" fmla="*/ 73 h 912"/>
                  <a:gd name="T48" fmla="*/ 0 w 658"/>
                  <a:gd name="T49" fmla="*/ 66 h 912"/>
                  <a:gd name="T50" fmla="*/ 2 w 658"/>
                  <a:gd name="T51" fmla="*/ 58 h 912"/>
                  <a:gd name="T52" fmla="*/ 5 w 658"/>
                  <a:gd name="T53" fmla="*/ 52 h 912"/>
                  <a:gd name="T54" fmla="*/ 8 w 658"/>
                  <a:gd name="T55" fmla="*/ 47 h 912"/>
                  <a:gd name="T56" fmla="*/ 15 w 658"/>
                  <a:gd name="T57" fmla="*/ 43 h 912"/>
                  <a:gd name="T58" fmla="*/ 26 w 658"/>
                  <a:gd name="T59" fmla="*/ 37 h 912"/>
                  <a:gd name="T60" fmla="*/ 32 w 658"/>
                  <a:gd name="T61" fmla="*/ 35 h 912"/>
                  <a:gd name="T62" fmla="*/ 39 w 658"/>
                  <a:gd name="T63" fmla="*/ 36 h 912"/>
                  <a:gd name="T64" fmla="*/ 47 w 658"/>
                  <a:gd name="T65" fmla="*/ 38 h 912"/>
                  <a:gd name="T66" fmla="*/ 50 w 658"/>
                  <a:gd name="T67" fmla="*/ 50 h 912"/>
                  <a:gd name="T68" fmla="*/ 45 w 658"/>
                  <a:gd name="T69" fmla="*/ 46 h 912"/>
                  <a:gd name="T70" fmla="*/ 40 w 658"/>
                  <a:gd name="T71" fmla="*/ 43 h 912"/>
                  <a:gd name="T72" fmla="*/ 35 w 658"/>
                  <a:gd name="T73" fmla="*/ 41 h 912"/>
                  <a:gd name="T74" fmla="*/ 29 w 658"/>
                  <a:gd name="T75" fmla="*/ 41 h 912"/>
                  <a:gd name="T76" fmla="*/ 21 w 658"/>
                  <a:gd name="T77" fmla="*/ 44 h 912"/>
                  <a:gd name="T78" fmla="*/ 16 w 658"/>
                  <a:gd name="T79" fmla="*/ 48 h 912"/>
                  <a:gd name="T80" fmla="*/ 14 w 658"/>
                  <a:gd name="T81" fmla="*/ 53 h 912"/>
                  <a:gd name="T82" fmla="*/ 12 w 658"/>
                  <a:gd name="T83" fmla="*/ 63 h 912"/>
                  <a:gd name="T84" fmla="*/ 12 w 658"/>
                  <a:gd name="T85" fmla="*/ 75 h 912"/>
                  <a:gd name="T86" fmla="*/ 14 w 658"/>
                  <a:gd name="T87" fmla="*/ 81 h 912"/>
                  <a:gd name="T88" fmla="*/ 17 w 658"/>
                  <a:gd name="T89" fmla="*/ 85 h 912"/>
                  <a:gd name="T90" fmla="*/ 22 w 658"/>
                  <a:gd name="T91" fmla="*/ 89 h 912"/>
                  <a:gd name="T92" fmla="*/ 25 w 658"/>
                  <a:gd name="T93" fmla="*/ 91 h 912"/>
                  <a:gd name="T94" fmla="*/ 29 w 658"/>
                  <a:gd name="T95" fmla="*/ 92 h 912"/>
                  <a:gd name="T96" fmla="*/ 34 w 658"/>
                  <a:gd name="T97" fmla="*/ 93 h 912"/>
                  <a:gd name="T98" fmla="*/ 39 w 658"/>
                  <a:gd name="T99" fmla="*/ 91 h 912"/>
                  <a:gd name="T100" fmla="*/ 43 w 658"/>
                  <a:gd name="T101" fmla="*/ 89 h 912"/>
                  <a:gd name="T102" fmla="*/ 47 w 658"/>
                  <a:gd name="T103" fmla="*/ 85 h 912"/>
                  <a:gd name="T104" fmla="*/ 49 w 658"/>
                  <a:gd name="T105" fmla="*/ 81 h 912"/>
                  <a:gd name="T106" fmla="*/ 51 w 658"/>
                  <a:gd name="T107" fmla="*/ 74 h 912"/>
                  <a:gd name="T108" fmla="*/ 51 w 658"/>
                  <a:gd name="T109" fmla="*/ 51 h 91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658" h="912">
                    <a:moveTo>
                      <a:pt x="459" y="355"/>
                    </a:moveTo>
                    <a:lnTo>
                      <a:pt x="459" y="138"/>
                    </a:lnTo>
                    <a:lnTo>
                      <a:pt x="459" y="121"/>
                    </a:lnTo>
                    <a:lnTo>
                      <a:pt x="457" y="107"/>
                    </a:lnTo>
                    <a:lnTo>
                      <a:pt x="454" y="97"/>
                    </a:lnTo>
                    <a:lnTo>
                      <a:pt x="450" y="91"/>
                    </a:lnTo>
                    <a:lnTo>
                      <a:pt x="448" y="88"/>
                    </a:lnTo>
                    <a:lnTo>
                      <a:pt x="445" y="86"/>
                    </a:lnTo>
                    <a:lnTo>
                      <a:pt x="441" y="84"/>
                    </a:lnTo>
                    <a:lnTo>
                      <a:pt x="436" y="83"/>
                    </a:lnTo>
                    <a:lnTo>
                      <a:pt x="425" y="81"/>
                    </a:lnTo>
                    <a:lnTo>
                      <a:pt x="412" y="81"/>
                    </a:lnTo>
                    <a:lnTo>
                      <a:pt x="361" y="81"/>
                    </a:lnTo>
                    <a:lnTo>
                      <a:pt x="361" y="44"/>
                    </a:lnTo>
                    <a:lnTo>
                      <a:pt x="386" y="42"/>
                    </a:lnTo>
                    <a:lnTo>
                      <a:pt x="412" y="39"/>
                    </a:lnTo>
                    <a:lnTo>
                      <a:pt x="438" y="34"/>
                    </a:lnTo>
                    <a:lnTo>
                      <a:pt x="464" y="30"/>
                    </a:lnTo>
                    <a:lnTo>
                      <a:pt x="488" y="24"/>
                    </a:lnTo>
                    <a:lnTo>
                      <a:pt x="513" y="17"/>
                    </a:lnTo>
                    <a:lnTo>
                      <a:pt x="536" y="9"/>
                    </a:lnTo>
                    <a:lnTo>
                      <a:pt x="560" y="0"/>
                    </a:lnTo>
                    <a:lnTo>
                      <a:pt x="571" y="8"/>
                    </a:lnTo>
                    <a:lnTo>
                      <a:pt x="569" y="40"/>
                    </a:lnTo>
                    <a:lnTo>
                      <a:pt x="566" y="74"/>
                    </a:lnTo>
                    <a:lnTo>
                      <a:pt x="565" y="113"/>
                    </a:lnTo>
                    <a:lnTo>
                      <a:pt x="563" y="155"/>
                    </a:lnTo>
                    <a:lnTo>
                      <a:pt x="561" y="315"/>
                    </a:lnTo>
                    <a:lnTo>
                      <a:pt x="560" y="367"/>
                    </a:lnTo>
                    <a:lnTo>
                      <a:pt x="560" y="726"/>
                    </a:lnTo>
                    <a:lnTo>
                      <a:pt x="560" y="770"/>
                    </a:lnTo>
                    <a:lnTo>
                      <a:pt x="561" y="804"/>
                    </a:lnTo>
                    <a:lnTo>
                      <a:pt x="562" y="816"/>
                    </a:lnTo>
                    <a:lnTo>
                      <a:pt x="563" y="826"/>
                    </a:lnTo>
                    <a:lnTo>
                      <a:pt x="564" y="834"/>
                    </a:lnTo>
                    <a:lnTo>
                      <a:pt x="565" y="838"/>
                    </a:lnTo>
                    <a:lnTo>
                      <a:pt x="569" y="841"/>
                    </a:lnTo>
                    <a:lnTo>
                      <a:pt x="572" y="846"/>
                    </a:lnTo>
                    <a:lnTo>
                      <a:pt x="577" y="849"/>
                    </a:lnTo>
                    <a:lnTo>
                      <a:pt x="583" y="851"/>
                    </a:lnTo>
                    <a:lnTo>
                      <a:pt x="589" y="854"/>
                    </a:lnTo>
                    <a:lnTo>
                      <a:pt x="598" y="856"/>
                    </a:lnTo>
                    <a:lnTo>
                      <a:pt x="606" y="857"/>
                    </a:lnTo>
                    <a:lnTo>
                      <a:pt x="616" y="860"/>
                    </a:lnTo>
                    <a:lnTo>
                      <a:pt x="658" y="865"/>
                    </a:lnTo>
                    <a:lnTo>
                      <a:pt x="658" y="900"/>
                    </a:lnTo>
                    <a:lnTo>
                      <a:pt x="622" y="897"/>
                    </a:lnTo>
                    <a:lnTo>
                      <a:pt x="589" y="896"/>
                    </a:lnTo>
                    <a:lnTo>
                      <a:pt x="557" y="895"/>
                    </a:lnTo>
                    <a:lnTo>
                      <a:pt x="528" y="894"/>
                    </a:lnTo>
                    <a:lnTo>
                      <a:pt x="519" y="895"/>
                    </a:lnTo>
                    <a:lnTo>
                      <a:pt x="504" y="896"/>
                    </a:lnTo>
                    <a:lnTo>
                      <a:pt x="481" y="897"/>
                    </a:lnTo>
                    <a:lnTo>
                      <a:pt x="452" y="900"/>
                    </a:lnTo>
                    <a:lnTo>
                      <a:pt x="454" y="878"/>
                    </a:lnTo>
                    <a:lnTo>
                      <a:pt x="455" y="851"/>
                    </a:lnTo>
                    <a:lnTo>
                      <a:pt x="458" y="820"/>
                    </a:lnTo>
                    <a:lnTo>
                      <a:pt x="459" y="784"/>
                    </a:lnTo>
                    <a:lnTo>
                      <a:pt x="432" y="806"/>
                    </a:lnTo>
                    <a:lnTo>
                      <a:pt x="400" y="832"/>
                    </a:lnTo>
                    <a:lnTo>
                      <a:pt x="366" y="862"/>
                    </a:lnTo>
                    <a:lnTo>
                      <a:pt x="328" y="895"/>
                    </a:lnTo>
                    <a:lnTo>
                      <a:pt x="303" y="903"/>
                    </a:lnTo>
                    <a:lnTo>
                      <a:pt x="281" y="908"/>
                    </a:lnTo>
                    <a:lnTo>
                      <a:pt x="258" y="911"/>
                    </a:lnTo>
                    <a:lnTo>
                      <a:pt x="239" y="912"/>
                    </a:lnTo>
                    <a:lnTo>
                      <a:pt x="226" y="911"/>
                    </a:lnTo>
                    <a:lnTo>
                      <a:pt x="213" y="911"/>
                    </a:lnTo>
                    <a:lnTo>
                      <a:pt x="201" y="909"/>
                    </a:lnTo>
                    <a:lnTo>
                      <a:pt x="189" y="907"/>
                    </a:lnTo>
                    <a:lnTo>
                      <a:pt x="178" y="905"/>
                    </a:lnTo>
                    <a:lnTo>
                      <a:pt x="167" y="902"/>
                    </a:lnTo>
                    <a:lnTo>
                      <a:pt x="156" y="897"/>
                    </a:lnTo>
                    <a:lnTo>
                      <a:pt x="145" y="893"/>
                    </a:lnTo>
                    <a:lnTo>
                      <a:pt x="134" y="888"/>
                    </a:lnTo>
                    <a:lnTo>
                      <a:pt x="125" y="882"/>
                    </a:lnTo>
                    <a:lnTo>
                      <a:pt x="114" y="876"/>
                    </a:lnTo>
                    <a:lnTo>
                      <a:pt x="104" y="869"/>
                    </a:lnTo>
                    <a:lnTo>
                      <a:pt x="95" y="862"/>
                    </a:lnTo>
                    <a:lnTo>
                      <a:pt x="86" y="853"/>
                    </a:lnTo>
                    <a:lnTo>
                      <a:pt x="77" y="845"/>
                    </a:lnTo>
                    <a:lnTo>
                      <a:pt x="69" y="836"/>
                    </a:lnTo>
                    <a:lnTo>
                      <a:pt x="60" y="826"/>
                    </a:lnTo>
                    <a:lnTo>
                      <a:pt x="52" y="815"/>
                    </a:lnTo>
                    <a:lnTo>
                      <a:pt x="45" y="806"/>
                    </a:lnTo>
                    <a:lnTo>
                      <a:pt x="38" y="795"/>
                    </a:lnTo>
                    <a:lnTo>
                      <a:pt x="32" y="783"/>
                    </a:lnTo>
                    <a:lnTo>
                      <a:pt x="27" y="771"/>
                    </a:lnTo>
                    <a:lnTo>
                      <a:pt x="21" y="759"/>
                    </a:lnTo>
                    <a:lnTo>
                      <a:pt x="17" y="746"/>
                    </a:lnTo>
                    <a:lnTo>
                      <a:pt x="12" y="733"/>
                    </a:lnTo>
                    <a:lnTo>
                      <a:pt x="9" y="720"/>
                    </a:lnTo>
                    <a:lnTo>
                      <a:pt x="6" y="706"/>
                    </a:lnTo>
                    <a:lnTo>
                      <a:pt x="4" y="692"/>
                    </a:lnTo>
                    <a:lnTo>
                      <a:pt x="2" y="677"/>
                    </a:lnTo>
                    <a:lnTo>
                      <a:pt x="1" y="662"/>
                    </a:lnTo>
                    <a:lnTo>
                      <a:pt x="1" y="647"/>
                    </a:lnTo>
                    <a:lnTo>
                      <a:pt x="0" y="631"/>
                    </a:lnTo>
                    <a:lnTo>
                      <a:pt x="1" y="612"/>
                    </a:lnTo>
                    <a:lnTo>
                      <a:pt x="2" y="593"/>
                    </a:lnTo>
                    <a:lnTo>
                      <a:pt x="4" y="575"/>
                    </a:lnTo>
                    <a:lnTo>
                      <a:pt x="6" y="558"/>
                    </a:lnTo>
                    <a:lnTo>
                      <a:pt x="10" y="540"/>
                    </a:lnTo>
                    <a:lnTo>
                      <a:pt x="15" y="524"/>
                    </a:lnTo>
                    <a:lnTo>
                      <a:pt x="20" y="509"/>
                    </a:lnTo>
                    <a:lnTo>
                      <a:pt x="27" y="495"/>
                    </a:lnTo>
                    <a:lnTo>
                      <a:pt x="33" y="481"/>
                    </a:lnTo>
                    <a:lnTo>
                      <a:pt x="41" y="468"/>
                    </a:lnTo>
                    <a:lnTo>
                      <a:pt x="47" y="457"/>
                    </a:lnTo>
                    <a:lnTo>
                      <a:pt x="56" y="447"/>
                    </a:lnTo>
                    <a:lnTo>
                      <a:pt x="63" y="437"/>
                    </a:lnTo>
                    <a:lnTo>
                      <a:pt x="72" y="427"/>
                    </a:lnTo>
                    <a:lnTo>
                      <a:pt x="80" y="420"/>
                    </a:lnTo>
                    <a:lnTo>
                      <a:pt x="89" y="413"/>
                    </a:lnTo>
                    <a:lnTo>
                      <a:pt x="111" y="399"/>
                    </a:lnTo>
                    <a:lnTo>
                      <a:pt x="136" y="384"/>
                    </a:lnTo>
                    <a:lnTo>
                      <a:pt x="168" y="367"/>
                    </a:lnTo>
                    <a:lnTo>
                      <a:pt x="203" y="348"/>
                    </a:lnTo>
                    <a:lnTo>
                      <a:pt x="218" y="341"/>
                    </a:lnTo>
                    <a:lnTo>
                      <a:pt x="232" y="335"/>
                    </a:lnTo>
                    <a:lnTo>
                      <a:pt x="246" y="330"/>
                    </a:lnTo>
                    <a:lnTo>
                      <a:pt x="260" y="326"/>
                    </a:lnTo>
                    <a:lnTo>
                      <a:pt x="274" y="322"/>
                    </a:lnTo>
                    <a:lnTo>
                      <a:pt x="287" y="320"/>
                    </a:lnTo>
                    <a:lnTo>
                      <a:pt x="300" y="319"/>
                    </a:lnTo>
                    <a:lnTo>
                      <a:pt x="313" y="318"/>
                    </a:lnTo>
                    <a:lnTo>
                      <a:pt x="330" y="319"/>
                    </a:lnTo>
                    <a:lnTo>
                      <a:pt x="348" y="321"/>
                    </a:lnTo>
                    <a:lnTo>
                      <a:pt x="366" y="324"/>
                    </a:lnTo>
                    <a:lnTo>
                      <a:pt x="384" y="328"/>
                    </a:lnTo>
                    <a:lnTo>
                      <a:pt x="403" y="333"/>
                    </a:lnTo>
                    <a:lnTo>
                      <a:pt x="421" y="339"/>
                    </a:lnTo>
                    <a:lnTo>
                      <a:pt x="439" y="346"/>
                    </a:lnTo>
                    <a:lnTo>
                      <a:pt x="459" y="355"/>
                    </a:lnTo>
                    <a:close/>
                    <a:moveTo>
                      <a:pt x="459" y="458"/>
                    </a:moveTo>
                    <a:lnTo>
                      <a:pt x="448" y="448"/>
                    </a:lnTo>
                    <a:lnTo>
                      <a:pt x="438" y="438"/>
                    </a:lnTo>
                    <a:lnTo>
                      <a:pt x="427" y="428"/>
                    </a:lnTo>
                    <a:lnTo>
                      <a:pt x="417" y="420"/>
                    </a:lnTo>
                    <a:lnTo>
                      <a:pt x="406" y="412"/>
                    </a:lnTo>
                    <a:lnTo>
                      <a:pt x="395" y="404"/>
                    </a:lnTo>
                    <a:lnTo>
                      <a:pt x="383" y="398"/>
                    </a:lnTo>
                    <a:lnTo>
                      <a:pt x="372" y="393"/>
                    </a:lnTo>
                    <a:lnTo>
                      <a:pt x="362" y="387"/>
                    </a:lnTo>
                    <a:lnTo>
                      <a:pt x="350" y="383"/>
                    </a:lnTo>
                    <a:lnTo>
                      <a:pt x="338" y="379"/>
                    </a:lnTo>
                    <a:lnTo>
                      <a:pt x="327" y="375"/>
                    </a:lnTo>
                    <a:lnTo>
                      <a:pt x="315" y="373"/>
                    </a:lnTo>
                    <a:lnTo>
                      <a:pt x="303" y="371"/>
                    </a:lnTo>
                    <a:lnTo>
                      <a:pt x="292" y="370"/>
                    </a:lnTo>
                    <a:lnTo>
                      <a:pt x="279" y="370"/>
                    </a:lnTo>
                    <a:lnTo>
                      <a:pt x="260" y="371"/>
                    </a:lnTo>
                    <a:lnTo>
                      <a:pt x="242" y="373"/>
                    </a:lnTo>
                    <a:lnTo>
                      <a:pt x="225" y="377"/>
                    </a:lnTo>
                    <a:lnTo>
                      <a:pt x="209" y="384"/>
                    </a:lnTo>
                    <a:lnTo>
                      <a:pt x="192" y="393"/>
                    </a:lnTo>
                    <a:lnTo>
                      <a:pt x="178" y="402"/>
                    </a:lnTo>
                    <a:lnTo>
                      <a:pt x="164" y="414"/>
                    </a:lnTo>
                    <a:lnTo>
                      <a:pt x="153" y="427"/>
                    </a:lnTo>
                    <a:lnTo>
                      <a:pt x="146" y="435"/>
                    </a:lnTo>
                    <a:lnTo>
                      <a:pt x="141" y="442"/>
                    </a:lnTo>
                    <a:lnTo>
                      <a:pt x="136" y="451"/>
                    </a:lnTo>
                    <a:lnTo>
                      <a:pt x="131" y="459"/>
                    </a:lnTo>
                    <a:lnTo>
                      <a:pt x="124" y="478"/>
                    </a:lnTo>
                    <a:lnTo>
                      <a:pt x="116" y="498"/>
                    </a:lnTo>
                    <a:lnTo>
                      <a:pt x="111" y="520"/>
                    </a:lnTo>
                    <a:lnTo>
                      <a:pt x="107" y="544"/>
                    </a:lnTo>
                    <a:lnTo>
                      <a:pt x="105" y="568"/>
                    </a:lnTo>
                    <a:lnTo>
                      <a:pt x="104" y="595"/>
                    </a:lnTo>
                    <a:lnTo>
                      <a:pt x="105" y="622"/>
                    </a:lnTo>
                    <a:lnTo>
                      <a:pt x="107" y="648"/>
                    </a:lnTo>
                    <a:lnTo>
                      <a:pt x="112" y="673"/>
                    </a:lnTo>
                    <a:lnTo>
                      <a:pt x="118" y="696"/>
                    </a:lnTo>
                    <a:lnTo>
                      <a:pt x="121" y="706"/>
                    </a:lnTo>
                    <a:lnTo>
                      <a:pt x="126" y="717"/>
                    </a:lnTo>
                    <a:lnTo>
                      <a:pt x="130" y="727"/>
                    </a:lnTo>
                    <a:lnTo>
                      <a:pt x="135" y="737"/>
                    </a:lnTo>
                    <a:lnTo>
                      <a:pt x="141" y="746"/>
                    </a:lnTo>
                    <a:lnTo>
                      <a:pt x="146" y="755"/>
                    </a:lnTo>
                    <a:lnTo>
                      <a:pt x="153" y="764"/>
                    </a:lnTo>
                    <a:lnTo>
                      <a:pt x="159" y="771"/>
                    </a:lnTo>
                    <a:lnTo>
                      <a:pt x="173" y="786"/>
                    </a:lnTo>
                    <a:lnTo>
                      <a:pt x="188" y="800"/>
                    </a:lnTo>
                    <a:lnTo>
                      <a:pt x="196" y="806"/>
                    </a:lnTo>
                    <a:lnTo>
                      <a:pt x="204" y="811"/>
                    </a:lnTo>
                    <a:lnTo>
                      <a:pt x="212" y="815"/>
                    </a:lnTo>
                    <a:lnTo>
                      <a:pt x="220" y="820"/>
                    </a:lnTo>
                    <a:lnTo>
                      <a:pt x="229" y="824"/>
                    </a:lnTo>
                    <a:lnTo>
                      <a:pt x="238" y="827"/>
                    </a:lnTo>
                    <a:lnTo>
                      <a:pt x="246" y="829"/>
                    </a:lnTo>
                    <a:lnTo>
                      <a:pt x="255" y="832"/>
                    </a:lnTo>
                    <a:lnTo>
                      <a:pt x="265" y="834"/>
                    </a:lnTo>
                    <a:lnTo>
                      <a:pt x="273" y="835"/>
                    </a:lnTo>
                    <a:lnTo>
                      <a:pt x="283" y="836"/>
                    </a:lnTo>
                    <a:lnTo>
                      <a:pt x="293" y="836"/>
                    </a:lnTo>
                    <a:lnTo>
                      <a:pt x="305" y="836"/>
                    </a:lnTo>
                    <a:lnTo>
                      <a:pt x="316" y="834"/>
                    </a:lnTo>
                    <a:lnTo>
                      <a:pt x="328" y="832"/>
                    </a:lnTo>
                    <a:lnTo>
                      <a:pt x="339" y="829"/>
                    </a:lnTo>
                    <a:lnTo>
                      <a:pt x="350" y="825"/>
                    </a:lnTo>
                    <a:lnTo>
                      <a:pt x="361" y="821"/>
                    </a:lnTo>
                    <a:lnTo>
                      <a:pt x="371" y="815"/>
                    </a:lnTo>
                    <a:lnTo>
                      <a:pt x="381" y="809"/>
                    </a:lnTo>
                    <a:lnTo>
                      <a:pt x="391" y="802"/>
                    </a:lnTo>
                    <a:lnTo>
                      <a:pt x="400" y="795"/>
                    </a:lnTo>
                    <a:lnTo>
                      <a:pt x="408" y="786"/>
                    </a:lnTo>
                    <a:lnTo>
                      <a:pt x="417" y="779"/>
                    </a:lnTo>
                    <a:lnTo>
                      <a:pt x="423" y="769"/>
                    </a:lnTo>
                    <a:lnTo>
                      <a:pt x="430" y="760"/>
                    </a:lnTo>
                    <a:lnTo>
                      <a:pt x="435" y="750"/>
                    </a:lnTo>
                    <a:lnTo>
                      <a:pt x="440" y="740"/>
                    </a:lnTo>
                    <a:lnTo>
                      <a:pt x="445" y="728"/>
                    </a:lnTo>
                    <a:lnTo>
                      <a:pt x="448" y="715"/>
                    </a:lnTo>
                    <a:lnTo>
                      <a:pt x="451" y="701"/>
                    </a:lnTo>
                    <a:lnTo>
                      <a:pt x="454" y="685"/>
                    </a:lnTo>
                    <a:lnTo>
                      <a:pt x="457" y="668"/>
                    </a:lnTo>
                    <a:lnTo>
                      <a:pt x="458" y="648"/>
                    </a:lnTo>
                    <a:lnTo>
                      <a:pt x="459" y="628"/>
                    </a:lnTo>
                    <a:lnTo>
                      <a:pt x="459" y="605"/>
                    </a:lnTo>
                    <a:lnTo>
                      <a:pt x="459" y="458"/>
                    </a:lnTo>
                    <a:close/>
                  </a:path>
                </a:pathLst>
              </a:custGeom>
              <a:solidFill>
                <a:srgbClr val="13151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344" name="Freeform 186"/>
              <p:cNvSpPr>
                <a:spLocks noEditPoints="1"/>
              </p:cNvSpPr>
              <p:nvPr/>
            </p:nvSpPr>
            <p:spPr bwMode="auto">
              <a:xfrm>
                <a:off x="4943" y="1148"/>
                <a:ext cx="73" cy="101"/>
              </a:xfrm>
              <a:custGeom>
                <a:avLst/>
                <a:gdLst>
                  <a:gd name="T0" fmla="*/ 51 w 658"/>
                  <a:gd name="T1" fmla="*/ 12 h 912"/>
                  <a:gd name="T2" fmla="*/ 49 w 658"/>
                  <a:gd name="T3" fmla="*/ 9 h 912"/>
                  <a:gd name="T4" fmla="*/ 46 w 658"/>
                  <a:gd name="T5" fmla="*/ 9 h 912"/>
                  <a:gd name="T6" fmla="*/ 46 w 658"/>
                  <a:gd name="T7" fmla="*/ 4 h 912"/>
                  <a:gd name="T8" fmla="*/ 57 w 658"/>
                  <a:gd name="T9" fmla="*/ 2 h 912"/>
                  <a:gd name="T10" fmla="*/ 63 w 658"/>
                  <a:gd name="T11" fmla="*/ 4 h 912"/>
                  <a:gd name="T12" fmla="*/ 62 w 658"/>
                  <a:gd name="T13" fmla="*/ 35 h 912"/>
                  <a:gd name="T14" fmla="*/ 62 w 658"/>
                  <a:gd name="T15" fmla="*/ 89 h 912"/>
                  <a:gd name="T16" fmla="*/ 63 w 658"/>
                  <a:gd name="T17" fmla="*/ 93 h 912"/>
                  <a:gd name="T18" fmla="*/ 65 w 658"/>
                  <a:gd name="T19" fmla="*/ 94 h 912"/>
                  <a:gd name="T20" fmla="*/ 68 w 658"/>
                  <a:gd name="T21" fmla="*/ 95 h 912"/>
                  <a:gd name="T22" fmla="*/ 65 w 658"/>
                  <a:gd name="T23" fmla="*/ 99 h 912"/>
                  <a:gd name="T24" fmla="*/ 56 w 658"/>
                  <a:gd name="T25" fmla="*/ 99 h 912"/>
                  <a:gd name="T26" fmla="*/ 51 w 658"/>
                  <a:gd name="T27" fmla="*/ 94 h 912"/>
                  <a:gd name="T28" fmla="*/ 44 w 658"/>
                  <a:gd name="T29" fmla="*/ 92 h 912"/>
                  <a:gd name="T30" fmla="*/ 31 w 658"/>
                  <a:gd name="T31" fmla="*/ 100 h 912"/>
                  <a:gd name="T32" fmla="*/ 24 w 658"/>
                  <a:gd name="T33" fmla="*/ 101 h 912"/>
                  <a:gd name="T34" fmla="*/ 19 w 658"/>
                  <a:gd name="T35" fmla="*/ 100 h 912"/>
                  <a:gd name="T36" fmla="*/ 14 w 658"/>
                  <a:gd name="T37" fmla="*/ 98 h 912"/>
                  <a:gd name="T38" fmla="*/ 10 w 658"/>
                  <a:gd name="T39" fmla="*/ 94 h 912"/>
                  <a:gd name="T40" fmla="*/ 6 w 658"/>
                  <a:gd name="T41" fmla="*/ 90 h 912"/>
                  <a:gd name="T42" fmla="*/ 3 w 658"/>
                  <a:gd name="T43" fmla="*/ 85 h 912"/>
                  <a:gd name="T44" fmla="*/ 1 w 658"/>
                  <a:gd name="T45" fmla="*/ 80 h 912"/>
                  <a:gd name="T46" fmla="*/ 0 w 658"/>
                  <a:gd name="T47" fmla="*/ 73 h 912"/>
                  <a:gd name="T48" fmla="*/ 0 w 658"/>
                  <a:gd name="T49" fmla="*/ 66 h 912"/>
                  <a:gd name="T50" fmla="*/ 2 w 658"/>
                  <a:gd name="T51" fmla="*/ 58 h 912"/>
                  <a:gd name="T52" fmla="*/ 4 w 658"/>
                  <a:gd name="T53" fmla="*/ 52 h 912"/>
                  <a:gd name="T54" fmla="*/ 8 w 658"/>
                  <a:gd name="T55" fmla="*/ 47 h 912"/>
                  <a:gd name="T56" fmla="*/ 15 w 658"/>
                  <a:gd name="T57" fmla="*/ 43 h 912"/>
                  <a:gd name="T58" fmla="*/ 26 w 658"/>
                  <a:gd name="T59" fmla="*/ 37 h 912"/>
                  <a:gd name="T60" fmla="*/ 32 w 658"/>
                  <a:gd name="T61" fmla="*/ 36 h 912"/>
                  <a:gd name="T62" fmla="*/ 39 w 658"/>
                  <a:gd name="T63" fmla="*/ 36 h 912"/>
                  <a:gd name="T64" fmla="*/ 47 w 658"/>
                  <a:gd name="T65" fmla="*/ 38 h 912"/>
                  <a:gd name="T66" fmla="*/ 50 w 658"/>
                  <a:gd name="T67" fmla="*/ 50 h 912"/>
                  <a:gd name="T68" fmla="*/ 45 w 658"/>
                  <a:gd name="T69" fmla="*/ 46 h 912"/>
                  <a:gd name="T70" fmla="*/ 40 w 658"/>
                  <a:gd name="T71" fmla="*/ 43 h 912"/>
                  <a:gd name="T72" fmla="*/ 35 w 658"/>
                  <a:gd name="T73" fmla="*/ 41 h 912"/>
                  <a:gd name="T74" fmla="*/ 29 w 658"/>
                  <a:gd name="T75" fmla="*/ 41 h 912"/>
                  <a:gd name="T76" fmla="*/ 21 w 658"/>
                  <a:gd name="T77" fmla="*/ 43 h 912"/>
                  <a:gd name="T78" fmla="*/ 16 w 658"/>
                  <a:gd name="T79" fmla="*/ 48 h 912"/>
                  <a:gd name="T80" fmla="*/ 14 w 658"/>
                  <a:gd name="T81" fmla="*/ 53 h 912"/>
                  <a:gd name="T82" fmla="*/ 12 w 658"/>
                  <a:gd name="T83" fmla="*/ 63 h 912"/>
                  <a:gd name="T84" fmla="*/ 12 w 658"/>
                  <a:gd name="T85" fmla="*/ 74 h 912"/>
                  <a:gd name="T86" fmla="*/ 14 w 658"/>
                  <a:gd name="T87" fmla="*/ 81 h 912"/>
                  <a:gd name="T88" fmla="*/ 17 w 658"/>
                  <a:gd name="T89" fmla="*/ 85 h 912"/>
                  <a:gd name="T90" fmla="*/ 22 w 658"/>
                  <a:gd name="T91" fmla="*/ 89 h 912"/>
                  <a:gd name="T92" fmla="*/ 25 w 658"/>
                  <a:gd name="T93" fmla="*/ 91 h 912"/>
                  <a:gd name="T94" fmla="*/ 29 w 658"/>
                  <a:gd name="T95" fmla="*/ 92 h 912"/>
                  <a:gd name="T96" fmla="*/ 34 w 658"/>
                  <a:gd name="T97" fmla="*/ 92 h 912"/>
                  <a:gd name="T98" fmla="*/ 39 w 658"/>
                  <a:gd name="T99" fmla="*/ 91 h 912"/>
                  <a:gd name="T100" fmla="*/ 43 w 658"/>
                  <a:gd name="T101" fmla="*/ 89 h 912"/>
                  <a:gd name="T102" fmla="*/ 47 w 658"/>
                  <a:gd name="T103" fmla="*/ 85 h 912"/>
                  <a:gd name="T104" fmla="*/ 49 w 658"/>
                  <a:gd name="T105" fmla="*/ 81 h 912"/>
                  <a:gd name="T106" fmla="*/ 51 w 658"/>
                  <a:gd name="T107" fmla="*/ 74 h 912"/>
                  <a:gd name="T108" fmla="*/ 51 w 658"/>
                  <a:gd name="T109" fmla="*/ 51 h 91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658" h="912">
                    <a:moveTo>
                      <a:pt x="459" y="355"/>
                    </a:moveTo>
                    <a:lnTo>
                      <a:pt x="459" y="137"/>
                    </a:lnTo>
                    <a:lnTo>
                      <a:pt x="458" y="120"/>
                    </a:lnTo>
                    <a:lnTo>
                      <a:pt x="457" y="107"/>
                    </a:lnTo>
                    <a:lnTo>
                      <a:pt x="453" y="96"/>
                    </a:lnTo>
                    <a:lnTo>
                      <a:pt x="450" y="90"/>
                    </a:lnTo>
                    <a:lnTo>
                      <a:pt x="448" y="88"/>
                    </a:lnTo>
                    <a:lnTo>
                      <a:pt x="445" y="85"/>
                    </a:lnTo>
                    <a:lnTo>
                      <a:pt x="441" y="84"/>
                    </a:lnTo>
                    <a:lnTo>
                      <a:pt x="436" y="83"/>
                    </a:lnTo>
                    <a:lnTo>
                      <a:pt x="425" y="81"/>
                    </a:lnTo>
                    <a:lnTo>
                      <a:pt x="411" y="80"/>
                    </a:lnTo>
                    <a:lnTo>
                      <a:pt x="360" y="80"/>
                    </a:lnTo>
                    <a:lnTo>
                      <a:pt x="360" y="45"/>
                    </a:lnTo>
                    <a:lnTo>
                      <a:pt x="387" y="42"/>
                    </a:lnTo>
                    <a:lnTo>
                      <a:pt x="413" y="39"/>
                    </a:lnTo>
                    <a:lnTo>
                      <a:pt x="438" y="35"/>
                    </a:lnTo>
                    <a:lnTo>
                      <a:pt x="463" y="29"/>
                    </a:lnTo>
                    <a:lnTo>
                      <a:pt x="488" y="24"/>
                    </a:lnTo>
                    <a:lnTo>
                      <a:pt x="512" y="16"/>
                    </a:lnTo>
                    <a:lnTo>
                      <a:pt x="536" y="9"/>
                    </a:lnTo>
                    <a:lnTo>
                      <a:pt x="559" y="0"/>
                    </a:lnTo>
                    <a:lnTo>
                      <a:pt x="570" y="7"/>
                    </a:lnTo>
                    <a:lnTo>
                      <a:pt x="568" y="39"/>
                    </a:lnTo>
                    <a:lnTo>
                      <a:pt x="567" y="75"/>
                    </a:lnTo>
                    <a:lnTo>
                      <a:pt x="564" y="114"/>
                    </a:lnTo>
                    <a:lnTo>
                      <a:pt x="563" y="156"/>
                    </a:lnTo>
                    <a:lnTo>
                      <a:pt x="560" y="315"/>
                    </a:lnTo>
                    <a:lnTo>
                      <a:pt x="559" y="367"/>
                    </a:lnTo>
                    <a:lnTo>
                      <a:pt x="559" y="725"/>
                    </a:lnTo>
                    <a:lnTo>
                      <a:pt x="560" y="770"/>
                    </a:lnTo>
                    <a:lnTo>
                      <a:pt x="561" y="804"/>
                    </a:lnTo>
                    <a:lnTo>
                      <a:pt x="561" y="817"/>
                    </a:lnTo>
                    <a:lnTo>
                      <a:pt x="562" y="827"/>
                    </a:lnTo>
                    <a:lnTo>
                      <a:pt x="563" y="833"/>
                    </a:lnTo>
                    <a:lnTo>
                      <a:pt x="566" y="837"/>
                    </a:lnTo>
                    <a:lnTo>
                      <a:pt x="568" y="842"/>
                    </a:lnTo>
                    <a:lnTo>
                      <a:pt x="572" y="845"/>
                    </a:lnTo>
                    <a:lnTo>
                      <a:pt x="576" y="848"/>
                    </a:lnTo>
                    <a:lnTo>
                      <a:pt x="583" y="851"/>
                    </a:lnTo>
                    <a:lnTo>
                      <a:pt x="589" y="853"/>
                    </a:lnTo>
                    <a:lnTo>
                      <a:pt x="597" y="856"/>
                    </a:lnTo>
                    <a:lnTo>
                      <a:pt x="605" y="858"/>
                    </a:lnTo>
                    <a:lnTo>
                      <a:pt x="615" y="859"/>
                    </a:lnTo>
                    <a:lnTo>
                      <a:pt x="658" y="864"/>
                    </a:lnTo>
                    <a:lnTo>
                      <a:pt x="658" y="900"/>
                    </a:lnTo>
                    <a:lnTo>
                      <a:pt x="622" y="898"/>
                    </a:lnTo>
                    <a:lnTo>
                      <a:pt x="588" y="896"/>
                    </a:lnTo>
                    <a:lnTo>
                      <a:pt x="557" y="894"/>
                    </a:lnTo>
                    <a:lnTo>
                      <a:pt x="528" y="894"/>
                    </a:lnTo>
                    <a:lnTo>
                      <a:pt x="519" y="894"/>
                    </a:lnTo>
                    <a:lnTo>
                      <a:pt x="503" y="896"/>
                    </a:lnTo>
                    <a:lnTo>
                      <a:pt x="481" y="898"/>
                    </a:lnTo>
                    <a:lnTo>
                      <a:pt x="452" y="900"/>
                    </a:lnTo>
                    <a:lnTo>
                      <a:pt x="453" y="877"/>
                    </a:lnTo>
                    <a:lnTo>
                      <a:pt x="456" y="850"/>
                    </a:lnTo>
                    <a:lnTo>
                      <a:pt x="457" y="819"/>
                    </a:lnTo>
                    <a:lnTo>
                      <a:pt x="459" y="784"/>
                    </a:lnTo>
                    <a:lnTo>
                      <a:pt x="431" y="806"/>
                    </a:lnTo>
                    <a:lnTo>
                      <a:pt x="401" y="832"/>
                    </a:lnTo>
                    <a:lnTo>
                      <a:pt x="366" y="861"/>
                    </a:lnTo>
                    <a:lnTo>
                      <a:pt x="328" y="896"/>
                    </a:lnTo>
                    <a:lnTo>
                      <a:pt x="304" y="903"/>
                    </a:lnTo>
                    <a:lnTo>
                      <a:pt x="280" y="907"/>
                    </a:lnTo>
                    <a:lnTo>
                      <a:pt x="258" y="911"/>
                    </a:lnTo>
                    <a:lnTo>
                      <a:pt x="238" y="912"/>
                    </a:lnTo>
                    <a:lnTo>
                      <a:pt x="225" y="912"/>
                    </a:lnTo>
                    <a:lnTo>
                      <a:pt x="213" y="911"/>
                    </a:lnTo>
                    <a:lnTo>
                      <a:pt x="201" y="910"/>
                    </a:lnTo>
                    <a:lnTo>
                      <a:pt x="189" y="907"/>
                    </a:lnTo>
                    <a:lnTo>
                      <a:pt x="178" y="904"/>
                    </a:lnTo>
                    <a:lnTo>
                      <a:pt x="167" y="901"/>
                    </a:lnTo>
                    <a:lnTo>
                      <a:pt x="155" y="898"/>
                    </a:lnTo>
                    <a:lnTo>
                      <a:pt x="145" y="893"/>
                    </a:lnTo>
                    <a:lnTo>
                      <a:pt x="134" y="888"/>
                    </a:lnTo>
                    <a:lnTo>
                      <a:pt x="124" y="883"/>
                    </a:lnTo>
                    <a:lnTo>
                      <a:pt x="114" y="876"/>
                    </a:lnTo>
                    <a:lnTo>
                      <a:pt x="104" y="869"/>
                    </a:lnTo>
                    <a:lnTo>
                      <a:pt x="95" y="862"/>
                    </a:lnTo>
                    <a:lnTo>
                      <a:pt x="86" y="853"/>
                    </a:lnTo>
                    <a:lnTo>
                      <a:pt x="76" y="845"/>
                    </a:lnTo>
                    <a:lnTo>
                      <a:pt x="68" y="835"/>
                    </a:lnTo>
                    <a:lnTo>
                      <a:pt x="60" y="825"/>
                    </a:lnTo>
                    <a:lnTo>
                      <a:pt x="51" y="816"/>
                    </a:lnTo>
                    <a:lnTo>
                      <a:pt x="45" y="805"/>
                    </a:lnTo>
                    <a:lnTo>
                      <a:pt x="39" y="794"/>
                    </a:lnTo>
                    <a:lnTo>
                      <a:pt x="32" y="783"/>
                    </a:lnTo>
                    <a:lnTo>
                      <a:pt x="27" y="772"/>
                    </a:lnTo>
                    <a:lnTo>
                      <a:pt x="21" y="759"/>
                    </a:lnTo>
                    <a:lnTo>
                      <a:pt x="17" y="747"/>
                    </a:lnTo>
                    <a:lnTo>
                      <a:pt x="13" y="734"/>
                    </a:lnTo>
                    <a:lnTo>
                      <a:pt x="9" y="720"/>
                    </a:lnTo>
                    <a:lnTo>
                      <a:pt x="6" y="707"/>
                    </a:lnTo>
                    <a:lnTo>
                      <a:pt x="4" y="692"/>
                    </a:lnTo>
                    <a:lnTo>
                      <a:pt x="2" y="678"/>
                    </a:lnTo>
                    <a:lnTo>
                      <a:pt x="1" y="663"/>
                    </a:lnTo>
                    <a:lnTo>
                      <a:pt x="0" y="647"/>
                    </a:lnTo>
                    <a:lnTo>
                      <a:pt x="0" y="631"/>
                    </a:lnTo>
                    <a:lnTo>
                      <a:pt x="0" y="612"/>
                    </a:lnTo>
                    <a:lnTo>
                      <a:pt x="1" y="592"/>
                    </a:lnTo>
                    <a:lnTo>
                      <a:pt x="3" y="574"/>
                    </a:lnTo>
                    <a:lnTo>
                      <a:pt x="6" y="557"/>
                    </a:lnTo>
                    <a:lnTo>
                      <a:pt x="9" y="541"/>
                    </a:lnTo>
                    <a:lnTo>
                      <a:pt x="15" y="525"/>
                    </a:lnTo>
                    <a:lnTo>
                      <a:pt x="20" y="509"/>
                    </a:lnTo>
                    <a:lnTo>
                      <a:pt x="26" y="494"/>
                    </a:lnTo>
                    <a:lnTo>
                      <a:pt x="33" y="481"/>
                    </a:lnTo>
                    <a:lnTo>
                      <a:pt x="40" y="468"/>
                    </a:lnTo>
                    <a:lnTo>
                      <a:pt x="47" y="457"/>
                    </a:lnTo>
                    <a:lnTo>
                      <a:pt x="55" y="446"/>
                    </a:lnTo>
                    <a:lnTo>
                      <a:pt x="63" y="436"/>
                    </a:lnTo>
                    <a:lnTo>
                      <a:pt x="71" y="427"/>
                    </a:lnTo>
                    <a:lnTo>
                      <a:pt x="79" y="420"/>
                    </a:lnTo>
                    <a:lnTo>
                      <a:pt x="89" y="412"/>
                    </a:lnTo>
                    <a:lnTo>
                      <a:pt x="110" y="399"/>
                    </a:lnTo>
                    <a:lnTo>
                      <a:pt x="136" y="384"/>
                    </a:lnTo>
                    <a:lnTo>
                      <a:pt x="167" y="367"/>
                    </a:lnTo>
                    <a:lnTo>
                      <a:pt x="203" y="348"/>
                    </a:lnTo>
                    <a:lnTo>
                      <a:pt x="217" y="341"/>
                    </a:lnTo>
                    <a:lnTo>
                      <a:pt x="233" y="335"/>
                    </a:lnTo>
                    <a:lnTo>
                      <a:pt x="247" y="330"/>
                    </a:lnTo>
                    <a:lnTo>
                      <a:pt x="261" y="326"/>
                    </a:lnTo>
                    <a:lnTo>
                      <a:pt x="273" y="323"/>
                    </a:lnTo>
                    <a:lnTo>
                      <a:pt x="287" y="321"/>
                    </a:lnTo>
                    <a:lnTo>
                      <a:pt x="300" y="318"/>
                    </a:lnTo>
                    <a:lnTo>
                      <a:pt x="313" y="318"/>
                    </a:lnTo>
                    <a:lnTo>
                      <a:pt x="331" y="320"/>
                    </a:lnTo>
                    <a:lnTo>
                      <a:pt x="348" y="321"/>
                    </a:lnTo>
                    <a:lnTo>
                      <a:pt x="365" y="324"/>
                    </a:lnTo>
                    <a:lnTo>
                      <a:pt x="383" y="327"/>
                    </a:lnTo>
                    <a:lnTo>
                      <a:pt x="402" y="333"/>
                    </a:lnTo>
                    <a:lnTo>
                      <a:pt x="420" y="339"/>
                    </a:lnTo>
                    <a:lnTo>
                      <a:pt x="439" y="347"/>
                    </a:lnTo>
                    <a:lnTo>
                      <a:pt x="459" y="355"/>
                    </a:lnTo>
                    <a:close/>
                    <a:moveTo>
                      <a:pt x="459" y="459"/>
                    </a:moveTo>
                    <a:lnTo>
                      <a:pt x="448" y="448"/>
                    </a:lnTo>
                    <a:lnTo>
                      <a:pt x="437" y="438"/>
                    </a:lnTo>
                    <a:lnTo>
                      <a:pt x="427" y="429"/>
                    </a:lnTo>
                    <a:lnTo>
                      <a:pt x="416" y="420"/>
                    </a:lnTo>
                    <a:lnTo>
                      <a:pt x="405" y="412"/>
                    </a:lnTo>
                    <a:lnTo>
                      <a:pt x="394" y="405"/>
                    </a:lnTo>
                    <a:lnTo>
                      <a:pt x="383" y="398"/>
                    </a:lnTo>
                    <a:lnTo>
                      <a:pt x="373" y="392"/>
                    </a:lnTo>
                    <a:lnTo>
                      <a:pt x="361" y="386"/>
                    </a:lnTo>
                    <a:lnTo>
                      <a:pt x="350" y="382"/>
                    </a:lnTo>
                    <a:lnTo>
                      <a:pt x="338" y="379"/>
                    </a:lnTo>
                    <a:lnTo>
                      <a:pt x="326" y="376"/>
                    </a:lnTo>
                    <a:lnTo>
                      <a:pt x="314" y="372"/>
                    </a:lnTo>
                    <a:lnTo>
                      <a:pt x="303" y="371"/>
                    </a:lnTo>
                    <a:lnTo>
                      <a:pt x="291" y="370"/>
                    </a:lnTo>
                    <a:lnTo>
                      <a:pt x="279" y="370"/>
                    </a:lnTo>
                    <a:lnTo>
                      <a:pt x="259" y="370"/>
                    </a:lnTo>
                    <a:lnTo>
                      <a:pt x="241" y="373"/>
                    </a:lnTo>
                    <a:lnTo>
                      <a:pt x="224" y="378"/>
                    </a:lnTo>
                    <a:lnTo>
                      <a:pt x="208" y="384"/>
                    </a:lnTo>
                    <a:lnTo>
                      <a:pt x="193" y="392"/>
                    </a:lnTo>
                    <a:lnTo>
                      <a:pt x="178" y="402"/>
                    </a:lnTo>
                    <a:lnTo>
                      <a:pt x="165" y="413"/>
                    </a:lnTo>
                    <a:lnTo>
                      <a:pt x="152" y="427"/>
                    </a:lnTo>
                    <a:lnTo>
                      <a:pt x="146" y="435"/>
                    </a:lnTo>
                    <a:lnTo>
                      <a:pt x="141" y="443"/>
                    </a:lnTo>
                    <a:lnTo>
                      <a:pt x="136" y="450"/>
                    </a:lnTo>
                    <a:lnTo>
                      <a:pt x="131" y="459"/>
                    </a:lnTo>
                    <a:lnTo>
                      <a:pt x="123" y="478"/>
                    </a:lnTo>
                    <a:lnTo>
                      <a:pt x="116" y="498"/>
                    </a:lnTo>
                    <a:lnTo>
                      <a:pt x="111" y="520"/>
                    </a:lnTo>
                    <a:lnTo>
                      <a:pt x="106" y="543"/>
                    </a:lnTo>
                    <a:lnTo>
                      <a:pt x="104" y="569"/>
                    </a:lnTo>
                    <a:lnTo>
                      <a:pt x="104" y="595"/>
                    </a:lnTo>
                    <a:lnTo>
                      <a:pt x="104" y="623"/>
                    </a:lnTo>
                    <a:lnTo>
                      <a:pt x="108" y="649"/>
                    </a:lnTo>
                    <a:lnTo>
                      <a:pt x="112" y="672"/>
                    </a:lnTo>
                    <a:lnTo>
                      <a:pt x="117" y="696"/>
                    </a:lnTo>
                    <a:lnTo>
                      <a:pt x="122" y="707"/>
                    </a:lnTo>
                    <a:lnTo>
                      <a:pt x="126" y="716"/>
                    </a:lnTo>
                    <a:lnTo>
                      <a:pt x="130" y="727"/>
                    </a:lnTo>
                    <a:lnTo>
                      <a:pt x="134" y="737"/>
                    </a:lnTo>
                    <a:lnTo>
                      <a:pt x="140" y="746"/>
                    </a:lnTo>
                    <a:lnTo>
                      <a:pt x="146" y="755"/>
                    </a:lnTo>
                    <a:lnTo>
                      <a:pt x="153" y="764"/>
                    </a:lnTo>
                    <a:lnTo>
                      <a:pt x="159" y="772"/>
                    </a:lnTo>
                    <a:lnTo>
                      <a:pt x="173" y="787"/>
                    </a:lnTo>
                    <a:lnTo>
                      <a:pt x="188" y="800"/>
                    </a:lnTo>
                    <a:lnTo>
                      <a:pt x="196" y="805"/>
                    </a:lnTo>
                    <a:lnTo>
                      <a:pt x="203" y="810"/>
                    </a:lnTo>
                    <a:lnTo>
                      <a:pt x="212" y="816"/>
                    </a:lnTo>
                    <a:lnTo>
                      <a:pt x="220" y="820"/>
                    </a:lnTo>
                    <a:lnTo>
                      <a:pt x="228" y="823"/>
                    </a:lnTo>
                    <a:lnTo>
                      <a:pt x="237" y="827"/>
                    </a:lnTo>
                    <a:lnTo>
                      <a:pt x="245" y="830"/>
                    </a:lnTo>
                    <a:lnTo>
                      <a:pt x="255" y="832"/>
                    </a:lnTo>
                    <a:lnTo>
                      <a:pt x="264" y="833"/>
                    </a:lnTo>
                    <a:lnTo>
                      <a:pt x="273" y="835"/>
                    </a:lnTo>
                    <a:lnTo>
                      <a:pt x="283" y="835"/>
                    </a:lnTo>
                    <a:lnTo>
                      <a:pt x="293" y="835"/>
                    </a:lnTo>
                    <a:lnTo>
                      <a:pt x="305" y="835"/>
                    </a:lnTo>
                    <a:lnTo>
                      <a:pt x="317" y="834"/>
                    </a:lnTo>
                    <a:lnTo>
                      <a:pt x="327" y="832"/>
                    </a:lnTo>
                    <a:lnTo>
                      <a:pt x="339" y="829"/>
                    </a:lnTo>
                    <a:lnTo>
                      <a:pt x="350" y="825"/>
                    </a:lnTo>
                    <a:lnTo>
                      <a:pt x="361" y="821"/>
                    </a:lnTo>
                    <a:lnTo>
                      <a:pt x="370" y="816"/>
                    </a:lnTo>
                    <a:lnTo>
                      <a:pt x="381" y="809"/>
                    </a:lnTo>
                    <a:lnTo>
                      <a:pt x="391" y="802"/>
                    </a:lnTo>
                    <a:lnTo>
                      <a:pt x="400" y="794"/>
                    </a:lnTo>
                    <a:lnTo>
                      <a:pt x="408" y="787"/>
                    </a:lnTo>
                    <a:lnTo>
                      <a:pt x="416" y="778"/>
                    </a:lnTo>
                    <a:lnTo>
                      <a:pt x="423" y="769"/>
                    </a:lnTo>
                    <a:lnTo>
                      <a:pt x="430" y="760"/>
                    </a:lnTo>
                    <a:lnTo>
                      <a:pt x="435" y="750"/>
                    </a:lnTo>
                    <a:lnTo>
                      <a:pt x="439" y="739"/>
                    </a:lnTo>
                    <a:lnTo>
                      <a:pt x="444" y="728"/>
                    </a:lnTo>
                    <a:lnTo>
                      <a:pt x="448" y="715"/>
                    </a:lnTo>
                    <a:lnTo>
                      <a:pt x="451" y="700"/>
                    </a:lnTo>
                    <a:lnTo>
                      <a:pt x="453" y="684"/>
                    </a:lnTo>
                    <a:lnTo>
                      <a:pt x="456" y="667"/>
                    </a:lnTo>
                    <a:lnTo>
                      <a:pt x="458" y="649"/>
                    </a:lnTo>
                    <a:lnTo>
                      <a:pt x="458" y="628"/>
                    </a:lnTo>
                    <a:lnTo>
                      <a:pt x="459" y="605"/>
                    </a:lnTo>
                    <a:lnTo>
                      <a:pt x="459" y="459"/>
                    </a:lnTo>
                    <a:close/>
                  </a:path>
                </a:pathLst>
              </a:custGeom>
              <a:solidFill>
                <a:srgbClr val="13151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345" name="Freeform 187"/>
              <p:cNvSpPr/>
              <p:nvPr/>
            </p:nvSpPr>
            <p:spPr bwMode="auto">
              <a:xfrm>
                <a:off x="4721" y="1404"/>
                <a:ext cx="52" cy="79"/>
              </a:xfrm>
              <a:custGeom>
                <a:avLst/>
                <a:gdLst>
                  <a:gd name="T0" fmla="*/ 32 w 474"/>
                  <a:gd name="T1" fmla="*/ 79 h 712"/>
                  <a:gd name="T2" fmla="*/ 1 w 474"/>
                  <a:gd name="T3" fmla="*/ 77 h 712"/>
                  <a:gd name="T4" fmla="*/ 5 w 474"/>
                  <a:gd name="T5" fmla="*/ 77 h 712"/>
                  <a:gd name="T6" fmla="*/ 7 w 474"/>
                  <a:gd name="T7" fmla="*/ 76 h 712"/>
                  <a:gd name="T8" fmla="*/ 9 w 474"/>
                  <a:gd name="T9" fmla="*/ 75 h 712"/>
                  <a:gd name="T10" fmla="*/ 11 w 474"/>
                  <a:gd name="T11" fmla="*/ 73 h 712"/>
                  <a:gd name="T12" fmla="*/ 13 w 474"/>
                  <a:gd name="T13" fmla="*/ 69 h 712"/>
                  <a:gd name="T14" fmla="*/ 15 w 474"/>
                  <a:gd name="T15" fmla="*/ 63 h 712"/>
                  <a:gd name="T16" fmla="*/ 29 w 474"/>
                  <a:gd name="T17" fmla="*/ 13 h 712"/>
                  <a:gd name="T18" fmla="*/ 30 w 474"/>
                  <a:gd name="T19" fmla="*/ 9 h 712"/>
                  <a:gd name="T20" fmla="*/ 30 w 474"/>
                  <a:gd name="T21" fmla="*/ 6 h 712"/>
                  <a:gd name="T22" fmla="*/ 30 w 474"/>
                  <a:gd name="T23" fmla="*/ 5 h 712"/>
                  <a:gd name="T24" fmla="*/ 29 w 474"/>
                  <a:gd name="T25" fmla="*/ 4 h 712"/>
                  <a:gd name="T26" fmla="*/ 28 w 474"/>
                  <a:gd name="T27" fmla="*/ 3 h 712"/>
                  <a:gd name="T28" fmla="*/ 26 w 474"/>
                  <a:gd name="T29" fmla="*/ 3 h 712"/>
                  <a:gd name="T30" fmla="*/ 23 w 474"/>
                  <a:gd name="T31" fmla="*/ 2 h 712"/>
                  <a:gd name="T32" fmla="*/ 22 w 474"/>
                  <a:gd name="T33" fmla="*/ 0 h 712"/>
                  <a:gd name="T34" fmla="*/ 51 w 474"/>
                  <a:gd name="T35" fmla="*/ 2 h 712"/>
                  <a:gd name="T36" fmla="*/ 48 w 474"/>
                  <a:gd name="T37" fmla="*/ 2 h 712"/>
                  <a:gd name="T38" fmla="*/ 46 w 474"/>
                  <a:gd name="T39" fmla="*/ 3 h 712"/>
                  <a:gd name="T40" fmla="*/ 44 w 474"/>
                  <a:gd name="T41" fmla="*/ 4 h 712"/>
                  <a:gd name="T42" fmla="*/ 42 w 474"/>
                  <a:gd name="T43" fmla="*/ 6 h 712"/>
                  <a:gd name="T44" fmla="*/ 40 w 474"/>
                  <a:gd name="T45" fmla="*/ 10 h 712"/>
                  <a:gd name="T46" fmla="*/ 38 w 474"/>
                  <a:gd name="T47" fmla="*/ 16 h 712"/>
                  <a:gd name="T48" fmla="*/ 24 w 474"/>
                  <a:gd name="T49" fmla="*/ 66 h 712"/>
                  <a:gd name="T50" fmla="*/ 23 w 474"/>
                  <a:gd name="T51" fmla="*/ 71 h 712"/>
                  <a:gd name="T52" fmla="*/ 23 w 474"/>
                  <a:gd name="T53" fmla="*/ 73 h 712"/>
                  <a:gd name="T54" fmla="*/ 23 w 474"/>
                  <a:gd name="T55" fmla="*/ 74 h 712"/>
                  <a:gd name="T56" fmla="*/ 24 w 474"/>
                  <a:gd name="T57" fmla="*/ 75 h 712"/>
                  <a:gd name="T58" fmla="*/ 25 w 474"/>
                  <a:gd name="T59" fmla="*/ 76 h 712"/>
                  <a:gd name="T60" fmla="*/ 27 w 474"/>
                  <a:gd name="T61" fmla="*/ 76 h 712"/>
                  <a:gd name="T62" fmla="*/ 30 w 474"/>
                  <a:gd name="T63" fmla="*/ 77 h 71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74" h="712">
                    <a:moveTo>
                      <a:pt x="298" y="693"/>
                    </a:moveTo>
                    <a:lnTo>
                      <a:pt x="293" y="712"/>
                    </a:lnTo>
                    <a:lnTo>
                      <a:pt x="0" y="712"/>
                    </a:lnTo>
                    <a:lnTo>
                      <a:pt x="7" y="693"/>
                    </a:lnTo>
                    <a:lnTo>
                      <a:pt x="28" y="692"/>
                    </a:lnTo>
                    <a:lnTo>
                      <a:pt x="44" y="690"/>
                    </a:lnTo>
                    <a:lnTo>
                      <a:pt x="57" y="687"/>
                    </a:lnTo>
                    <a:lnTo>
                      <a:pt x="65" y="685"/>
                    </a:lnTo>
                    <a:lnTo>
                      <a:pt x="76" y="680"/>
                    </a:lnTo>
                    <a:lnTo>
                      <a:pt x="86" y="675"/>
                    </a:lnTo>
                    <a:lnTo>
                      <a:pt x="93" y="668"/>
                    </a:lnTo>
                    <a:lnTo>
                      <a:pt x="100" y="661"/>
                    </a:lnTo>
                    <a:lnTo>
                      <a:pt x="108" y="645"/>
                    </a:lnTo>
                    <a:lnTo>
                      <a:pt x="117" y="626"/>
                    </a:lnTo>
                    <a:lnTo>
                      <a:pt x="126" y="601"/>
                    </a:lnTo>
                    <a:lnTo>
                      <a:pt x="135" y="572"/>
                    </a:lnTo>
                    <a:lnTo>
                      <a:pt x="258" y="143"/>
                    </a:lnTo>
                    <a:lnTo>
                      <a:pt x="266" y="118"/>
                    </a:lnTo>
                    <a:lnTo>
                      <a:pt x="270" y="96"/>
                    </a:lnTo>
                    <a:lnTo>
                      <a:pt x="273" y="78"/>
                    </a:lnTo>
                    <a:lnTo>
                      <a:pt x="274" y="62"/>
                    </a:lnTo>
                    <a:lnTo>
                      <a:pt x="274" y="55"/>
                    </a:lnTo>
                    <a:lnTo>
                      <a:pt x="272" y="50"/>
                    </a:lnTo>
                    <a:lnTo>
                      <a:pt x="270" y="45"/>
                    </a:lnTo>
                    <a:lnTo>
                      <a:pt x="268" y="39"/>
                    </a:lnTo>
                    <a:lnTo>
                      <a:pt x="264" y="35"/>
                    </a:lnTo>
                    <a:lnTo>
                      <a:pt x="259" y="31"/>
                    </a:lnTo>
                    <a:lnTo>
                      <a:pt x="254" y="27"/>
                    </a:lnTo>
                    <a:lnTo>
                      <a:pt x="247" y="25"/>
                    </a:lnTo>
                    <a:lnTo>
                      <a:pt x="238" y="23"/>
                    </a:lnTo>
                    <a:lnTo>
                      <a:pt x="226" y="21"/>
                    </a:lnTo>
                    <a:lnTo>
                      <a:pt x="211" y="20"/>
                    </a:lnTo>
                    <a:lnTo>
                      <a:pt x="193" y="20"/>
                    </a:lnTo>
                    <a:lnTo>
                      <a:pt x="199" y="0"/>
                    </a:lnTo>
                    <a:lnTo>
                      <a:pt x="474" y="0"/>
                    </a:lnTo>
                    <a:lnTo>
                      <a:pt x="468" y="20"/>
                    </a:lnTo>
                    <a:lnTo>
                      <a:pt x="452" y="20"/>
                    </a:lnTo>
                    <a:lnTo>
                      <a:pt x="438" y="21"/>
                    </a:lnTo>
                    <a:lnTo>
                      <a:pt x="427" y="24"/>
                    </a:lnTo>
                    <a:lnTo>
                      <a:pt x="418" y="27"/>
                    </a:lnTo>
                    <a:lnTo>
                      <a:pt x="407" y="33"/>
                    </a:lnTo>
                    <a:lnTo>
                      <a:pt x="397" y="40"/>
                    </a:lnTo>
                    <a:lnTo>
                      <a:pt x="389" y="48"/>
                    </a:lnTo>
                    <a:lnTo>
                      <a:pt x="382" y="56"/>
                    </a:lnTo>
                    <a:lnTo>
                      <a:pt x="376" y="69"/>
                    </a:lnTo>
                    <a:lnTo>
                      <a:pt x="368" y="88"/>
                    </a:lnTo>
                    <a:lnTo>
                      <a:pt x="360" y="113"/>
                    </a:lnTo>
                    <a:lnTo>
                      <a:pt x="350" y="143"/>
                    </a:lnTo>
                    <a:lnTo>
                      <a:pt x="227" y="572"/>
                    </a:lnTo>
                    <a:lnTo>
                      <a:pt x="219" y="599"/>
                    </a:lnTo>
                    <a:lnTo>
                      <a:pt x="215" y="621"/>
                    </a:lnTo>
                    <a:lnTo>
                      <a:pt x="212" y="637"/>
                    </a:lnTo>
                    <a:lnTo>
                      <a:pt x="211" y="648"/>
                    </a:lnTo>
                    <a:lnTo>
                      <a:pt x="211" y="654"/>
                    </a:lnTo>
                    <a:lnTo>
                      <a:pt x="212" y="659"/>
                    </a:lnTo>
                    <a:lnTo>
                      <a:pt x="214" y="665"/>
                    </a:lnTo>
                    <a:lnTo>
                      <a:pt x="217" y="670"/>
                    </a:lnTo>
                    <a:lnTo>
                      <a:pt x="221" y="675"/>
                    </a:lnTo>
                    <a:lnTo>
                      <a:pt x="226" y="678"/>
                    </a:lnTo>
                    <a:lnTo>
                      <a:pt x="231" y="682"/>
                    </a:lnTo>
                    <a:lnTo>
                      <a:pt x="238" y="684"/>
                    </a:lnTo>
                    <a:lnTo>
                      <a:pt x="247" y="686"/>
                    </a:lnTo>
                    <a:lnTo>
                      <a:pt x="260" y="689"/>
                    </a:lnTo>
                    <a:lnTo>
                      <a:pt x="278" y="691"/>
                    </a:lnTo>
                    <a:lnTo>
                      <a:pt x="298" y="693"/>
                    </a:lnTo>
                    <a:close/>
                  </a:path>
                </a:pathLst>
              </a:custGeom>
              <a:solidFill>
                <a:srgbClr val="1F1A1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346" name="Freeform 188"/>
              <p:cNvSpPr/>
              <p:nvPr/>
            </p:nvSpPr>
            <p:spPr bwMode="auto">
              <a:xfrm>
                <a:off x="4721" y="1404"/>
                <a:ext cx="52" cy="79"/>
              </a:xfrm>
              <a:custGeom>
                <a:avLst/>
                <a:gdLst>
                  <a:gd name="T0" fmla="*/ 32 w 474"/>
                  <a:gd name="T1" fmla="*/ 79 h 712"/>
                  <a:gd name="T2" fmla="*/ 1 w 474"/>
                  <a:gd name="T3" fmla="*/ 77 h 712"/>
                  <a:gd name="T4" fmla="*/ 5 w 474"/>
                  <a:gd name="T5" fmla="*/ 77 h 712"/>
                  <a:gd name="T6" fmla="*/ 7 w 474"/>
                  <a:gd name="T7" fmla="*/ 76 h 712"/>
                  <a:gd name="T8" fmla="*/ 9 w 474"/>
                  <a:gd name="T9" fmla="*/ 75 h 712"/>
                  <a:gd name="T10" fmla="*/ 11 w 474"/>
                  <a:gd name="T11" fmla="*/ 73 h 712"/>
                  <a:gd name="T12" fmla="*/ 13 w 474"/>
                  <a:gd name="T13" fmla="*/ 69 h 712"/>
                  <a:gd name="T14" fmla="*/ 15 w 474"/>
                  <a:gd name="T15" fmla="*/ 63 h 712"/>
                  <a:gd name="T16" fmla="*/ 29 w 474"/>
                  <a:gd name="T17" fmla="*/ 13 h 712"/>
                  <a:gd name="T18" fmla="*/ 30 w 474"/>
                  <a:gd name="T19" fmla="*/ 9 h 712"/>
                  <a:gd name="T20" fmla="*/ 30 w 474"/>
                  <a:gd name="T21" fmla="*/ 6 h 712"/>
                  <a:gd name="T22" fmla="*/ 30 w 474"/>
                  <a:gd name="T23" fmla="*/ 5 h 712"/>
                  <a:gd name="T24" fmla="*/ 29 w 474"/>
                  <a:gd name="T25" fmla="*/ 4 h 712"/>
                  <a:gd name="T26" fmla="*/ 28 w 474"/>
                  <a:gd name="T27" fmla="*/ 3 h 712"/>
                  <a:gd name="T28" fmla="*/ 26 w 474"/>
                  <a:gd name="T29" fmla="*/ 3 h 712"/>
                  <a:gd name="T30" fmla="*/ 23 w 474"/>
                  <a:gd name="T31" fmla="*/ 2 h 712"/>
                  <a:gd name="T32" fmla="*/ 22 w 474"/>
                  <a:gd name="T33" fmla="*/ 0 h 712"/>
                  <a:gd name="T34" fmla="*/ 51 w 474"/>
                  <a:gd name="T35" fmla="*/ 2 h 712"/>
                  <a:gd name="T36" fmla="*/ 48 w 474"/>
                  <a:gd name="T37" fmla="*/ 2 h 712"/>
                  <a:gd name="T38" fmla="*/ 46 w 474"/>
                  <a:gd name="T39" fmla="*/ 3 h 712"/>
                  <a:gd name="T40" fmla="*/ 44 w 474"/>
                  <a:gd name="T41" fmla="*/ 4 h 712"/>
                  <a:gd name="T42" fmla="*/ 42 w 474"/>
                  <a:gd name="T43" fmla="*/ 6 h 712"/>
                  <a:gd name="T44" fmla="*/ 40 w 474"/>
                  <a:gd name="T45" fmla="*/ 10 h 712"/>
                  <a:gd name="T46" fmla="*/ 38 w 474"/>
                  <a:gd name="T47" fmla="*/ 16 h 712"/>
                  <a:gd name="T48" fmla="*/ 24 w 474"/>
                  <a:gd name="T49" fmla="*/ 66 h 712"/>
                  <a:gd name="T50" fmla="*/ 23 w 474"/>
                  <a:gd name="T51" fmla="*/ 71 h 712"/>
                  <a:gd name="T52" fmla="*/ 23 w 474"/>
                  <a:gd name="T53" fmla="*/ 73 h 712"/>
                  <a:gd name="T54" fmla="*/ 23 w 474"/>
                  <a:gd name="T55" fmla="*/ 74 h 712"/>
                  <a:gd name="T56" fmla="*/ 24 w 474"/>
                  <a:gd name="T57" fmla="*/ 75 h 712"/>
                  <a:gd name="T58" fmla="*/ 25 w 474"/>
                  <a:gd name="T59" fmla="*/ 76 h 712"/>
                  <a:gd name="T60" fmla="*/ 27 w 474"/>
                  <a:gd name="T61" fmla="*/ 76 h 712"/>
                  <a:gd name="T62" fmla="*/ 30 w 474"/>
                  <a:gd name="T63" fmla="*/ 77 h 71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74" h="712">
                    <a:moveTo>
                      <a:pt x="298" y="693"/>
                    </a:moveTo>
                    <a:lnTo>
                      <a:pt x="293" y="712"/>
                    </a:lnTo>
                    <a:lnTo>
                      <a:pt x="0" y="712"/>
                    </a:lnTo>
                    <a:lnTo>
                      <a:pt x="7" y="693"/>
                    </a:lnTo>
                    <a:lnTo>
                      <a:pt x="28" y="692"/>
                    </a:lnTo>
                    <a:lnTo>
                      <a:pt x="44" y="690"/>
                    </a:lnTo>
                    <a:lnTo>
                      <a:pt x="57" y="687"/>
                    </a:lnTo>
                    <a:lnTo>
                      <a:pt x="65" y="685"/>
                    </a:lnTo>
                    <a:lnTo>
                      <a:pt x="76" y="680"/>
                    </a:lnTo>
                    <a:lnTo>
                      <a:pt x="86" y="675"/>
                    </a:lnTo>
                    <a:lnTo>
                      <a:pt x="93" y="668"/>
                    </a:lnTo>
                    <a:lnTo>
                      <a:pt x="100" y="661"/>
                    </a:lnTo>
                    <a:lnTo>
                      <a:pt x="108" y="645"/>
                    </a:lnTo>
                    <a:lnTo>
                      <a:pt x="117" y="626"/>
                    </a:lnTo>
                    <a:lnTo>
                      <a:pt x="126" y="601"/>
                    </a:lnTo>
                    <a:lnTo>
                      <a:pt x="135" y="572"/>
                    </a:lnTo>
                    <a:lnTo>
                      <a:pt x="258" y="143"/>
                    </a:lnTo>
                    <a:lnTo>
                      <a:pt x="266" y="118"/>
                    </a:lnTo>
                    <a:lnTo>
                      <a:pt x="270" y="96"/>
                    </a:lnTo>
                    <a:lnTo>
                      <a:pt x="273" y="78"/>
                    </a:lnTo>
                    <a:lnTo>
                      <a:pt x="274" y="62"/>
                    </a:lnTo>
                    <a:lnTo>
                      <a:pt x="274" y="55"/>
                    </a:lnTo>
                    <a:lnTo>
                      <a:pt x="272" y="50"/>
                    </a:lnTo>
                    <a:lnTo>
                      <a:pt x="270" y="45"/>
                    </a:lnTo>
                    <a:lnTo>
                      <a:pt x="268" y="39"/>
                    </a:lnTo>
                    <a:lnTo>
                      <a:pt x="264" y="35"/>
                    </a:lnTo>
                    <a:lnTo>
                      <a:pt x="259" y="31"/>
                    </a:lnTo>
                    <a:lnTo>
                      <a:pt x="254" y="27"/>
                    </a:lnTo>
                    <a:lnTo>
                      <a:pt x="247" y="25"/>
                    </a:lnTo>
                    <a:lnTo>
                      <a:pt x="238" y="23"/>
                    </a:lnTo>
                    <a:lnTo>
                      <a:pt x="226" y="21"/>
                    </a:lnTo>
                    <a:lnTo>
                      <a:pt x="211" y="20"/>
                    </a:lnTo>
                    <a:lnTo>
                      <a:pt x="193" y="20"/>
                    </a:lnTo>
                    <a:lnTo>
                      <a:pt x="199" y="0"/>
                    </a:lnTo>
                    <a:lnTo>
                      <a:pt x="474" y="0"/>
                    </a:lnTo>
                    <a:lnTo>
                      <a:pt x="468" y="20"/>
                    </a:lnTo>
                    <a:lnTo>
                      <a:pt x="452" y="20"/>
                    </a:lnTo>
                    <a:lnTo>
                      <a:pt x="438" y="21"/>
                    </a:lnTo>
                    <a:lnTo>
                      <a:pt x="427" y="24"/>
                    </a:lnTo>
                    <a:lnTo>
                      <a:pt x="418" y="27"/>
                    </a:lnTo>
                    <a:lnTo>
                      <a:pt x="407" y="33"/>
                    </a:lnTo>
                    <a:lnTo>
                      <a:pt x="397" y="40"/>
                    </a:lnTo>
                    <a:lnTo>
                      <a:pt x="389" y="48"/>
                    </a:lnTo>
                    <a:lnTo>
                      <a:pt x="382" y="56"/>
                    </a:lnTo>
                    <a:lnTo>
                      <a:pt x="376" y="69"/>
                    </a:lnTo>
                    <a:lnTo>
                      <a:pt x="368" y="88"/>
                    </a:lnTo>
                    <a:lnTo>
                      <a:pt x="360" y="113"/>
                    </a:lnTo>
                    <a:lnTo>
                      <a:pt x="350" y="143"/>
                    </a:lnTo>
                    <a:lnTo>
                      <a:pt x="227" y="572"/>
                    </a:lnTo>
                    <a:lnTo>
                      <a:pt x="219" y="599"/>
                    </a:lnTo>
                    <a:lnTo>
                      <a:pt x="215" y="621"/>
                    </a:lnTo>
                    <a:lnTo>
                      <a:pt x="212" y="637"/>
                    </a:lnTo>
                    <a:lnTo>
                      <a:pt x="211" y="648"/>
                    </a:lnTo>
                    <a:lnTo>
                      <a:pt x="211" y="654"/>
                    </a:lnTo>
                    <a:lnTo>
                      <a:pt x="212" y="659"/>
                    </a:lnTo>
                    <a:lnTo>
                      <a:pt x="214" y="665"/>
                    </a:lnTo>
                    <a:lnTo>
                      <a:pt x="217" y="670"/>
                    </a:lnTo>
                    <a:lnTo>
                      <a:pt x="221" y="675"/>
                    </a:lnTo>
                    <a:lnTo>
                      <a:pt x="226" y="678"/>
                    </a:lnTo>
                    <a:lnTo>
                      <a:pt x="231" y="682"/>
                    </a:lnTo>
                    <a:lnTo>
                      <a:pt x="238" y="684"/>
                    </a:lnTo>
                    <a:lnTo>
                      <a:pt x="247" y="686"/>
                    </a:lnTo>
                    <a:lnTo>
                      <a:pt x="260" y="689"/>
                    </a:lnTo>
                    <a:lnTo>
                      <a:pt x="278" y="691"/>
                    </a:lnTo>
                    <a:lnTo>
                      <a:pt x="298" y="693"/>
                    </a:lnTo>
                  </a:path>
                </a:pathLst>
              </a:custGeom>
              <a:noFill/>
              <a:ln w="4763">
                <a:solidFill>
                  <a:srgbClr val="1F1A17"/>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347" name="Line 189"/>
              <p:cNvSpPr>
                <a:spLocks noChangeShapeType="1"/>
              </p:cNvSpPr>
              <p:nvPr/>
            </p:nvSpPr>
            <p:spPr bwMode="auto">
              <a:xfrm>
                <a:off x="3485" y="1792"/>
                <a:ext cx="151" cy="1"/>
              </a:xfrm>
              <a:prstGeom prst="line">
                <a:avLst/>
              </a:prstGeom>
              <a:noFill/>
              <a:ln w="0">
                <a:solidFill>
                  <a:srgbClr val="23282B"/>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348" name="Freeform 190"/>
              <p:cNvSpPr/>
              <p:nvPr/>
            </p:nvSpPr>
            <p:spPr bwMode="auto">
              <a:xfrm>
                <a:off x="3583" y="1854"/>
                <a:ext cx="35" cy="76"/>
              </a:xfrm>
              <a:custGeom>
                <a:avLst/>
                <a:gdLst>
                  <a:gd name="T0" fmla="*/ 25 w 307"/>
                  <a:gd name="T1" fmla="*/ 18 h 689"/>
                  <a:gd name="T2" fmla="*/ 34 w 307"/>
                  <a:gd name="T3" fmla="*/ 22 h 689"/>
                  <a:gd name="T4" fmla="*/ 12 w 307"/>
                  <a:gd name="T5" fmla="*/ 60 h 689"/>
                  <a:gd name="T6" fmla="*/ 11 w 307"/>
                  <a:gd name="T7" fmla="*/ 65 h 689"/>
                  <a:gd name="T8" fmla="*/ 10 w 307"/>
                  <a:gd name="T9" fmla="*/ 68 h 689"/>
                  <a:gd name="T10" fmla="*/ 10 w 307"/>
                  <a:gd name="T11" fmla="*/ 69 h 689"/>
                  <a:gd name="T12" fmla="*/ 11 w 307"/>
                  <a:gd name="T13" fmla="*/ 69 h 689"/>
                  <a:gd name="T14" fmla="*/ 12 w 307"/>
                  <a:gd name="T15" fmla="*/ 70 h 689"/>
                  <a:gd name="T16" fmla="*/ 12 w 307"/>
                  <a:gd name="T17" fmla="*/ 70 h 689"/>
                  <a:gd name="T18" fmla="*/ 14 w 307"/>
                  <a:gd name="T19" fmla="*/ 69 h 689"/>
                  <a:gd name="T20" fmla="*/ 17 w 307"/>
                  <a:gd name="T21" fmla="*/ 68 h 689"/>
                  <a:gd name="T22" fmla="*/ 19 w 307"/>
                  <a:gd name="T23" fmla="*/ 65 h 689"/>
                  <a:gd name="T24" fmla="*/ 24 w 307"/>
                  <a:gd name="T25" fmla="*/ 60 h 689"/>
                  <a:gd name="T26" fmla="*/ 24 w 307"/>
                  <a:gd name="T27" fmla="*/ 63 h 689"/>
                  <a:gd name="T28" fmla="*/ 21 w 307"/>
                  <a:gd name="T29" fmla="*/ 67 h 689"/>
                  <a:gd name="T30" fmla="*/ 18 w 307"/>
                  <a:gd name="T31" fmla="*/ 70 h 689"/>
                  <a:gd name="T32" fmla="*/ 16 w 307"/>
                  <a:gd name="T33" fmla="*/ 72 h 689"/>
                  <a:gd name="T34" fmla="*/ 13 w 307"/>
                  <a:gd name="T35" fmla="*/ 74 h 689"/>
                  <a:gd name="T36" fmla="*/ 12 w 307"/>
                  <a:gd name="T37" fmla="*/ 75 h 689"/>
                  <a:gd name="T38" fmla="*/ 9 w 307"/>
                  <a:gd name="T39" fmla="*/ 76 h 689"/>
                  <a:gd name="T40" fmla="*/ 8 w 307"/>
                  <a:gd name="T41" fmla="*/ 76 h 689"/>
                  <a:gd name="T42" fmla="*/ 6 w 307"/>
                  <a:gd name="T43" fmla="*/ 76 h 689"/>
                  <a:gd name="T44" fmla="*/ 5 w 307"/>
                  <a:gd name="T45" fmla="*/ 76 h 689"/>
                  <a:gd name="T46" fmla="*/ 3 w 307"/>
                  <a:gd name="T47" fmla="*/ 75 h 689"/>
                  <a:gd name="T48" fmla="*/ 2 w 307"/>
                  <a:gd name="T49" fmla="*/ 75 h 689"/>
                  <a:gd name="T50" fmla="*/ 1 w 307"/>
                  <a:gd name="T51" fmla="*/ 74 h 689"/>
                  <a:gd name="T52" fmla="*/ 1 w 307"/>
                  <a:gd name="T53" fmla="*/ 73 h 689"/>
                  <a:gd name="T54" fmla="*/ 0 w 307"/>
                  <a:gd name="T55" fmla="*/ 72 h 689"/>
                  <a:gd name="T56" fmla="*/ 0 w 307"/>
                  <a:gd name="T57" fmla="*/ 70 h 689"/>
                  <a:gd name="T58" fmla="*/ 0 w 307"/>
                  <a:gd name="T59" fmla="*/ 68 h 689"/>
                  <a:gd name="T60" fmla="*/ 1 w 307"/>
                  <a:gd name="T61" fmla="*/ 62 h 689"/>
                  <a:gd name="T62" fmla="*/ 13 w 307"/>
                  <a:gd name="T63" fmla="*/ 22 h 689"/>
                  <a:gd name="T64" fmla="*/ 4 w 307"/>
                  <a:gd name="T65" fmla="*/ 19 h 689"/>
                  <a:gd name="T66" fmla="*/ 7 w 307"/>
                  <a:gd name="T67" fmla="*/ 18 h 689"/>
                  <a:gd name="T68" fmla="*/ 11 w 307"/>
                  <a:gd name="T69" fmla="*/ 17 h 689"/>
                  <a:gd name="T70" fmla="*/ 14 w 307"/>
                  <a:gd name="T71" fmla="*/ 15 h 689"/>
                  <a:gd name="T72" fmla="*/ 16 w 307"/>
                  <a:gd name="T73" fmla="*/ 13 h 689"/>
                  <a:gd name="T74" fmla="*/ 19 w 307"/>
                  <a:gd name="T75" fmla="*/ 11 h 689"/>
                  <a:gd name="T76" fmla="*/ 21 w 307"/>
                  <a:gd name="T77" fmla="*/ 8 h 689"/>
                  <a:gd name="T78" fmla="*/ 24 w 307"/>
                  <a:gd name="T79" fmla="*/ 4 h 689"/>
                  <a:gd name="T80" fmla="*/ 27 w 307"/>
                  <a:gd name="T81" fmla="*/ 0 h 68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307" h="689">
                    <a:moveTo>
                      <a:pt x="262" y="0"/>
                    </a:moveTo>
                    <a:lnTo>
                      <a:pt x="216" y="160"/>
                    </a:lnTo>
                    <a:lnTo>
                      <a:pt x="307" y="160"/>
                    </a:lnTo>
                    <a:lnTo>
                      <a:pt x="298" y="197"/>
                    </a:lnTo>
                    <a:lnTo>
                      <a:pt x="207" y="197"/>
                    </a:lnTo>
                    <a:lnTo>
                      <a:pt x="107" y="541"/>
                    </a:lnTo>
                    <a:lnTo>
                      <a:pt x="99" y="567"/>
                    </a:lnTo>
                    <a:lnTo>
                      <a:pt x="94" y="587"/>
                    </a:lnTo>
                    <a:lnTo>
                      <a:pt x="91" y="602"/>
                    </a:lnTo>
                    <a:lnTo>
                      <a:pt x="90" y="613"/>
                    </a:lnTo>
                    <a:lnTo>
                      <a:pt x="91" y="617"/>
                    </a:lnTo>
                    <a:lnTo>
                      <a:pt x="92" y="622"/>
                    </a:lnTo>
                    <a:lnTo>
                      <a:pt x="93" y="625"/>
                    </a:lnTo>
                    <a:lnTo>
                      <a:pt x="95" y="628"/>
                    </a:lnTo>
                    <a:lnTo>
                      <a:pt x="97" y="630"/>
                    </a:lnTo>
                    <a:lnTo>
                      <a:pt x="101" y="632"/>
                    </a:lnTo>
                    <a:lnTo>
                      <a:pt x="103" y="634"/>
                    </a:lnTo>
                    <a:lnTo>
                      <a:pt x="106" y="634"/>
                    </a:lnTo>
                    <a:lnTo>
                      <a:pt x="113" y="632"/>
                    </a:lnTo>
                    <a:lnTo>
                      <a:pt x="123" y="628"/>
                    </a:lnTo>
                    <a:lnTo>
                      <a:pt x="133" y="622"/>
                    </a:lnTo>
                    <a:lnTo>
                      <a:pt x="145" y="613"/>
                    </a:lnTo>
                    <a:lnTo>
                      <a:pt x="153" y="604"/>
                    </a:lnTo>
                    <a:lnTo>
                      <a:pt x="167" y="589"/>
                    </a:lnTo>
                    <a:lnTo>
                      <a:pt x="185" y="568"/>
                    </a:lnTo>
                    <a:lnTo>
                      <a:pt x="207" y="541"/>
                    </a:lnTo>
                    <a:lnTo>
                      <a:pt x="227" y="556"/>
                    </a:lnTo>
                    <a:lnTo>
                      <a:pt x="213" y="574"/>
                    </a:lnTo>
                    <a:lnTo>
                      <a:pt x="200" y="591"/>
                    </a:lnTo>
                    <a:lnTo>
                      <a:pt x="187" y="608"/>
                    </a:lnTo>
                    <a:lnTo>
                      <a:pt x="174" y="623"/>
                    </a:lnTo>
                    <a:lnTo>
                      <a:pt x="161" y="636"/>
                    </a:lnTo>
                    <a:lnTo>
                      <a:pt x="149" y="648"/>
                    </a:lnTo>
                    <a:lnTo>
                      <a:pt x="137" y="657"/>
                    </a:lnTo>
                    <a:lnTo>
                      <a:pt x="124" y="666"/>
                    </a:lnTo>
                    <a:lnTo>
                      <a:pt x="117" y="671"/>
                    </a:lnTo>
                    <a:lnTo>
                      <a:pt x="108" y="676"/>
                    </a:lnTo>
                    <a:lnTo>
                      <a:pt x="101" y="680"/>
                    </a:lnTo>
                    <a:lnTo>
                      <a:pt x="92" y="682"/>
                    </a:lnTo>
                    <a:lnTo>
                      <a:pt x="83" y="685"/>
                    </a:lnTo>
                    <a:lnTo>
                      <a:pt x="76" y="686"/>
                    </a:lnTo>
                    <a:lnTo>
                      <a:pt x="67" y="687"/>
                    </a:lnTo>
                    <a:lnTo>
                      <a:pt x="58" y="689"/>
                    </a:lnTo>
                    <a:lnTo>
                      <a:pt x="52" y="687"/>
                    </a:lnTo>
                    <a:lnTo>
                      <a:pt x="47" y="687"/>
                    </a:lnTo>
                    <a:lnTo>
                      <a:pt x="41" y="686"/>
                    </a:lnTo>
                    <a:lnTo>
                      <a:pt x="36" y="684"/>
                    </a:lnTo>
                    <a:lnTo>
                      <a:pt x="30" y="682"/>
                    </a:lnTo>
                    <a:lnTo>
                      <a:pt x="25" y="679"/>
                    </a:lnTo>
                    <a:lnTo>
                      <a:pt x="21" y="676"/>
                    </a:lnTo>
                    <a:lnTo>
                      <a:pt x="16" y="672"/>
                    </a:lnTo>
                    <a:lnTo>
                      <a:pt x="13" y="668"/>
                    </a:lnTo>
                    <a:lnTo>
                      <a:pt x="10" y="664"/>
                    </a:lnTo>
                    <a:lnTo>
                      <a:pt x="7" y="658"/>
                    </a:lnTo>
                    <a:lnTo>
                      <a:pt x="5" y="654"/>
                    </a:lnTo>
                    <a:lnTo>
                      <a:pt x="2" y="649"/>
                    </a:lnTo>
                    <a:lnTo>
                      <a:pt x="1" y="643"/>
                    </a:lnTo>
                    <a:lnTo>
                      <a:pt x="0" y="637"/>
                    </a:lnTo>
                    <a:lnTo>
                      <a:pt x="0" y="631"/>
                    </a:lnTo>
                    <a:lnTo>
                      <a:pt x="1" y="613"/>
                    </a:lnTo>
                    <a:lnTo>
                      <a:pt x="5" y="591"/>
                    </a:lnTo>
                    <a:lnTo>
                      <a:pt x="11" y="564"/>
                    </a:lnTo>
                    <a:lnTo>
                      <a:pt x="19" y="534"/>
                    </a:lnTo>
                    <a:lnTo>
                      <a:pt x="117" y="197"/>
                    </a:lnTo>
                    <a:lnTo>
                      <a:pt x="28" y="197"/>
                    </a:lnTo>
                    <a:lnTo>
                      <a:pt x="35" y="174"/>
                    </a:lnTo>
                    <a:lnTo>
                      <a:pt x="50" y="169"/>
                    </a:lnTo>
                    <a:lnTo>
                      <a:pt x="65" y="164"/>
                    </a:lnTo>
                    <a:lnTo>
                      <a:pt x="79" y="158"/>
                    </a:lnTo>
                    <a:lnTo>
                      <a:pt x="93" y="151"/>
                    </a:lnTo>
                    <a:lnTo>
                      <a:pt x="106" y="145"/>
                    </a:lnTo>
                    <a:lnTo>
                      <a:pt x="119" y="137"/>
                    </a:lnTo>
                    <a:lnTo>
                      <a:pt x="130" y="130"/>
                    </a:lnTo>
                    <a:lnTo>
                      <a:pt x="141" y="121"/>
                    </a:lnTo>
                    <a:lnTo>
                      <a:pt x="152" y="111"/>
                    </a:lnTo>
                    <a:lnTo>
                      <a:pt x="163" y="101"/>
                    </a:lnTo>
                    <a:lnTo>
                      <a:pt x="174" y="88"/>
                    </a:lnTo>
                    <a:lnTo>
                      <a:pt x="186" y="74"/>
                    </a:lnTo>
                    <a:lnTo>
                      <a:pt x="199" y="58"/>
                    </a:lnTo>
                    <a:lnTo>
                      <a:pt x="210" y="40"/>
                    </a:lnTo>
                    <a:lnTo>
                      <a:pt x="223" y="22"/>
                    </a:lnTo>
                    <a:lnTo>
                      <a:pt x="236" y="0"/>
                    </a:lnTo>
                    <a:lnTo>
                      <a:pt x="262" y="0"/>
                    </a:lnTo>
                    <a:close/>
                  </a:path>
                </a:pathLst>
              </a:custGeom>
              <a:solidFill>
                <a:srgbClr val="13151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349" name="Freeform 191"/>
              <p:cNvSpPr/>
              <p:nvPr/>
            </p:nvSpPr>
            <p:spPr bwMode="auto">
              <a:xfrm>
                <a:off x="3567" y="1653"/>
                <a:ext cx="58" cy="88"/>
              </a:xfrm>
              <a:custGeom>
                <a:avLst/>
                <a:gdLst>
                  <a:gd name="T0" fmla="*/ 36 w 528"/>
                  <a:gd name="T1" fmla="*/ 88 h 792"/>
                  <a:gd name="T2" fmla="*/ 1 w 528"/>
                  <a:gd name="T3" fmla="*/ 86 h 792"/>
                  <a:gd name="T4" fmla="*/ 5 w 528"/>
                  <a:gd name="T5" fmla="*/ 85 h 792"/>
                  <a:gd name="T6" fmla="*/ 8 w 528"/>
                  <a:gd name="T7" fmla="*/ 85 h 792"/>
                  <a:gd name="T8" fmla="*/ 11 w 528"/>
                  <a:gd name="T9" fmla="*/ 83 h 792"/>
                  <a:gd name="T10" fmla="*/ 12 w 528"/>
                  <a:gd name="T11" fmla="*/ 82 h 792"/>
                  <a:gd name="T12" fmla="*/ 13 w 528"/>
                  <a:gd name="T13" fmla="*/ 80 h 792"/>
                  <a:gd name="T14" fmla="*/ 14 w 528"/>
                  <a:gd name="T15" fmla="*/ 77 h 792"/>
                  <a:gd name="T16" fmla="*/ 17 w 528"/>
                  <a:gd name="T17" fmla="*/ 71 h 792"/>
                  <a:gd name="T18" fmla="*/ 33 w 528"/>
                  <a:gd name="T19" fmla="*/ 15 h 792"/>
                  <a:gd name="T20" fmla="*/ 34 w 528"/>
                  <a:gd name="T21" fmla="*/ 10 h 792"/>
                  <a:gd name="T22" fmla="*/ 34 w 528"/>
                  <a:gd name="T23" fmla="*/ 7 h 792"/>
                  <a:gd name="T24" fmla="*/ 33 w 528"/>
                  <a:gd name="T25" fmla="*/ 5 h 792"/>
                  <a:gd name="T26" fmla="*/ 32 w 528"/>
                  <a:gd name="T27" fmla="*/ 4 h 792"/>
                  <a:gd name="T28" fmla="*/ 31 w 528"/>
                  <a:gd name="T29" fmla="*/ 3 h 792"/>
                  <a:gd name="T30" fmla="*/ 29 w 528"/>
                  <a:gd name="T31" fmla="*/ 3 h 792"/>
                  <a:gd name="T32" fmla="*/ 26 w 528"/>
                  <a:gd name="T33" fmla="*/ 2 h 792"/>
                  <a:gd name="T34" fmla="*/ 24 w 528"/>
                  <a:gd name="T35" fmla="*/ 0 h 792"/>
                  <a:gd name="T36" fmla="*/ 57 w 528"/>
                  <a:gd name="T37" fmla="*/ 2 h 792"/>
                  <a:gd name="T38" fmla="*/ 54 w 528"/>
                  <a:gd name="T39" fmla="*/ 3 h 792"/>
                  <a:gd name="T40" fmla="*/ 51 w 528"/>
                  <a:gd name="T41" fmla="*/ 3 h 792"/>
                  <a:gd name="T42" fmla="*/ 49 w 528"/>
                  <a:gd name="T43" fmla="*/ 5 h 792"/>
                  <a:gd name="T44" fmla="*/ 47 w 528"/>
                  <a:gd name="T45" fmla="*/ 7 h 792"/>
                  <a:gd name="T46" fmla="*/ 45 w 528"/>
                  <a:gd name="T47" fmla="*/ 11 h 792"/>
                  <a:gd name="T48" fmla="*/ 43 w 528"/>
                  <a:gd name="T49" fmla="*/ 18 h 792"/>
                  <a:gd name="T50" fmla="*/ 27 w 528"/>
                  <a:gd name="T51" fmla="*/ 74 h 792"/>
                  <a:gd name="T52" fmla="*/ 26 w 528"/>
                  <a:gd name="T53" fmla="*/ 79 h 792"/>
                  <a:gd name="T54" fmla="*/ 26 w 528"/>
                  <a:gd name="T55" fmla="*/ 81 h 792"/>
                  <a:gd name="T56" fmla="*/ 26 w 528"/>
                  <a:gd name="T57" fmla="*/ 82 h 792"/>
                  <a:gd name="T58" fmla="*/ 27 w 528"/>
                  <a:gd name="T59" fmla="*/ 83 h 792"/>
                  <a:gd name="T60" fmla="*/ 28 w 528"/>
                  <a:gd name="T61" fmla="*/ 84 h 792"/>
                  <a:gd name="T62" fmla="*/ 30 w 528"/>
                  <a:gd name="T63" fmla="*/ 85 h 792"/>
                  <a:gd name="T64" fmla="*/ 34 w 528"/>
                  <a:gd name="T65" fmla="*/ 85 h 79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8" h="792">
                    <a:moveTo>
                      <a:pt x="332" y="771"/>
                    </a:moveTo>
                    <a:lnTo>
                      <a:pt x="326" y="792"/>
                    </a:lnTo>
                    <a:lnTo>
                      <a:pt x="0" y="792"/>
                    </a:lnTo>
                    <a:lnTo>
                      <a:pt x="9" y="771"/>
                    </a:lnTo>
                    <a:lnTo>
                      <a:pt x="32" y="770"/>
                    </a:lnTo>
                    <a:lnTo>
                      <a:pt x="50" y="768"/>
                    </a:lnTo>
                    <a:lnTo>
                      <a:pt x="64" y="765"/>
                    </a:lnTo>
                    <a:lnTo>
                      <a:pt x="74" y="762"/>
                    </a:lnTo>
                    <a:lnTo>
                      <a:pt x="85" y="757"/>
                    </a:lnTo>
                    <a:lnTo>
                      <a:pt x="96" y="750"/>
                    </a:lnTo>
                    <a:lnTo>
                      <a:pt x="105" y="743"/>
                    </a:lnTo>
                    <a:lnTo>
                      <a:pt x="111" y="734"/>
                    </a:lnTo>
                    <a:lnTo>
                      <a:pt x="117" y="728"/>
                    </a:lnTo>
                    <a:lnTo>
                      <a:pt x="121" y="718"/>
                    </a:lnTo>
                    <a:lnTo>
                      <a:pt x="126" y="708"/>
                    </a:lnTo>
                    <a:lnTo>
                      <a:pt x="131" y="696"/>
                    </a:lnTo>
                    <a:lnTo>
                      <a:pt x="141" y="669"/>
                    </a:lnTo>
                    <a:lnTo>
                      <a:pt x="151" y="637"/>
                    </a:lnTo>
                    <a:lnTo>
                      <a:pt x="289" y="159"/>
                    </a:lnTo>
                    <a:lnTo>
                      <a:pt x="297" y="131"/>
                    </a:lnTo>
                    <a:lnTo>
                      <a:pt x="302" y="106"/>
                    </a:lnTo>
                    <a:lnTo>
                      <a:pt x="305" y="86"/>
                    </a:lnTo>
                    <a:lnTo>
                      <a:pt x="306" y="69"/>
                    </a:lnTo>
                    <a:lnTo>
                      <a:pt x="306" y="61"/>
                    </a:lnTo>
                    <a:lnTo>
                      <a:pt x="304" y="55"/>
                    </a:lnTo>
                    <a:lnTo>
                      <a:pt x="302" y="49"/>
                    </a:lnTo>
                    <a:lnTo>
                      <a:pt x="299" y="43"/>
                    </a:lnTo>
                    <a:lnTo>
                      <a:pt x="295" y="38"/>
                    </a:lnTo>
                    <a:lnTo>
                      <a:pt x="289" y="34"/>
                    </a:lnTo>
                    <a:lnTo>
                      <a:pt x="283" y="30"/>
                    </a:lnTo>
                    <a:lnTo>
                      <a:pt x="276" y="28"/>
                    </a:lnTo>
                    <a:lnTo>
                      <a:pt x="267" y="24"/>
                    </a:lnTo>
                    <a:lnTo>
                      <a:pt x="253" y="23"/>
                    </a:lnTo>
                    <a:lnTo>
                      <a:pt x="236" y="22"/>
                    </a:lnTo>
                    <a:lnTo>
                      <a:pt x="216" y="21"/>
                    </a:lnTo>
                    <a:lnTo>
                      <a:pt x="222" y="0"/>
                    </a:lnTo>
                    <a:lnTo>
                      <a:pt x="528" y="0"/>
                    </a:lnTo>
                    <a:lnTo>
                      <a:pt x="522" y="21"/>
                    </a:lnTo>
                    <a:lnTo>
                      <a:pt x="505" y="22"/>
                    </a:lnTo>
                    <a:lnTo>
                      <a:pt x="490" y="23"/>
                    </a:lnTo>
                    <a:lnTo>
                      <a:pt x="477" y="26"/>
                    </a:lnTo>
                    <a:lnTo>
                      <a:pt x="466" y="30"/>
                    </a:lnTo>
                    <a:lnTo>
                      <a:pt x="454" y="36"/>
                    </a:lnTo>
                    <a:lnTo>
                      <a:pt x="443" y="44"/>
                    </a:lnTo>
                    <a:lnTo>
                      <a:pt x="434" y="52"/>
                    </a:lnTo>
                    <a:lnTo>
                      <a:pt x="426" y="63"/>
                    </a:lnTo>
                    <a:lnTo>
                      <a:pt x="418" y="77"/>
                    </a:lnTo>
                    <a:lnTo>
                      <a:pt x="411" y="98"/>
                    </a:lnTo>
                    <a:lnTo>
                      <a:pt x="401" y="125"/>
                    </a:lnTo>
                    <a:lnTo>
                      <a:pt x="390" y="159"/>
                    </a:lnTo>
                    <a:lnTo>
                      <a:pt x="254" y="637"/>
                    </a:lnTo>
                    <a:lnTo>
                      <a:pt x="246" y="666"/>
                    </a:lnTo>
                    <a:lnTo>
                      <a:pt x="240" y="691"/>
                    </a:lnTo>
                    <a:lnTo>
                      <a:pt x="236" y="708"/>
                    </a:lnTo>
                    <a:lnTo>
                      <a:pt x="235" y="721"/>
                    </a:lnTo>
                    <a:lnTo>
                      <a:pt x="235" y="728"/>
                    </a:lnTo>
                    <a:lnTo>
                      <a:pt x="237" y="734"/>
                    </a:lnTo>
                    <a:lnTo>
                      <a:pt x="240" y="740"/>
                    </a:lnTo>
                    <a:lnTo>
                      <a:pt x="243" y="745"/>
                    </a:lnTo>
                    <a:lnTo>
                      <a:pt x="247" y="750"/>
                    </a:lnTo>
                    <a:lnTo>
                      <a:pt x="251" y="755"/>
                    </a:lnTo>
                    <a:lnTo>
                      <a:pt x="258" y="758"/>
                    </a:lnTo>
                    <a:lnTo>
                      <a:pt x="265" y="761"/>
                    </a:lnTo>
                    <a:lnTo>
                      <a:pt x="276" y="764"/>
                    </a:lnTo>
                    <a:lnTo>
                      <a:pt x="290" y="767"/>
                    </a:lnTo>
                    <a:lnTo>
                      <a:pt x="310" y="769"/>
                    </a:lnTo>
                    <a:lnTo>
                      <a:pt x="332" y="771"/>
                    </a:lnTo>
                    <a:close/>
                  </a:path>
                </a:pathLst>
              </a:custGeom>
              <a:solidFill>
                <a:srgbClr val="13151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350" name="Freeform 192"/>
              <p:cNvSpPr>
                <a:spLocks noEditPoints="1"/>
              </p:cNvSpPr>
              <p:nvPr/>
            </p:nvSpPr>
            <p:spPr bwMode="auto">
              <a:xfrm>
                <a:off x="3503" y="1832"/>
                <a:ext cx="71" cy="98"/>
              </a:xfrm>
              <a:custGeom>
                <a:avLst/>
                <a:gdLst>
                  <a:gd name="T0" fmla="*/ 49 w 640"/>
                  <a:gd name="T1" fmla="*/ 12 h 886"/>
                  <a:gd name="T2" fmla="*/ 48 w 640"/>
                  <a:gd name="T3" fmla="*/ 9 h 886"/>
                  <a:gd name="T4" fmla="*/ 44 w 640"/>
                  <a:gd name="T5" fmla="*/ 9 h 886"/>
                  <a:gd name="T6" fmla="*/ 44 w 640"/>
                  <a:gd name="T7" fmla="*/ 4 h 886"/>
                  <a:gd name="T8" fmla="*/ 55 w 640"/>
                  <a:gd name="T9" fmla="*/ 2 h 886"/>
                  <a:gd name="T10" fmla="*/ 61 w 640"/>
                  <a:gd name="T11" fmla="*/ 4 h 886"/>
                  <a:gd name="T12" fmla="*/ 60 w 640"/>
                  <a:gd name="T13" fmla="*/ 34 h 886"/>
                  <a:gd name="T14" fmla="*/ 60 w 640"/>
                  <a:gd name="T15" fmla="*/ 86 h 886"/>
                  <a:gd name="T16" fmla="*/ 62 w 640"/>
                  <a:gd name="T17" fmla="*/ 91 h 886"/>
                  <a:gd name="T18" fmla="*/ 64 w 640"/>
                  <a:gd name="T19" fmla="*/ 92 h 886"/>
                  <a:gd name="T20" fmla="*/ 71 w 640"/>
                  <a:gd name="T21" fmla="*/ 97 h 886"/>
                  <a:gd name="T22" fmla="*/ 57 w 640"/>
                  <a:gd name="T23" fmla="*/ 96 h 886"/>
                  <a:gd name="T24" fmla="*/ 49 w 640"/>
                  <a:gd name="T25" fmla="*/ 97 h 886"/>
                  <a:gd name="T26" fmla="*/ 49 w 640"/>
                  <a:gd name="T27" fmla="*/ 84 h 886"/>
                  <a:gd name="T28" fmla="*/ 35 w 640"/>
                  <a:gd name="T29" fmla="*/ 96 h 886"/>
                  <a:gd name="T30" fmla="*/ 26 w 640"/>
                  <a:gd name="T31" fmla="*/ 98 h 886"/>
                  <a:gd name="T32" fmla="*/ 20 w 640"/>
                  <a:gd name="T33" fmla="*/ 97 h 886"/>
                  <a:gd name="T34" fmla="*/ 16 w 640"/>
                  <a:gd name="T35" fmla="*/ 96 h 886"/>
                  <a:gd name="T36" fmla="*/ 11 w 640"/>
                  <a:gd name="T37" fmla="*/ 93 h 886"/>
                  <a:gd name="T38" fmla="*/ 7 w 640"/>
                  <a:gd name="T39" fmla="*/ 90 h 886"/>
                  <a:gd name="T40" fmla="*/ 4 w 640"/>
                  <a:gd name="T41" fmla="*/ 85 h 886"/>
                  <a:gd name="T42" fmla="*/ 2 w 640"/>
                  <a:gd name="T43" fmla="*/ 80 h 886"/>
                  <a:gd name="T44" fmla="*/ 0 w 640"/>
                  <a:gd name="T45" fmla="*/ 74 h 886"/>
                  <a:gd name="T46" fmla="*/ 0 w 640"/>
                  <a:gd name="T47" fmla="*/ 68 h 886"/>
                  <a:gd name="T48" fmla="*/ 1 w 640"/>
                  <a:gd name="T49" fmla="*/ 60 h 886"/>
                  <a:gd name="T50" fmla="*/ 3 w 640"/>
                  <a:gd name="T51" fmla="*/ 53 h 886"/>
                  <a:gd name="T52" fmla="*/ 6 w 640"/>
                  <a:gd name="T53" fmla="*/ 48 h 886"/>
                  <a:gd name="T54" fmla="*/ 10 w 640"/>
                  <a:gd name="T55" fmla="*/ 44 h 886"/>
                  <a:gd name="T56" fmla="*/ 22 w 640"/>
                  <a:gd name="T57" fmla="*/ 37 h 886"/>
                  <a:gd name="T58" fmla="*/ 28 w 640"/>
                  <a:gd name="T59" fmla="*/ 35 h 886"/>
                  <a:gd name="T60" fmla="*/ 34 w 640"/>
                  <a:gd name="T61" fmla="*/ 34 h 886"/>
                  <a:gd name="T62" fmla="*/ 41 w 640"/>
                  <a:gd name="T63" fmla="*/ 35 h 886"/>
                  <a:gd name="T64" fmla="*/ 49 w 640"/>
                  <a:gd name="T65" fmla="*/ 38 h 886"/>
                  <a:gd name="T66" fmla="*/ 46 w 640"/>
                  <a:gd name="T67" fmla="*/ 46 h 886"/>
                  <a:gd name="T68" fmla="*/ 41 w 640"/>
                  <a:gd name="T69" fmla="*/ 43 h 886"/>
                  <a:gd name="T70" fmla="*/ 36 w 640"/>
                  <a:gd name="T71" fmla="*/ 41 h 886"/>
                  <a:gd name="T72" fmla="*/ 31 w 640"/>
                  <a:gd name="T73" fmla="*/ 40 h 886"/>
                  <a:gd name="T74" fmla="*/ 24 w 640"/>
                  <a:gd name="T75" fmla="*/ 41 h 886"/>
                  <a:gd name="T76" fmla="*/ 18 w 640"/>
                  <a:gd name="T77" fmla="*/ 44 h 886"/>
                  <a:gd name="T78" fmla="*/ 13 w 640"/>
                  <a:gd name="T79" fmla="*/ 51 h 886"/>
                  <a:gd name="T80" fmla="*/ 11 w 640"/>
                  <a:gd name="T81" fmla="*/ 61 h 886"/>
                  <a:gd name="T82" fmla="*/ 12 w 640"/>
                  <a:gd name="T83" fmla="*/ 72 h 886"/>
                  <a:gd name="T84" fmla="*/ 14 w 640"/>
                  <a:gd name="T85" fmla="*/ 78 h 886"/>
                  <a:gd name="T86" fmla="*/ 17 w 640"/>
                  <a:gd name="T87" fmla="*/ 82 h 886"/>
                  <a:gd name="T88" fmla="*/ 22 w 640"/>
                  <a:gd name="T89" fmla="*/ 87 h 886"/>
                  <a:gd name="T90" fmla="*/ 30 w 640"/>
                  <a:gd name="T91" fmla="*/ 90 h 886"/>
                  <a:gd name="T92" fmla="*/ 35 w 640"/>
                  <a:gd name="T93" fmla="*/ 89 h 886"/>
                  <a:gd name="T94" fmla="*/ 40 w 640"/>
                  <a:gd name="T95" fmla="*/ 88 h 886"/>
                  <a:gd name="T96" fmla="*/ 44 w 640"/>
                  <a:gd name="T97" fmla="*/ 85 h 886"/>
                  <a:gd name="T98" fmla="*/ 47 w 640"/>
                  <a:gd name="T99" fmla="*/ 81 h 886"/>
                  <a:gd name="T100" fmla="*/ 49 w 640"/>
                  <a:gd name="T101" fmla="*/ 75 h 886"/>
                  <a:gd name="T102" fmla="*/ 49 w 640"/>
                  <a:gd name="T103" fmla="*/ 67 h 88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40" h="886">
                    <a:moveTo>
                      <a:pt x="446" y="345"/>
                    </a:moveTo>
                    <a:lnTo>
                      <a:pt x="446" y="134"/>
                    </a:lnTo>
                    <a:lnTo>
                      <a:pt x="445" y="117"/>
                    </a:lnTo>
                    <a:lnTo>
                      <a:pt x="444" y="104"/>
                    </a:lnTo>
                    <a:lnTo>
                      <a:pt x="442" y="94"/>
                    </a:lnTo>
                    <a:lnTo>
                      <a:pt x="438" y="87"/>
                    </a:lnTo>
                    <a:lnTo>
                      <a:pt x="435" y="85"/>
                    </a:lnTo>
                    <a:lnTo>
                      <a:pt x="432" y="83"/>
                    </a:lnTo>
                    <a:lnTo>
                      <a:pt x="429" y="82"/>
                    </a:lnTo>
                    <a:lnTo>
                      <a:pt x="425" y="81"/>
                    </a:lnTo>
                    <a:lnTo>
                      <a:pt x="414" y="79"/>
                    </a:lnTo>
                    <a:lnTo>
                      <a:pt x="401" y="78"/>
                    </a:lnTo>
                    <a:lnTo>
                      <a:pt x="350" y="78"/>
                    </a:lnTo>
                    <a:lnTo>
                      <a:pt x="350" y="43"/>
                    </a:lnTo>
                    <a:lnTo>
                      <a:pt x="376" y="41"/>
                    </a:lnTo>
                    <a:lnTo>
                      <a:pt x="401" y="38"/>
                    </a:lnTo>
                    <a:lnTo>
                      <a:pt x="427" y="33"/>
                    </a:lnTo>
                    <a:lnTo>
                      <a:pt x="450" y="29"/>
                    </a:lnTo>
                    <a:lnTo>
                      <a:pt x="474" y="23"/>
                    </a:lnTo>
                    <a:lnTo>
                      <a:pt x="498" y="16"/>
                    </a:lnTo>
                    <a:lnTo>
                      <a:pt x="522" y="9"/>
                    </a:lnTo>
                    <a:lnTo>
                      <a:pt x="544" y="0"/>
                    </a:lnTo>
                    <a:lnTo>
                      <a:pt x="555" y="7"/>
                    </a:lnTo>
                    <a:lnTo>
                      <a:pt x="553" y="38"/>
                    </a:lnTo>
                    <a:lnTo>
                      <a:pt x="551" y="72"/>
                    </a:lnTo>
                    <a:lnTo>
                      <a:pt x="549" y="110"/>
                    </a:lnTo>
                    <a:lnTo>
                      <a:pt x="547" y="151"/>
                    </a:lnTo>
                    <a:lnTo>
                      <a:pt x="545" y="306"/>
                    </a:lnTo>
                    <a:lnTo>
                      <a:pt x="544" y="356"/>
                    </a:lnTo>
                    <a:lnTo>
                      <a:pt x="544" y="704"/>
                    </a:lnTo>
                    <a:lnTo>
                      <a:pt x="544" y="749"/>
                    </a:lnTo>
                    <a:lnTo>
                      <a:pt x="545" y="781"/>
                    </a:lnTo>
                    <a:lnTo>
                      <a:pt x="547" y="803"/>
                    </a:lnTo>
                    <a:lnTo>
                      <a:pt x="550" y="813"/>
                    </a:lnTo>
                    <a:lnTo>
                      <a:pt x="553" y="818"/>
                    </a:lnTo>
                    <a:lnTo>
                      <a:pt x="556" y="821"/>
                    </a:lnTo>
                    <a:lnTo>
                      <a:pt x="560" y="824"/>
                    </a:lnTo>
                    <a:lnTo>
                      <a:pt x="567" y="826"/>
                    </a:lnTo>
                    <a:lnTo>
                      <a:pt x="573" y="830"/>
                    </a:lnTo>
                    <a:lnTo>
                      <a:pt x="581" y="832"/>
                    </a:lnTo>
                    <a:lnTo>
                      <a:pt x="589" y="833"/>
                    </a:lnTo>
                    <a:lnTo>
                      <a:pt x="598" y="835"/>
                    </a:lnTo>
                    <a:lnTo>
                      <a:pt x="640" y="840"/>
                    </a:lnTo>
                    <a:lnTo>
                      <a:pt x="640" y="874"/>
                    </a:lnTo>
                    <a:lnTo>
                      <a:pt x="605" y="872"/>
                    </a:lnTo>
                    <a:lnTo>
                      <a:pt x="572" y="871"/>
                    </a:lnTo>
                    <a:lnTo>
                      <a:pt x="542" y="869"/>
                    </a:lnTo>
                    <a:lnTo>
                      <a:pt x="513" y="869"/>
                    </a:lnTo>
                    <a:lnTo>
                      <a:pt x="505" y="869"/>
                    </a:lnTo>
                    <a:lnTo>
                      <a:pt x="490" y="871"/>
                    </a:lnTo>
                    <a:lnTo>
                      <a:pt x="468" y="872"/>
                    </a:lnTo>
                    <a:lnTo>
                      <a:pt x="440" y="874"/>
                    </a:lnTo>
                    <a:lnTo>
                      <a:pt x="442" y="852"/>
                    </a:lnTo>
                    <a:lnTo>
                      <a:pt x="443" y="826"/>
                    </a:lnTo>
                    <a:lnTo>
                      <a:pt x="445" y="796"/>
                    </a:lnTo>
                    <a:lnTo>
                      <a:pt x="446" y="762"/>
                    </a:lnTo>
                    <a:lnTo>
                      <a:pt x="419" y="783"/>
                    </a:lnTo>
                    <a:lnTo>
                      <a:pt x="390" y="808"/>
                    </a:lnTo>
                    <a:lnTo>
                      <a:pt x="357" y="837"/>
                    </a:lnTo>
                    <a:lnTo>
                      <a:pt x="319" y="869"/>
                    </a:lnTo>
                    <a:lnTo>
                      <a:pt x="295" y="877"/>
                    </a:lnTo>
                    <a:lnTo>
                      <a:pt x="273" y="882"/>
                    </a:lnTo>
                    <a:lnTo>
                      <a:pt x="252" y="885"/>
                    </a:lnTo>
                    <a:lnTo>
                      <a:pt x="232" y="886"/>
                    </a:lnTo>
                    <a:lnTo>
                      <a:pt x="220" y="886"/>
                    </a:lnTo>
                    <a:lnTo>
                      <a:pt x="208" y="885"/>
                    </a:lnTo>
                    <a:lnTo>
                      <a:pt x="196" y="883"/>
                    </a:lnTo>
                    <a:lnTo>
                      <a:pt x="184" y="881"/>
                    </a:lnTo>
                    <a:lnTo>
                      <a:pt x="173" y="879"/>
                    </a:lnTo>
                    <a:lnTo>
                      <a:pt x="163" y="876"/>
                    </a:lnTo>
                    <a:lnTo>
                      <a:pt x="152" y="872"/>
                    </a:lnTo>
                    <a:lnTo>
                      <a:pt x="141" y="867"/>
                    </a:lnTo>
                    <a:lnTo>
                      <a:pt x="131" y="863"/>
                    </a:lnTo>
                    <a:lnTo>
                      <a:pt x="121" y="856"/>
                    </a:lnTo>
                    <a:lnTo>
                      <a:pt x="111" y="851"/>
                    </a:lnTo>
                    <a:lnTo>
                      <a:pt x="102" y="845"/>
                    </a:lnTo>
                    <a:lnTo>
                      <a:pt x="93" y="837"/>
                    </a:lnTo>
                    <a:lnTo>
                      <a:pt x="84" y="830"/>
                    </a:lnTo>
                    <a:lnTo>
                      <a:pt x="75" y="821"/>
                    </a:lnTo>
                    <a:lnTo>
                      <a:pt x="67" y="811"/>
                    </a:lnTo>
                    <a:lnTo>
                      <a:pt x="59" y="803"/>
                    </a:lnTo>
                    <a:lnTo>
                      <a:pt x="52" y="793"/>
                    </a:lnTo>
                    <a:lnTo>
                      <a:pt x="44" y="782"/>
                    </a:lnTo>
                    <a:lnTo>
                      <a:pt x="38" y="771"/>
                    </a:lnTo>
                    <a:lnTo>
                      <a:pt x="31" y="760"/>
                    </a:lnTo>
                    <a:lnTo>
                      <a:pt x="26" y="749"/>
                    </a:lnTo>
                    <a:lnTo>
                      <a:pt x="22" y="738"/>
                    </a:lnTo>
                    <a:lnTo>
                      <a:pt x="17" y="725"/>
                    </a:lnTo>
                    <a:lnTo>
                      <a:pt x="13" y="712"/>
                    </a:lnTo>
                    <a:lnTo>
                      <a:pt x="10" y="699"/>
                    </a:lnTo>
                    <a:lnTo>
                      <a:pt x="6" y="686"/>
                    </a:lnTo>
                    <a:lnTo>
                      <a:pt x="4" y="672"/>
                    </a:lnTo>
                    <a:lnTo>
                      <a:pt x="2" y="658"/>
                    </a:lnTo>
                    <a:lnTo>
                      <a:pt x="1" y="644"/>
                    </a:lnTo>
                    <a:lnTo>
                      <a:pt x="1" y="629"/>
                    </a:lnTo>
                    <a:lnTo>
                      <a:pt x="0" y="613"/>
                    </a:lnTo>
                    <a:lnTo>
                      <a:pt x="1" y="594"/>
                    </a:lnTo>
                    <a:lnTo>
                      <a:pt x="2" y="576"/>
                    </a:lnTo>
                    <a:lnTo>
                      <a:pt x="4" y="558"/>
                    </a:lnTo>
                    <a:lnTo>
                      <a:pt x="6" y="542"/>
                    </a:lnTo>
                    <a:lnTo>
                      <a:pt x="11" y="525"/>
                    </a:lnTo>
                    <a:lnTo>
                      <a:pt x="15" y="509"/>
                    </a:lnTo>
                    <a:lnTo>
                      <a:pt x="20" y="495"/>
                    </a:lnTo>
                    <a:lnTo>
                      <a:pt x="26" y="481"/>
                    </a:lnTo>
                    <a:lnTo>
                      <a:pt x="32" y="467"/>
                    </a:lnTo>
                    <a:lnTo>
                      <a:pt x="40" y="455"/>
                    </a:lnTo>
                    <a:lnTo>
                      <a:pt x="46" y="443"/>
                    </a:lnTo>
                    <a:lnTo>
                      <a:pt x="54" y="434"/>
                    </a:lnTo>
                    <a:lnTo>
                      <a:pt x="61" y="424"/>
                    </a:lnTo>
                    <a:lnTo>
                      <a:pt x="70" y="415"/>
                    </a:lnTo>
                    <a:lnTo>
                      <a:pt x="79" y="408"/>
                    </a:lnTo>
                    <a:lnTo>
                      <a:pt x="87" y="401"/>
                    </a:lnTo>
                    <a:lnTo>
                      <a:pt x="108" y="387"/>
                    </a:lnTo>
                    <a:lnTo>
                      <a:pt x="133" y="373"/>
                    </a:lnTo>
                    <a:lnTo>
                      <a:pt x="163" y="356"/>
                    </a:lnTo>
                    <a:lnTo>
                      <a:pt x="198" y="338"/>
                    </a:lnTo>
                    <a:lnTo>
                      <a:pt x="212" y="331"/>
                    </a:lnTo>
                    <a:lnTo>
                      <a:pt x="226" y="326"/>
                    </a:lnTo>
                    <a:lnTo>
                      <a:pt x="240" y="320"/>
                    </a:lnTo>
                    <a:lnTo>
                      <a:pt x="253" y="316"/>
                    </a:lnTo>
                    <a:lnTo>
                      <a:pt x="267" y="314"/>
                    </a:lnTo>
                    <a:lnTo>
                      <a:pt x="280" y="311"/>
                    </a:lnTo>
                    <a:lnTo>
                      <a:pt x="292" y="310"/>
                    </a:lnTo>
                    <a:lnTo>
                      <a:pt x="305" y="310"/>
                    </a:lnTo>
                    <a:lnTo>
                      <a:pt x="321" y="310"/>
                    </a:lnTo>
                    <a:lnTo>
                      <a:pt x="338" y="312"/>
                    </a:lnTo>
                    <a:lnTo>
                      <a:pt x="356" y="314"/>
                    </a:lnTo>
                    <a:lnTo>
                      <a:pt x="374" y="318"/>
                    </a:lnTo>
                    <a:lnTo>
                      <a:pt x="391" y="324"/>
                    </a:lnTo>
                    <a:lnTo>
                      <a:pt x="409" y="329"/>
                    </a:lnTo>
                    <a:lnTo>
                      <a:pt x="428" y="337"/>
                    </a:lnTo>
                    <a:lnTo>
                      <a:pt x="446" y="345"/>
                    </a:lnTo>
                    <a:close/>
                    <a:moveTo>
                      <a:pt x="446" y="446"/>
                    </a:moveTo>
                    <a:lnTo>
                      <a:pt x="436" y="435"/>
                    </a:lnTo>
                    <a:lnTo>
                      <a:pt x="426" y="425"/>
                    </a:lnTo>
                    <a:lnTo>
                      <a:pt x="415" y="416"/>
                    </a:lnTo>
                    <a:lnTo>
                      <a:pt x="405" y="408"/>
                    </a:lnTo>
                    <a:lnTo>
                      <a:pt x="394" y="400"/>
                    </a:lnTo>
                    <a:lnTo>
                      <a:pt x="384" y="393"/>
                    </a:lnTo>
                    <a:lnTo>
                      <a:pt x="373" y="386"/>
                    </a:lnTo>
                    <a:lnTo>
                      <a:pt x="362" y="381"/>
                    </a:lnTo>
                    <a:lnTo>
                      <a:pt x="351" y="375"/>
                    </a:lnTo>
                    <a:lnTo>
                      <a:pt x="341" y="371"/>
                    </a:lnTo>
                    <a:lnTo>
                      <a:pt x="329" y="368"/>
                    </a:lnTo>
                    <a:lnTo>
                      <a:pt x="318" y="365"/>
                    </a:lnTo>
                    <a:lnTo>
                      <a:pt x="306" y="362"/>
                    </a:lnTo>
                    <a:lnTo>
                      <a:pt x="295" y="360"/>
                    </a:lnTo>
                    <a:lnTo>
                      <a:pt x="283" y="359"/>
                    </a:lnTo>
                    <a:lnTo>
                      <a:pt x="272" y="359"/>
                    </a:lnTo>
                    <a:lnTo>
                      <a:pt x="253" y="360"/>
                    </a:lnTo>
                    <a:lnTo>
                      <a:pt x="235" y="362"/>
                    </a:lnTo>
                    <a:lnTo>
                      <a:pt x="219" y="367"/>
                    </a:lnTo>
                    <a:lnTo>
                      <a:pt x="203" y="373"/>
                    </a:lnTo>
                    <a:lnTo>
                      <a:pt x="187" y="381"/>
                    </a:lnTo>
                    <a:lnTo>
                      <a:pt x="173" y="391"/>
                    </a:lnTo>
                    <a:lnTo>
                      <a:pt x="161" y="402"/>
                    </a:lnTo>
                    <a:lnTo>
                      <a:pt x="149" y="415"/>
                    </a:lnTo>
                    <a:lnTo>
                      <a:pt x="138" y="429"/>
                    </a:lnTo>
                    <a:lnTo>
                      <a:pt x="128" y="446"/>
                    </a:lnTo>
                    <a:lnTo>
                      <a:pt x="120" y="464"/>
                    </a:lnTo>
                    <a:lnTo>
                      <a:pt x="113" y="483"/>
                    </a:lnTo>
                    <a:lnTo>
                      <a:pt x="108" y="505"/>
                    </a:lnTo>
                    <a:lnTo>
                      <a:pt x="104" y="527"/>
                    </a:lnTo>
                    <a:lnTo>
                      <a:pt x="102" y="552"/>
                    </a:lnTo>
                    <a:lnTo>
                      <a:pt x="101" y="578"/>
                    </a:lnTo>
                    <a:lnTo>
                      <a:pt x="102" y="605"/>
                    </a:lnTo>
                    <a:lnTo>
                      <a:pt x="104" y="630"/>
                    </a:lnTo>
                    <a:lnTo>
                      <a:pt x="109" y="654"/>
                    </a:lnTo>
                    <a:lnTo>
                      <a:pt x="115" y="675"/>
                    </a:lnTo>
                    <a:lnTo>
                      <a:pt x="119" y="686"/>
                    </a:lnTo>
                    <a:lnTo>
                      <a:pt x="123" y="696"/>
                    </a:lnTo>
                    <a:lnTo>
                      <a:pt x="127" y="707"/>
                    </a:lnTo>
                    <a:lnTo>
                      <a:pt x="131" y="715"/>
                    </a:lnTo>
                    <a:lnTo>
                      <a:pt x="137" y="725"/>
                    </a:lnTo>
                    <a:lnTo>
                      <a:pt x="142" y="734"/>
                    </a:lnTo>
                    <a:lnTo>
                      <a:pt x="149" y="742"/>
                    </a:lnTo>
                    <a:lnTo>
                      <a:pt x="155" y="750"/>
                    </a:lnTo>
                    <a:lnTo>
                      <a:pt x="169" y="764"/>
                    </a:lnTo>
                    <a:lnTo>
                      <a:pt x="183" y="777"/>
                    </a:lnTo>
                    <a:lnTo>
                      <a:pt x="198" y="787"/>
                    </a:lnTo>
                    <a:lnTo>
                      <a:pt x="214" y="796"/>
                    </a:lnTo>
                    <a:lnTo>
                      <a:pt x="231" y="803"/>
                    </a:lnTo>
                    <a:lnTo>
                      <a:pt x="248" y="808"/>
                    </a:lnTo>
                    <a:lnTo>
                      <a:pt x="266" y="811"/>
                    </a:lnTo>
                    <a:lnTo>
                      <a:pt x="284" y="811"/>
                    </a:lnTo>
                    <a:lnTo>
                      <a:pt x="296" y="811"/>
                    </a:lnTo>
                    <a:lnTo>
                      <a:pt x="308" y="810"/>
                    </a:lnTo>
                    <a:lnTo>
                      <a:pt x="319" y="808"/>
                    </a:lnTo>
                    <a:lnTo>
                      <a:pt x="330" y="806"/>
                    </a:lnTo>
                    <a:lnTo>
                      <a:pt x="341" y="801"/>
                    </a:lnTo>
                    <a:lnTo>
                      <a:pt x="350" y="797"/>
                    </a:lnTo>
                    <a:lnTo>
                      <a:pt x="361" y="792"/>
                    </a:lnTo>
                    <a:lnTo>
                      <a:pt x="371" y="785"/>
                    </a:lnTo>
                    <a:lnTo>
                      <a:pt x="380" y="779"/>
                    </a:lnTo>
                    <a:lnTo>
                      <a:pt x="389" y="772"/>
                    </a:lnTo>
                    <a:lnTo>
                      <a:pt x="397" y="764"/>
                    </a:lnTo>
                    <a:lnTo>
                      <a:pt x="404" y="756"/>
                    </a:lnTo>
                    <a:lnTo>
                      <a:pt x="412" y="748"/>
                    </a:lnTo>
                    <a:lnTo>
                      <a:pt x="418" y="738"/>
                    </a:lnTo>
                    <a:lnTo>
                      <a:pt x="424" y="728"/>
                    </a:lnTo>
                    <a:lnTo>
                      <a:pt x="428" y="718"/>
                    </a:lnTo>
                    <a:lnTo>
                      <a:pt x="432" y="708"/>
                    </a:lnTo>
                    <a:lnTo>
                      <a:pt x="435" y="695"/>
                    </a:lnTo>
                    <a:lnTo>
                      <a:pt x="439" y="681"/>
                    </a:lnTo>
                    <a:lnTo>
                      <a:pt x="442" y="666"/>
                    </a:lnTo>
                    <a:lnTo>
                      <a:pt x="444" y="648"/>
                    </a:lnTo>
                    <a:lnTo>
                      <a:pt x="445" y="630"/>
                    </a:lnTo>
                    <a:lnTo>
                      <a:pt x="446" y="609"/>
                    </a:lnTo>
                    <a:lnTo>
                      <a:pt x="446" y="588"/>
                    </a:lnTo>
                    <a:lnTo>
                      <a:pt x="446" y="446"/>
                    </a:lnTo>
                    <a:close/>
                  </a:path>
                </a:pathLst>
              </a:custGeom>
              <a:solidFill>
                <a:srgbClr val="13151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351" name="Freeform 193"/>
              <p:cNvSpPr>
                <a:spLocks noEditPoints="1"/>
              </p:cNvSpPr>
              <p:nvPr/>
            </p:nvSpPr>
            <p:spPr bwMode="auto">
              <a:xfrm>
                <a:off x="3496" y="1644"/>
                <a:ext cx="71" cy="99"/>
              </a:xfrm>
              <a:custGeom>
                <a:avLst/>
                <a:gdLst>
                  <a:gd name="T0" fmla="*/ 49 w 639"/>
                  <a:gd name="T1" fmla="*/ 12 h 886"/>
                  <a:gd name="T2" fmla="*/ 48 w 639"/>
                  <a:gd name="T3" fmla="*/ 9 h 886"/>
                  <a:gd name="T4" fmla="*/ 44 w 639"/>
                  <a:gd name="T5" fmla="*/ 9 h 886"/>
                  <a:gd name="T6" fmla="*/ 45 w 639"/>
                  <a:gd name="T7" fmla="*/ 4 h 886"/>
                  <a:gd name="T8" fmla="*/ 55 w 639"/>
                  <a:gd name="T9" fmla="*/ 2 h 886"/>
                  <a:gd name="T10" fmla="*/ 61 w 639"/>
                  <a:gd name="T11" fmla="*/ 4 h 886"/>
                  <a:gd name="T12" fmla="*/ 61 w 639"/>
                  <a:gd name="T13" fmla="*/ 34 h 886"/>
                  <a:gd name="T14" fmla="*/ 61 w 639"/>
                  <a:gd name="T15" fmla="*/ 87 h 886"/>
                  <a:gd name="T16" fmla="*/ 62 w 639"/>
                  <a:gd name="T17" fmla="*/ 92 h 886"/>
                  <a:gd name="T18" fmla="*/ 64 w 639"/>
                  <a:gd name="T19" fmla="*/ 93 h 886"/>
                  <a:gd name="T20" fmla="*/ 71 w 639"/>
                  <a:gd name="T21" fmla="*/ 98 h 886"/>
                  <a:gd name="T22" fmla="*/ 57 w 639"/>
                  <a:gd name="T23" fmla="*/ 97 h 886"/>
                  <a:gd name="T24" fmla="*/ 49 w 639"/>
                  <a:gd name="T25" fmla="*/ 98 h 886"/>
                  <a:gd name="T26" fmla="*/ 49 w 639"/>
                  <a:gd name="T27" fmla="*/ 85 h 886"/>
                  <a:gd name="T28" fmla="*/ 35 w 639"/>
                  <a:gd name="T29" fmla="*/ 97 h 886"/>
                  <a:gd name="T30" fmla="*/ 26 w 639"/>
                  <a:gd name="T31" fmla="*/ 99 h 886"/>
                  <a:gd name="T32" fmla="*/ 21 w 639"/>
                  <a:gd name="T33" fmla="*/ 98 h 886"/>
                  <a:gd name="T34" fmla="*/ 16 w 639"/>
                  <a:gd name="T35" fmla="*/ 97 h 886"/>
                  <a:gd name="T36" fmla="*/ 11 w 639"/>
                  <a:gd name="T37" fmla="*/ 94 h 886"/>
                  <a:gd name="T38" fmla="*/ 7 w 639"/>
                  <a:gd name="T39" fmla="*/ 91 h 886"/>
                  <a:gd name="T40" fmla="*/ 4 w 639"/>
                  <a:gd name="T41" fmla="*/ 86 h 886"/>
                  <a:gd name="T42" fmla="*/ 2 w 639"/>
                  <a:gd name="T43" fmla="*/ 81 h 886"/>
                  <a:gd name="T44" fmla="*/ 0 w 639"/>
                  <a:gd name="T45" fmla="*/ 75 h 886"/>
                  <a:gd name="T46" fmla="*/ 0 w 639"/>
                  <a:gd name="T47" fmla="*/ 68 h 886"/>
                  <a:gd name="T48" fmla="*/ 1 w 639"/>
                  <a:gd name="T49" fmla="*/ 60 h 886"/>
                  <a:gd name="T50" fmla="*/ 3 w 639"/>
                  <a:gd name="T51" fmla="*/ 54 h 886"/>
                  <a:gd name="T52" fmla="*/ 6 w 639"/>
                  <a:gd name="T53" fmla="*/ 48 h 886"/>
                  <a:gd name="T54" fmla="*/ 10 w 639"/>
                  <a:gd name="T55" fmla="*/ 45 h 886"/>
                  <a:gd name="T56" fmla="*/ 22 w 639"/>
                  <a:gd name="T57" fmla="*/ 38 h 886"/>
                  <a:gd name="T58" fmla="*/ 28 w 639"/>
                  <a:gd name="T59" fmla="*/ 35 h 886"/>
                  <a:gd name="T60" fmla="*/ 34 w 639"/>
                  <a:gd name="T61" fmla="*/ 35 h 886"/>
                  <a:gd name="T62" fmla="*/ 41 w 639"/>
                  <a:gd name="T63" fmla="*/ 36 h 886"/>
                  <a:gd name="T64" fmla="*/ 49 w 639"/>
                  <a:gd name="T65" fmla="*/ 39 h 886"/>
                  <a:gd name="T66" fmla="*/ 46 w 639"/>
                  <a:gd name="T67" fmla="*/ 46 h 886"/>
                  <a:gd name="T68" fmla="*/ 41 w 639"/>
                  <a:gd name="T69" fmla="*/ 43 h 886"/>
                  <a:gd name="T70" fmla="*/ 37 w 639"/>
                  <a:gd name="T71" fmla="*/ 41 h 886"/>
                  <a:gd name="T72" fmla="*/ 31 w 639"/>
                  <a:gd name="T73" fmla="*/ 40 h 886"/>
                  <a:gd name="T74" fmla="*/ 24 w 639"/>
                  <a:gd name="T75" fmla="*/ 41 h 886"/>
                  <a:gd name="T76" fmla="*/ 18 w 639"/>
                  <a:gd name="T77" fmla="*/ 45 h 886"/>
                  <a:gd name="T78" fmla="*/ 13 w 639"/>
                  <a:gd name="T79" fmla="*/ 52 h 886"/>
                  <a:gd name="T80" fmla="*/ 11 w 639"/>
                  <a:gd name="T81" fmla="*/ 62 h 886"/>
                  <a:gd name="T82" fmla="*/ 12 w 639"/>
                  <a:gd name="T83" fmla="*/ 73 h 886"/>
                  <a:gd name="T84" fmla="*/ 14 w 639"/>
                  <a:gd name="T85" fmla="*/ 79 h 886"/>
                  <a:gd name="T86" fmla="*/ 16 w 639"/>
                  <a:gd name="T87" fmla="*/ 83 h 886"/>
                  <a:gd name="T88" fmla="*/ 22 w 639"/>
                  <a:gd name="T89" fmla="*/ 88 h 886"/>
                  <a:gd name="T90" fmla="*/ 29 w 639"/>
                  <a:gd name="T91" fmla="*/ 91 h 886"/>
                  <a:gd name="T92" fmla="*/ 35 w 639"/>
                  <a:gd name="T93" fmla="*/ 90 h 886"/>
                  <a:gd name="T94" fmla="*/ 40 w 639"/>
                  <a:gd name="T95" fmla="*/ 88 h 886"/>
                  <a:gd name="T96" fmla="*/ 44 w 639"/>
                  <a:gd name="T97" fmla="*/ 85 h 886"/>
                  <a:gd name="T98" fmla="*/ 47 w 639"/>
                  <a:gd name="T99" fmla="*/ 81 h 886"/>
                  <a:gd name="T100" fmla="*/ 49 w 639"/>
                  <a:gd name="T101" fmla="*/ 76 h 886"/>
                  <a:gd name="T102" fmla="*/ 49 w 639"/>
                  <a:gd name="T103" fmla="*/ 68 h 88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39" h="886">
                    <a:moveTo>
                      <a:pt x="445" y="345"/>
                    </a:moveTo>
                    <a:lnTo>
                      <a:pt x="445" y="134"/>
                    </a:lnTo>
                    <a:lnTo>
                      <a:pt x="445" y="116"/>
                    </a:lnTo>
                    <a:lnTo>
                      <a:pt x="443" y="104"/>
                    </a:lnTo>
                    <a:lnTo>
                      <a:pt x="441" y="94"/>
                    </a:lnTo>
                    <a:lnTo>
                      <a:pt x="438" y="87"/>
                    </a:lnTo>
                    <a:lnTo>
                      <a:pt x="435" y="85"/>
                    </a:lnTo>
                    <a:lnTo>
                      <a:pt x="432" y="83"/>
                    </a:lnTo>
                    <a:lnTo>
                      <a:pt x="428" y="82"/>
                    </a:lnTo>
                    <a:lnTo>
                      <a:pt x="424" y="81"/>
                    </a:lnTo>
                    <a:lnTo>
                      <a:pt x="413" y="79"/>
                    </a:lnTo>
                    <a:lnTo>
                      <a:pt x="400" y="78"/>
                    </a:lnTo>
                    <a:lnTo>
                      <a:pt x="349" y="78"/>
                    </a:lnTo>
                    <a:lnTo>
                      <a:pt x="349" y="43"/>
                    </a:lnTo>
                    <a:lnTo>
                      <a:pt x="375" y="41"/>
                    </a:lnTo>
                    <a:lnTo>
                      <a:pt x="401" y="38"/>
                    </a:lnTo>
                    <a:lnTo>
                      <a:pt x="426" y="33"/>
                    </a:lnTo>
                    <a:lnTo>
                      <a:pt x="451" y="29"/>
                    </a:lnTo>
                    <a:lnTo>
                      <a:pt x="474" y="23"/>
                    </a:lnTo>
                    <a:lnTo>
                      <a:pt x="498" y="16"/>
                    </a:lnTo>
                    <a:lnTo>
                      <a:pt x="521" y="9"/>
                    </a:lnTo>
                    <a:lnTo>
                      <a:pt x="543" y="0"/>
                    </a:lnTo>
                    <a:lnTo>
                      <a:pt x="554" y="6"/>
                    </a:lnTo>
                    <a:lnTo>
                      <a:pt x="552" y="38"/>
                    </a:lnTo>
                    <a:lnTo>
                      <a:pt x="550" y="72"/>
                    </a:lnTo>
                    <a:lnTo>
                      <a:pt x="549" y="110"/>
                    </a:lnTo>
                    <a:lnTo>
                      <a:pt x="548" y="151"/>
                    </a:lnTo>
                    <a:lnTo>
                      <a:pt x="545" y="305"/>
                    </a:lnTo>
                    <a:lnTo>
                      <a:pt x="543" y="356"/>
                    </a:lnTo>
                    <a:lnTo>
                      <a:pt x="543" y="704"/>
                    </a:lnTo>
                    <a:lnTo>
                      <a:pt x="543" y="749"/>
                    </a:lnTo>
                    <a:lnTo>
                      <a:pt x="546" y="781"/>
                    </a:lnTo>
                    <a:lnTo>
                      <a:pt x="547" y="802"/>
                    </a:lnTo>
                    <a:lnTo>
                      <a:pt x="550" y="813"/>
                    </a:lnTo>
                    <a:lnTo>
                      <a:pt x="552" y="818"/>
                    </a:lnTo>
                    <a:lnTo>
                      <a:pt x="555" y="821"/>
                    </a:lnTo>
                    <a:lnTo>
                      <a:pt x="561" y="824"/>
                    </a:lnTo>
                    <a:lnTo>
                      <a:pt x="566" y="826"/>
                    </a:lnTo>
                    <a:lnTo>
                      <a:pt x="573" y="829"/>
                    </a:lnTo>
                    <a:lnTo>
                      <a:pt x="580" y="831"/>
                    </a:lnTo>
                    <a:lnTo>
                      <a:pt x="589" y="833"/>
                    </a:lnTo>
                    <a:lnTo>
                      <a:pt x="598" y="834"/>
                    </a:lnTo>
                    <a:lnTo>
                      <a:pt x="639" y="839"/>
                    </a:lnTo>
                    <a:lnTo>
                      <a:pt x="639" y="874"/>
                    </a:lnTo>
                    <a:lnTo>
                      <a:pt x="605" y="872"/>
                    </a:lnTo>
                    <a:lnTo>
                      <a:pt x="571" y="870"/>
                    </a:lnTo>
                    <a:lnTo>
                      <a:pt x="541" y="869"/>
                    </a:lnTo>
                    <a:lnTo>
                      <a:pt x="513" y="868"/>
                    </a:lnTo>
                    <a:lnTo>
                      <a:pt x="505" y="869"/>
                    </a:lnTo>
                    <a:lnTo>
                      <a:pt x="490" y="870"/>
                    </a:lnTo>
                    <a:lnTo>
                      <a:pt x="468" y="872"/>
                    </a:lnTo>
                    <a:lnTo>
                      <a:pt x="439" y="874"/>
                    </a:lnTo>
                    <a:lnTo>
                      <a:pt x="441" y="852"/>
                    </a:lnTo>
                    <a:lnTo>
                      <a:pt x="443" y="826"/>
                    </a:lnTo>
                    <a:lnTo>
                      <a:pt x="444" y="796"/>
                    </a:lnTo>
                    <a:lnTo>
                      <a:pt x="445" y="762"/>
                    </a:lnTo>
                    <a:lnTo>
                      <a:pt x="420" y="782"/>
                    </a:lnTo>
                    <a:lnTo>
                      <a:pt x="389" y="808"/>
                    </a:lnTo>
                    <a:lnTo>
                      <a:pt x="356" y="837"/>
                    </a:lnTo>
                    <a:lnTo>
                      <a:pt x="319" y="869"/>
                    </a:lnTo>
                    <a:lnTo>
                      <a:pt x="295" y="877"/>
                    </a:lnTo>
                    <a:lnTo>
                      <a:pt x="272" y="881"/>
                    </a:lnTo>
                    <a:lnTo>
                      <a:pt x="251" y="884"/>
                    </a:lnTo>
                    <a:lnTo>
                      <a:pt x="232" y="886"/>
                    </a:lnTo>
                    <a:lnTo>
                      <a:pt x="219" y="886"/>
                    </a:lnTo>
                    <a:lnTo>
                      <a:pt x="207" y="884"/>
                    </a:lnTo>
                    <a:lnTo>
                      <a:pt x="195" y="883"/>
                    </a:lnTo>
                    <a:lnTo>
                      <a:pt x="185" y="881"/>
                    </a:lnTo>
                    <a:lnTo>
                      <a:pt x="173" y="878"/>
                    </a:lnTo>
                    <a:lnTo>
                      <a:pt x="162" y="875"/>
                    </a:lnTo>
                    <a:lnTo>
                      <a:pt x="151" y="872"/>
                    </a:lnTo>
                    <a:lnTo>
                      <a:pt x="140" y="867"/>
                    </a:lnTo>
                    <a:lnTo>
                      <a:pt x="131" y="862"/>
                    </a:lnTo>
                    <a:lnTo>
                      <a:pt x="121" y="856"/>
                    </a:lnTo>
                    <a:lnTo>
                      <a:pt x="111" y="851"/>
                    </a:lnTo>
                    <a:lnTo>
                      <a:pt x="102" y="843"/>
                    </a:lnTo>
                    <a:lnTo>
                      <a:pt x="92" y="837"/>
                    </a:lnTo>
                    <a:lnTo>
                      <a:pt x="83" y="828"/>
                    </a:lnTo>
                    <a:lnTo>
                      <a:pt x="75" y="821"/>
                    </a:lnTo>
                    <a:lnTo>
                      <a:pt x="66" y="811"/>
                    </a:lnTo>
                    <a:lnTo>
                      <a:pt x="58" y="802"/>
                    </a:lnTo>
                    <a:lnTo>
                      <a:pt x="51" y="792"/>
                    </a:lnTo>
                    <a:lnTo>
                      <a:pt x="43" y="782"/>
                    </a:lnTo>
                    <a:lnTo>
                      <a:pt x="37" y="771"/>
                    </a:lnTo>
                    <a:lnTo>
                      <a:pt x="32" y="760"/>
                    </a:lnTo>
                    <a:lnTo>
                      <a:pt x="26" y="749"/>
                    </a:lnTo>
                    <a:lnTo>
                      <a:pt x="21" y="737"/>
                    </a:lnTo>
                    <a:lnTo>
                      <a:pt x="16" y="725"/>
                    </a:lnTo>
                    <a:lnTo>
                      <a:pt x="12" y="712"/>
                    </a:lnTo>
                    <a:lnTo>
                      <a:pt x="9" y="699"/>
                    </a:lnTo>
                    <a:lnTo>
                      <a:pt x="7" y="686"/>
                    </a:lnTo>
                    <a:lnTo>
                      <a:pt x="4" y="672"/>
                    </a:lnTo>
                    <a:lnTo>
                      <a:pt x="2" y="658"/>
                    </a:lnTo>
                    <a:lnTo>
                      <a:pt x="1" y="643"/>
                    </a:lnTo>
                    <a:lnTo>
                      <a:pt x="0" y="629"/>
                    </a:lnTo>
                    <a:lnTo>
                      <a:pt x="0" y="613"/>
                    </a:lnTo>
                    <a:lnTo>
                      <a:pt x="0" y="594"/>
                    </a:lnTo>
                    <a:lnTo>
                      <a:pt x="1" y="576"/>
                    </a:lnTo>
                    <a:lnTo>
                      <a:pt x="4" y="558"/>
                    </a:lnTo>
                    <a:lnTo>
                      <a:pt x="7" y="541"/>
                    </a:lnTo>
                    <a:lnTo>
                      <a:pt x="10" y="525"/>
                    </a:lnTo>
                    <a:lnTo>
                      <a:pt x="14" y="509"/>
                    </a:lnTo>
                    <a:lnTo>
                      <a:pt x="20" y="494"/>
                    </a:lnTo>
                    <a:lnTo>
                      <a:pt x="25" y="480"/>
                    </a:lnTo>
                    <a:lnTo>
                      <a:pt x="33" y="467"/>
                    </a:lnTo>
                    <a:lnTo>
                      <a:pt x="39" y="455"/>
                    </a:lnTo>
                    <a:lnTo>
                      <a:pt x="47" y="443"/>
                    </a:lnTo>
                    <a:lnTo>
                      <a:pt x="54" y="433"/>
                    </a:lnTo>
                    <a:lnTo>
                      <a:pt x="62" y="424"/>
                    </a:lnTo>
                    <a:lnTo>
                      <a:pt x="69" y="415"/>
                    </a:lnTo>
                    <a:lnTo>
                      <a:pt x="78" y="408"/>
                    </a:lnTo>
                    <a:lnTo>
                      <a:pt x="87" y="400"/>
                    </a:lnTo>
                    <a:lnTo>
                      <a:pt x="107" y="387"/>
                    </a:lnTo>
                    <a:lnTo>
                      <a:pt x="132" y="372"/>
                    </a:lnTo>
                    <a:lnTo>
                      <a:pt x="163" y="356"/>
                    </a:lnTo>
                    <a:lnTo>
                      <a:pt x="198" y="338"/>
                    </a:lnTo>
                    <a:lnTo>
                      <a:pt x="212" y="331"/>
                    </a:lnTo>
                    <a:lnTo>
                      <a:pt x="226" y="326"/>
                    </a:lnTo>
                    <a:lnTo>
                      <a:pt x="240" y="320"/>
                    </a:lnTo>
                    <a:lnTo>
                      <a:pt x="254" y="316"/>
                    </a:lnTo>
                    <a:lnTo>
                      <a:pt x="266" y="313"/>
                    </a:lnTo>
                    <a:lnTo>
                      <a:pt x="279" y="311"/>
                    </a:lnTo>
                    <a:lnTo>
                      <a:pt x="292" y="310"/>
                    </a:lnTo>
                    <a:lnTo>
                      <a:pt x="304" y="310"/>
                    </a:lnTo>
                    <a:lnTo>
                      <a:pt x="321" y="310"/>
                    </a:lnTo>
                    <a:lnTo>
                      <a:pt x="339" y="312"/>
                    </a:lnTo>
                    <a:lnTo>
                      <a:pt x="356" y="314"/>
                    </a:lnTo>
                    <a:lnTo>
                      <a:pt x="373" y="318"/>
                    </a:lnTo>
                    <a:lnTo>
                      <a:pt x="390" y="322"/>
                    </a:lnTo>
                    <a:lnTo>
                      <a:pt x="409" y="329"/>
                    </a:lnTo>
                    <a:lnTo>
                      <a:pt x="427" y="337"/>
                    </a:lnTo>
                    <a:lnTo>
                      <a:pt x="445" y="345"/>
                    </a:lnTo>
                    <a:close/>
                    <a:moveTo>
                      <a:pt x="445" y="445"/>
                    </a:moveTo>
                    <a:lnTo>
                      <a:pt x="436" y="435"/>
                    </a:lnTo>
                    <a:lnTo>
                      <a:pt x="425" y="425"/>
                    </a:lnTo>
                    <a:lnTo>
                      <a:pt x="415" y="416"/>
                    </a:lnTo>
                    <a:lnTo>
                      <a:pt x="404" y="408"/>
                    </a:lnTo>
                    <a:lnTo>
                      <a:pt x="394" y="400"/>
                    </a:lnTo>
                    <a:lnTo>
                      <a:pt x="384" y="393"/>
                    </a:lnTo>
                    <a:lnTo>
                      <a:pt x="373" y="386"/>
                    </a:lnTo>
                    <a:lnTo>
                      <a:pt x="362" y="381"/>
                    </a:lnTo>
                    <a:lnTo>
                      <a:pt x="351" y="375"/>
                    </a:lnTo>
                    <a:lnTo>
                      <a:pt x="340" y="371"/>
                    </a:lnTo>
                    <a:lnTo>
                      <a:pt x="329" y="368"/>
                    </a:lnTo>
                    <a:lnTo>
                      <a:pt x="317" y="365"/>
                    </a:lnTo>
                    <a:lnTo>
                      <a:pt x="306" y="362"/>
                    </a:lnTo>
                    <a:lnTo>
                      <a:pt x="295" y="360"/>
                    </a:lnTo>
                    <a:lnTo>
                      <a:pt x="283" y="359"/>
                    </a:lnTo>
                    <a:lnTo>
                      <a:pt x="271" y="359"/>
                    </a:lnTo>
                    <a:lnTo>
                      <a:pt x="252" y="360"/>
                    </a:lnTo>
                    <a:lnTo>
                      <a:pt x="235" y="362"/>
                    </a:lnTo>
                    <a:lnTo>
                      <a:pt x="218" y="367"/>
                    </a:lnTo>
                    <a:lnTo>
                      <a:pt x="202" y="373"/>
                    </a:lnTo>
                    <a:lnTo>
                      <a:pt x="187" y="381"/>
                    </a:lnTo>
                    <a:lnTo>
                      <a:pt x="173" y="390"/>
                    </a:lnTo>
                    <a:lnTo>
                      <a:pt x="160" y="401"/>
                    </a:lnTo>
                    <a:lnTo>
                      <a:pt x="148" y="414"/>
                    </a:lnTo>
                    <a:lnTo>
                      <a:pt x="137" y="429"/>
                    </a:lnTo>
                    <a:lnTo>
                      <a:pt x="127" y="445"/>
                    </a:lnTo>
                    <a:lnTo>
                      <a:pt x="120" y="464"/>
                    </a:lnTo>
                    <a:lnTo>
                      <a:pt x="113" y="483"/>
                    </a:lnTo>
                    <a:lnTo>
                      <a:pt x="108" y="505"/>
                    </a:lnTo>
                    <a:lnTo>
                      <a:pt x="104" y="527"/>
                    </a:lnTo>
                    <a:lnTo>
                      <a:pt x="102" y="552"/>
                    </a:lnTo>
                    <a:lnTo>
                      <a:pt x="102" y="578"/>
                    </a:lnTo>
                    <a:lnTo>
                      <a:pt x="102" y="604"/>
                    </a:lnTo>
                    <a:lnTo>
                      <a:pt x="105" y="630"/>
                    </a:lnTo>
                    <a:lnTo>
                      <a:pt x="109" y="654"/>
                    </a:lnTo>
                    <a:lnTo>
                      <a:pt x="115" y="675"/>
                    </a:lnTo>
                    <a:lnTo>
                      <a:pt x="118" y="686"/>
                    </a:lnTo>
                    <a:lnTo>
                      <a:pt x="122" y="696"/>
                    </a:lnTo>
                    <a:lnTo>
                      <a:pt x="126" y="705"/>
                    </a:lnTo>
                    <a:lnTo>
                      <a:pt x="132" y="715"/>
                    </a:lnTo>
                    <a:lnTo>
                      <a:pt x="137" y="725"/>
                    </a:lnTo>
                    <a:lnTo>
                      <a:pt x="143" y="733"/>
                    </a:lnTo>
                    <a:lnTo>
                      <a:pt x="148" y="741"/>
                    </a:lnTo>
                    <a:lnTo>
                      <a:pt x="154" y="750"/>
                    </a:lnTo>
                    <a:lnTo>
                      <a:pt x="168" y="764"/>
                    </a:lnTo>
                    <a:lnTo>
                      <a:pt x="182" y="777"/>
                    </a:lnTo>
                    <a:lnTo>
                      <a:pt x="199" y="787"/>
                    </a:lnTo>
                    <a:lnTo>
                      <a:pt x="214" y="796"/>
                    </a:lnTo>
                    <a:lnTo>
                      <a:pt x="231" y="802"/>
                    </a:lnTo>
                    <a:lnTo>
                      <a:pt x="248" y="808"/>
                    </a:lnTo>
                    <a:lnTo>
                      <a:pt x="265" y="810"/>
                    </a:lnTo>
                    <a:lnTo>
                      <a:pt x="285" y="811"/>
                    </a:lnTo>
                    <a:lnTo>
                      <a:pt x="296" y="811"/>
                    </a:lnTo>
                    <a:lnTo>
                      <a:pt x="307" y="810"/>
                    </a:lnTo>
                    <a:lnTo>
                      <a:pt x="318" y="808"/>
                    </a:lnTo>
                    <a:lnTo>
                      <a:pt x="329" y="805"/>
                    </a:lnTo>
                    <a:lnTo>
                      <a:pt x="340" y="801"/>
                    </a:lnTo>
                    <a:lnTo>
                      <a:pt x="351" y="797"/>
                    </a:lnTo>
                    <a:lnTo>
                      <a:pt x="360" y="792"/>
                    </a:lnTo>
                    <a:lnTo>
                      <a:pt x="370" y="785"/>
                    </a:lnTo>
                    <a:lnTo>
                      <a:pt x="380" y="779"/>
                    </a:lnTo>
                    <a:lnTo>
                      <a:pt x="388" y="771"/>
                    </a:lnTo>
                    <a:lnTo>
                      <a:pt x="397" y="764"/>
                    </a:lnTo>
                    <a:lnTo>
                      <a:pt x="404" y="756"/>
                    </a:lnTo>
                    <a:lnTo>
                      <a:pt x="411" y="747"/>
                    </a:lnTo>
                    <a:lnTo>
                      <a:pt x="417" y="738"/>
                    </a:lnTo>
                    <a:lnTo>
                      <a:pt x="423" y="728"/>
                    </a:lnTo>
                    <a:lnTo>
                      <a:pt x="427" y="718"/>
                    </a:lnTo>
                    <a:lnTo>
                      <a:pt x="431" y="706"/>
                    </a:lnTo>
                    <a:lnTo>
                      <a:pt x="436" y="695"/>
                    </a:lnTo>
                    <a:lnTo>
                      <a:pt x="439" y="681"/>
                    </a:lnTo>
                    <a:lnTo>
                      <a:pt x="441" y="664"/>
                    </a:lnTo>
                    <a:lnTo>
                      <a:pt x="443" y="648"/>
                    </a:lnTo>
                    <a:lnTo>
                      <a:pt x="444" y="629"/>
                    </a:lnTo>
                    <a:lnTo>
                      <a:pt x="445" y="609"/>
                    </a:lnTo>
                    <a:lnTo>
                      <a:pt x="445" y="588"/>
                    </a:lnTo>
                    <a:lnTo>
                      <a:pt x="445" y="445"/>
                    </a:lnTo>
                    <a:close/>
                  </a:path>
                </a:pathLst>
              </a:custGeom>
              <a:solidFill>
                <a:srgbClr val="13151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352" name="Freeform 194"/>
              <p:cNvSpPr/>
              <p:nvPr/>
            </p:nvSpPr>
            <p:spPr bwMode="auto">
              <a:xfrm>
                <a:off x="3760" y="1787"/>
                <a:ext cx="53" cy="79"/>
              </a:xfrm>
              <a:custGeom>
                <a:avLst/>
                <a:gdLst>
                  <a:gd name="T0" fmla="*/ 33 w 474"/>
                  <a:gd name="T1" fmla="*/ 79 h 711"/>
                  <a:gd name="T2" fmla="*/ 1 w 474"/>
                  <a:gd name="T3" fmla="*/ 77 h 711"/>
                  <a:gd name="T4" fmla="*/ 5 w 474"/>
                  <a:gd name="T5" fmla="*/ 77 h 711"/>
                  <a:gd name="T6" fmla="*/ 7 w 474"/>
                  <a:gd name="T7" fmla="*/ 76 h 711"/>
                  <a:gd name="T8" fmla="*/ 10 w 474"/>
                  <a:gd name="T9" fmla="*/ 75 h 711"/>
                  <a:gd name="T10" fmla="*/ 11 w 474"/>
                  <a:gd name="T11" fmla="*/ 73 h 711"/>
                  <a:gd name="T12" fmla="*/ 13 w 474"/>
                  <a:gd name="T13" fmla="*/ 70 h 711"/>
                  <a:gd name="T14" fmla="*/ 15 w 474"/>
                  <a:gd name="T15" fmla="*/ 64 h 711"/>
                  <a:gd name="T16" fmla="*/ 30 w 474"/>
                  <a:gd name="T17" fmla="*/ 13 h 711"/>
                  <a:gd name="T18" fmla="*/ 31 w 474"/>
                  <a:gd name="T19" fmla="*/ 9 h 711"/>
                  <a:gd name="T20" fmla="*/ 31 w 474"/>
                  <a:gd name="T21" fmla="*/ 6 h 711"/>
                  <a:gd name="T22" fmla="*/ 30 w 474"/>
                  <a:gd name="T23" fmla="*/ 5 h 711"/>
                  <a:gd name="T24" fmla="*/ 30 w 474"/>
                  <a:gd name="T25" fmla="*/ 4 h 711"/>
                  <a:gd name="T26" fmla="*/ 29 w 474"/>
                  <a:gd name="T27" fmla="*/ 3 h 711"/>
                  <a:gd name="T28" fmla="*/ 27 w 474"/>
                  <a:gd name="T29" fmla="*/ 2 h 711"/>
                  <a:gd name="T30" fmla="*/ 24 w 474"/>
                  <a:gd name="T31" fmla="*/ 2 h 711"/>
                  <a:gd name="T32" fmla="*/ 22 w 474"/>
                  <a:gd name="T33" fmla="*/ 0 h 711"/>
                  <a:gd name="T34" fmla="*/ 52 w 474"/>
                  <a:gd name="T35" fmla="*/ 2 h 711"/>
                  <a:gd name="T36" fmla="*/ 49 w 474"/>
                  <a:gd name="T37" fmla="*/ 2 h 711"/>
                  <a:gd name="T38" fmla="*/ 47 w 474"/>
                  <a:gd name="T39" fmla="*/ 3 h 711"/>
                  <a:gd name="T40" fmla="*/ 45 w 474"/>
                  <a:gd name="T41" fmla="*/ 4 h 711"/>
                  <a:gd name="T42" fmla="*/ 43 w 474"/>
                  <a:gd name="T43" fmla="*/ 6 h 711"/>
                  <a:gd name="T44" fmla="*/ 41 w 474"/>
                  <a:gd name="T45" fmla="*/ 10 h 711"/>
                  <a:gd name="T46" fmla="*/ 39 w 474"/>
                  <a:gd name="T47" fmla="*/ 16 h 711"/>
                  <a:gd name="T48" fmla="*/ 25 w 474"/>
                  <a:gd name="T49" fmla="*/ 67 h 711"/>
                  <a:gd name="T50" fmla="*/ 24 w 474"/>
                  <a:gd name="T51" fmla="*/ 71 h 711"/>
                  <a:gd name="T52" fmla="*/ 24 w 474"/>
                  <a:gd name="T53" fmla="*/ 73 h 711"/>
                  <a:gd name="T54" fmla="*/ 24 w 474"/>
                  <a:gd name="T55" fmla="*/ 74 h 711"/>
                  <a:gd name="T56" fmla="*/ 25 w 474"/>
                  <a:gd name="T57" fmla="*/ 75 h 711"/>
                  <a:gd name="T58" fmla="*/ 26 w 474"/>
                  <a:gd name="T59" fmla="*/ 76 h 711"/>
                  <a:gd name="T60" fmla="*/ 28 w 474"/>
                  <a:gd name="T61" fmla="*/ 76 h 711"/>
                  <a:gd name="T62" fmla="*/ 31 w 474"/>
                  <a:gd name="T63" fmla="*/ 77 h 71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74" h="711">
                    <a:moveTo>
                      <a:pt x="299" y="692"/>
                    </a:moveTo>
                    <a:lnTo>
                      <a:pt x="293" y="711"/>
                    </a:lnTo>
                    <a:lnTo>
                      <a:pt x="0" y="711"/>
                    </a:lnTo>
                    <a:lnTo>
                      <a:pt x="8" y="692"/>
                    </a:lnTo>
                    <a:lnTo>
                      <a:pt x="28" y="692"/>
                    </a:lnTo>
                    <a:lnTo>
                      <a:pt x="44" y="690"/>
                    </a:lnTo>
                    <a:lnTo>
                      <a:pt x="57" y="687"/>
                    </a:lnTo>
                    <a:lnTo>
                      <a:pt x="66" y="685"/>
                    </a:lnTo>
                    <a:lnTo>
                      <a:pt x="77" y="680"/>
                    </a:lnTo>
                    <a:lnTo>
                      <a:pt x="86" y="675"/>
                    </a:lnTo>
                    <a:lnTo>
                      <a:pt x="94" y="668"/>
                    </a:lnTo>
                    <a:lnTo>
                      <a:pt x="100" y="661"/>
                    </a:lnTo>
                    <a:lnTo>
                      <a:pt x="109" y="645"/>
                    </a:lnTo>
                    <a:lnTo>
                      <a:pt x="118" y="626"/>
                    </a:lnTo>
                    <a:lnTo>
                      <a:pt x="126" y="601"/>
                    </a:lnTo>
                    <a:lnTo>
                      <a:pt x="136" y="572"/>
                    </a:lnTo>
                    <a:lnTo>
                      <a:pt x="260" y="143"/>
                    </a:lnTo>
                    <a:lnTo>
                      <a:pt x="266" y="118"/>
                    </a:lnTo>
                    <a:lnTo>
                      <a:pt x="272" y="95"/>
                    </a:lnTo>
                    <a:lnTo>
                      <a:pt x="274" y="77"/>
                    </a:lnTo>
                    <a:lnTo>
                      <a:pt x="275" y="62"/>
                    </a:lnTo>
                    <a:lnTo>
                      <a:pt x="275" y="55"/>
                    </a:lnTo>
                    <a:lnTo>
                      <a:pt x="274" y="49"/>
                    </a:lnTo>
                    <a:lnTo>
                      <a:pt x="272" y="44"/>
                    </a:lnTo>
                    <a:lnTo>
                      <a:pt x="269" y="39"/>
                    </a:lnTo>
                    <a:lnTo>
                      <a:pt x="264" y="35"/>
                    </a:lnTo>
                    <a:lnTo>
                      <a:pt x="260" y="31"/>
                    </a:lnTo>
                    <a:lnTo>
                      <a:pt x="255" y="27"/>
                    </a:lnTo>
                    <a:lnTo>
                      <a:pt x="248" y="24"/>
                    </a:lnTo>
                    <a:lnTo>
                      <a:pt x="239" y="22"/>
                    </a:lnTo>
                    <a:lnTo>
                      <a:pt x="228" y="21"/>
                    </a:lnTo>
                    <a:lnTo>
                      <a:pt x="213" y="20"/>
                    </a:lnTo>
                    <a:lnTo>
                      <a:pt x="193" y="20"/>
                    </a:lnTo>
                    <a:lnTo>
                      <a:pt x="200" y="0"/>
                    </a:lnTo>
                    <a:lnTo>
                      <a:pt x="474" y="0"/>
                    </a:lnTo>
                    <a:lnTo>
                      <a:pt x="469" y="20"/>
                    </a:lnTo>
                    <a:lnTo>
                      <a:pt x="453" y="20"/>
                    </a:lnTo>
                    <a:lnTo>
                      <a:pt x="440" y="21"/>
                    </a:lnTo>
                    <a:lnTo>
                      <a:pt x="428" y="23"/>
                    </a:lnTo>
                    <a:lnTo>
                      <a:pt x="418" y="27"/>
                    </a:lnTo>
                    <a:lnTo>
                      <a:pt x="408" y="33"/>
                    </a:lnTo>
                    <a:lnTo>
                      <a:pt x="398" y="39"/>
                    </a:lnTo>
                    <a:lnTo>
                      <a:pt x="390" y="48"/>
                    </a:lnTo>
                    <a:lnTo>
                      <a:pt x="383" y="56"/>
                    </a:lnTo>
                    <a:lnTo>
                      <a:pt x="376" y="69"/>
                    </a:lnTo>
                    <a:lnTo>
                      <a:pt x="369" y="88"/>
                    </a:lnTo>
                    <a:lnTo>
                      <a:pt x="360" y="113"/>
                    </a:lnTo>
                    <a:lnTo>
                      <a:pt x="352" y="143"/>
                    </a:lnTo>
                    <a:lnTo>
                      <a:pt x="228" y="572"/>
                    </a:lnTo>
                    <a:lnTo>
                      <a:pt x="221" y="599"/>
                    </a:lnTo>
                    <a:lnTo>
                      <a:pt x="216" y="621"/>
                    </a:lnTo>
                    <a:lnTo>
                      <a:pt x="213" y="637"/>
                    </a:lnTo>
                    <a:lnTo>
                      <a:pt x="211" y="648"/>
                    </a:lnTo>
                    <a:lnTo>
                      <a:pt x="211" y="654"/>
                    </a:lnTo>
                    <a:lnTo>
                      <a:pt x="213" y="659"/>
                    </a:lnTo>
                    <a:lnTo>
                      <a:pt x="215" y="665"/>
                    </a:lnTo>
                    <a:lnTo>
                      <a:pt x="218" y="670"/>
                    </a:lnTo>
                    <a:lnTo>
                      <a:pt x="221" y="675"/>
                    </a:lnTo>
                    <a:lnTo>
                      <a:pt x="227" y="678"/>
                    </a:lnTo>
                    <a:lnTo>
                      <a:pt x="232" y="681"/>
                    </a:lnTo>
                    <a:lnTo>
                      <a:pt x="238" y="684"/>
                    </a:lnTo>
                    <a:lnTo>
                      <a:pt x="248" y="686"/>
                    </a:lnTo>
                    <a:lnTo>
                      <a:pt x="261" y="689"/>
                    </a:lnTo>
                    <a:lnTo>
                      <a:pt x="278" y="691"/>
                    </a:lnTo>
                    <a:lnTo>
                      <a:pt x="299" y="692"/>
                    </a:lnTo>
                    <a:close/>
                  </a:path>
                </a:pathLst>
              </a:custGeom>
              <a:solidFill>
                <a:srgbClr val="1F1A1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353" name="Freeform 195"/>
              <p:cNvSpPr/>
              <p:nvPr/>
            </p:nvSpPr>
            <p:spPr bwMode="auto">
              <a:xfrm>
                <a:off x="3816" y="1770"/>
                <a:ext cx="17" cy="30"/>
              </a:xfrm>
              <a:custGeom>
                <a:avLst/>
                <a:gdLst>
                  <a:gd name="T0" fmla="*/ 2 w 147"/>
                  <a:gd name="T1" fmla="*/ 5 h 269"/>
                  <a:gd name="T2" fmla="*/ 3 w 147"/>
                  <a:gd name="T3" fmla="*/ 3 h 269"/>
                  <a:gd name="T4" fmla="*/ 4 w 147"/>
                  <a:gd name="T5" fmla="*/ 1 h 269"/>
                  <a:gd name="T6" fmla="*/ 5 w 147"/>
                  <a:gd name="T7" fmla="*/ 1 h 269"/>
                  <a:gd name="T8" fmla="*/ 6 w 147"/>
                  <a:gd name="T9" fmla="*/ 0 h 269"/>
                  <a:gd name="T10" fmla="*/ 8 w 147"/>
                  <a:gd name="T11" fmla="*/ 0 h 269"/>
                  <a:gd name="T12" fmla="*/ 10 w 147"/>
                  <a:gd name="T13" fmla="*/ 0 h 269"/>
                  <a:gd name="T14" fmla="*/ 11 w 147"/>
                  <a:gd name="T15" fmla="*/ 1 h 269"/>
                  <a:gd name="T16" fmla="*/ 13 w 147"/>
                  <a:gd name="T17" fmla="*/ 1 h 269"/>
                  <a:gd name="T18" fmla="*/ 14 w 147"/>
                  <a:gd name="T19" fmla="*/ 2 h 269"/>
                  <a:gd name="T20" fmla="*/ 15 w 147"/>
                  <a:gd name="T21" fmla="*/ 4 h 269"/>
                  <a:gd name="T22" fmla="*/ 16 w 147"/>
                  <a:gd name="T23" fmla="*/ 5 h 269"/>
                  <a:gd name="T24" fmla="*/ 17 w 147"/>
                  <a:gd name="T25" fmla="*/ 7 h 269"/>
                  <a:gd name="T26" fmla="*/ 17 w 147"/>
                  <a:gd name="T27" fmla="*/ 9 h 269"/>
                  <a:gd name="T28" fmla="*/ 17 w 147"/>
                  <a:gd name="T29" fmla="*/ 11 h 269"/>
                  <a:gd name="T30" fmla="*/ 16 w 147"/>
                  <a:gd name="T31" fmla="*/ 14 h 269"/>
                  <a:gd name="T32" fmla="*/ 15 w 147"/>
                  <a:gd name="T33" fmla="*/ 17 h 269"/>
                  <a:gd name="T34" fmla="*/ 14 w 147"/>
                  <a:gd name="T35" fmla="*/ 20 h 269"/>
                  <a:gd name="T36" fmla="*/ 12 w 147"/>
                  <a:gd name="T37" fmla="*/ 23 h 269"/>
                  <a:gd name="T38" fmla="*/ 10 w 147"/>
                  <a:gd name="T39" fmla="*/ 25 h 269"/>
                  <a:gd name="T40" fmla="*/ 7 w 147"/>
                  <a:gd name="T41" fmla="*/ 28 h 269"/>
                  <a:gd name="T42" fmla="*/ 4 w 147"/>
                  <a:gd name="T43" fmla="*/ 29 h 269"/>
                  <a:gd name="T44" fmla="*/ 0 w 147"/>
                  <a:gd name="T45" fmla="*/ 28 h 269"/>
                  <a:gd name="T46" fmla="*/ 4 w 147"/>
                  <a:gd name="T47" fmla="*/ 25 h 269"/>
                  <a:gd name="T48" fmla="*/ 7 w 147"/>
                  <a:gd name="T49" fmla="*/ 22 h 269"/>
                  <a:gd name="T50" fmla="*/ 8 w 147"/>
                  <a:gd name="T51" fmla="*/ 20 h 269"/>
                  <a:gd name="T52" fmla="*/ 9 w 147"/>
                  <a:gd name="T53" fmla="*/ 19 h 269"/>
                  <a:gd name="T54" fmla="*/ 9 w 147"/>
                  <a:gd name="T55" fmla="*/ 17 h 269"/>
                  <a:gd name="T56" fmla="*/ 10 w 147"/>
                  <a:gd name="T57" fmla="*/ 16 h 269"/>
                  <a:gd name="T58" fmla="*/ 9 w 147"/>
                  <a:gd name="T59" fmla="*/ 14 h 269"/>
                  <a:gd name="T60" fmla="*/ 9 w 147"/>
                  <a:gd name="T61" fmla="*/ 13 h 269"/>
                  <a:gd name="T62" fmla="*/ 8 w 147"/>
                  <a:gd name="T63" fmla="*/ 12 h 269"/>
                  <a:gd name="T64" fmla="*/ 6 w 147"/>
                  <a:gd name="T65" fmla="*/ 11 h 269"/>
                  <a:gd name="T66" fmla="*/ 4 w 147"/>
                  <a:gd name="T67" fmla="*/ 10 h 269"/>
                  <a:gd name="T68" fmla="*/ 3 w 147"/>
                  <a:gd name="T69" fmla="*/ 9 h 269"/>
                  <a:gd name="T70" fmla="*/ 2 w 147"/>
                  <a:gd name="T71" fmla="*/ 7 h 269"/>
                  <a:gd name="T72" fmla="*/ 2 w 147"/>
                  <a:gd name="T73" fmla="*/ 6 h 26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47" h="269">
                    <a:moveTo>
                      <a:pt x="17" y="51"/>
                    </a:moveTo>
                    <a:lnTo>
                      <a:pt x="18" y="43"/>
                    </a:lnTo>
                    <a:lnTo>
                      <a:pt x="20" y="35"/>
                    </a:lnTo>
                    <a:lnTo>
                      <a:pt x="25" y="26"/>
                    </a:lnTo>
                    <a:lnTo>
                      <a:pt x="32" y="18"/>
                    </a:lnTo>
                    <a:lnTo>
                      <a:pt x="35" y="13"/>
                    </a:lnTo>
                    <a:lnTo>
                      <a:pt x="39" y="10"/>
                    </a:lnTo>
                    <a:lnTo>
                      <a:pt x="45" y="8"/>
                    </a:lnTo>
                    <a:lnTo>
                      <a:pt x="50" y="5"/>
                    </a:lnTo>
                    <a:lnTo>
                      <a:pt x="56" y="4"/>
                    </a:lnTo>
                    <a:lnTo>
                      <a:pt x="62" y="2"/>
                    </a:lnTo>
                    <a:lnTo>
                      <a:pt x="68" y="2"/>
                    </a:lnTo>
                    <a:lnTo>
                      <a:pt x="76" y="0"/>
                    </a:lnTo>
                    <a:lnTo>
                      <a:pt x="84" y="2"/>
                    </a:lnTo>
                    <a:lnTo>
                      <a:pt x="91" y="3"/>
                    </a:lnTo>
                    <a:lnTo>
                      <a:pt x="99" y="5"/>
                    </a:lnTo>
                    <a:lnTo>
                      <a:pt x="105" y="8"/>
                    </a:lnTo>
                    <a:lnTo>
                      <a:pt x="112" y="11"/>
                    </a:lnTo>
                    <a:lnTo>
                      <a:pt x="118" y="17"/>
                    </a:lnTo>
                    <a:lnTo>
                      <a:pt x="123" y="22"/>
                    </a:lnTo>
                    <a:lnTo>
                      <a:pt x="128" y="29"/>
                    </a:lnTo>
                    <a:lnTo>
                      <a:pt x="132" y="35"/>
                    </a:lnTo>
                    <a:lnTo>
                      <a:pt x="136" y="43"/>
                    </a:lnTo>
                    <a:lnTo>
                      <a:pt x="140" y="49"/>
                    </a:lnTo>
                    <a:lnTo>
                      <a:pt x="142" y="57"/>
                    </a:lnTo>
                    <a:lnTo>
                      <a:pt x="144" y="63"/>
                    </a:lnTo>
                    <a:lnTo>
                      <a:pt x="146" y="71"/>
                    </a:lnTo>
                    <a:lnTo>
                      <a:pt x="146" y="78"/>
                    </a:lnTo>
                    <a:lnTo>
                      <a:pt x="147" y="85"/>
                    </a:lnTo>
                    <a:lnTo>
                      <a:pt x="146" y="100"/>
                    </a:lnTo>
                    <a:lnTo>
                      <a:pt x="145" y="114"/>
                    </a:lnTo>
                    <a:lnTo>
                      <a:pt x="142" y="128"/>
                    </a:lnTo>
                    <a:lnTo>
                      <a:pt x="139" y="142"/>
                    </a:lnTo>
                    <a:lnTo>
                      <a:pt x="134" y="155"/>
                    </a:lnTo>
                    <a:lnTo>
                      <a:pt x="128" y="169"/>
                    </a:lnTo>
                    <a:lnTo>
                      <a:pt x="121" y="182"/>
                    </a:lnTo>
                    <a:lnTo>
                      <a:pt x="114" y="194"/>
                    </a:lnTo>
                    <a:lnTo>
                      <a:pt x="104" y="206"/>
                    </a:lnTo>
                    <a:lnTo>
                      <a:pt x="94" y="217"/>
                    </a:lnTo>
                    <a:lnTo>
                      <a:pt x="84" y="228"/>
                    </a:lnTo>
                    <a:lnTo>
                      <a:pt x="73" y="238"/>
                    </a:lnTo>
                    <a:lnTo>
                      <a:pt x="60" y="247"/>
                    </a:lnTo>
                    <a:lnTo>
                      <a:pt x="46" y="255"/>
                    </a:lnTo>
                    <a:lnTo>
                      <a:pt x="32" y="263"/>
                    </a:lnTo>
                    <a:lnTo>
                      <a:pt x="17" y="269"/>
                    </a:lnTo>
                    <a:lnTo>
                      <a:pt x="0" y="249"/>
                    </a:lnTo>
                    <a:lnTo>
                      <a:pt x="20" y="236"/>
                    </a:lnTo>
                    <a:lnTo>
                      <a:pt x="37" y="223"/>
                    </a:lnTo>
                    <a:lnTo>
                      <a:pt x="51" y="210"/>
                    </a:lnTo>
                    <a:lnTo>
                      <a:pt x="63" y="196"/>
                    </a:lnTo>
                    <a:lnTo>
                      <a:pt x="67" y="189"/>
                    </a:lnTo>
                    <a:lnTo>
                      <a:pt x="72" y="183"/>
                    </a:lnTo>
                    <a:lnTo>
                      <a:pt x="76" y="175"/>
                    </a:lnTo>
                    <a:lnTo>
                      <a:pt x="78" y="169"/>
                    </a:lnTo>
                    <a:lnTo>
                      <a:pt x="81" y="161"/>
                    </a:lnTo>
                    <a:lnTo>
                      <a:pt x="82" y="154"/>
                    </a:lnTo>
                    <a:lnTo>
                      <a:pt x="84" y="147"/>
                    </a:lnTo>
                    <a:lnTo>
                      <a:pt x="84" y="140"/>
                    </a:lnTo>
                    <a:lnTo>
                      <a:pt x="84" y="134"/>
                    </a:lnTo>
                    <a:lnTo>
                      <a:pt x="81" y="129"/>
                    </a:lnTo>
                    <a:lnTo>
                      <a:pt x="79" y="125"/>
                    </a:lnTo>
                    <a:lnTo>
                      <a:pt x="76" y="119"/>
                    </a:lnTo>
                    <a:lnTo>
                      <a:pt x="71" y="115"/>
                    </a:lnTo>
                    <a:lnTo>
                      <a:pt x="65" y="110"/>
                    </a:lnTo>
                    <a:lnTo>
                      <a:pt x="59" y="106"/>
                    </a:lnTo>
                    <a:lnTo>
                      <a:pt x="50" y="102"/>
                    </a:lnTo>
                    <a:lnTo>
                      <a:pt x="43" y="98"/>
                    </a:lnTo>
                    <a:lnTo>
                      <a:pt x="36" y="92"/>
                    </a:lnTo>
                    <a:lnTo>
                      <a:pt x="30" y="87"/>
                    </a:lnTo>
                    <a:lnTo>
                      <a:pt x="25" y="80"/>
                    </a:lnTo>
                    <a:lnTo>
                      <a:pt x="21" y="74"/>
                    </a:lnTo>
                    <a:lnTo>
                      <a:pt x="19" y="67"/>
                    </a:lnTo>
                    <a:lnTo>
                      <a:pt x="18" y="60"/>
                    </a:lnTo>
                    <a:lnTo>
                      <a:pt x="17" y="51"/>
                    </a:lnTo>
                    <a:close/>
                  </a:path>
                </a:pathLst>
              </a:custGeom>
              <a:solidFill>
                <a:srgbClr val="1F1A1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354" name="Freeform 196"/>
              <p:cNvSpPr/>
              <p:nvPr/>
            </p:nvSpPr>
            <p:spPr bwMode="auto">
              <a:xfrm>
                <a:off x="3760" y="1787"/>
                <a:ext cx="53" cy="79"/>
              </a:xfrm>
              <a:custGeom>
                <a:avLst/>
                <a:gdLst>
                  <a:gd name="T0" fmla="*/ 33 w 474"/>
                  <a:gd name="T1" fmla="*/ 79 h 711"/>
                  <a:gd name="T2" fmla="*/ 1 w 474"/>
                  <a:gd name="T3" fmla="*/ 77 h 711"/>
                  <a:gd name="T4" fmla="*/ 5 w 474"/>
                  <a:gd name="T5" fmla="*/ 77 h 711"/>
                  <a:gd name="T6" fmla="*/ 7 w 474"/>
                  <a:gd name="T7" fmla="*/ 76 h 711"/>
                  <a:gd name="T8" fmla="*/ 10 w 474"/>
                  <a:gd name="T9" fmla="*/ 75 h 711"/>
                  <a:gd name="T10" fmla="*/ 11 w 474"/>
                  <a:gd name="T11" fmla="*/ 73 h 711"/>
                  <a:gd name="T12" fmla="*/ 13 w 474"/>
                  <a:gd name="T13" fmla="*/ 70 h 711"/>
                  <a:gd name="T14" fmla="*/ 15 w 474"/>
                  <a:gd name="T15" fmla="*/ 64 h 711"/>
                  <a:gd name="T16" fmla="*/ 30 w 474"/>
                  <a:gd name="T17" fmla="*/ 13 h 711"/>
                  <a:gd name="T18" fmla="*/ 31 w 474"/>
                  <a:gd name="T19" fmla="*/ 9 h 711"/>
                  <a:gd name="T20" fmla="*/ 31 w 474"/>
                  <a:gd name="T21" fmla="*/ 6 h 711"/>
                  <a:gd name="T22" fmla="*/ 30 w 474"/>
                  <a:gd name="T23" fmla="*/ 5 h 711"/>
                  <a:gd name="T24" fmla="*/ 30 w 474"/>
                  <a:gd name="T25" fmla="*/ 4 h 711"/>
                  <a:gd name="T26" fmla="*/ 29 w 474"/>
                  <a:gd name="T27" fmla="*/ 3 h 711"/>
                  <a:gd name="T28" fmla="*/ 27 w 474"/>
                  <a:gd name="T29" fmla="*/ 2 h 711"/>
                  <a:gd name="T30" fmla="*/ 24 w 474"/>
                  <a:gd name="T31" fmla="*/ 2 h 711"/>
                  <a:gd name="T32" fmla="*/ 22 w 474"/>
                  <a:gd name="T33" fmla="*/ 0 h 711"/>
                  <a:gd name="T34" fmla="*/ 52 w 474"/>
                  <a:gd name="T35" fmla="*/ 2 h 711"/>
                  <a:gd name="T36" fmla="*/ 49 w 474"/>
                  <a:gd name="T37" fmla="*/ 2 h 711"/>
                  <a:gd name="T38" fmla="*/ 47 w 474"/>
                  <a:gd name="T39" fmla="*/ 3 h 711"/>
                  <a:gd name="T40" fmla="*/ 45 w 474"/>
                  <a:gd name="T41" fmla="*/ 4 h 711"/>
                  <a:gd name="T42" fmla="*/ 43 w 474"/>
                  <a:gd name="T43" fmla="*/ 6 h 711"/>
                  <a:gd name="T44" fmla="*/ 41 w 474"/>
                  <a:gd name="T45" fmla="*/ 10 h 711"/>
                  <a:gd name="T46" fmla="*/ 39 w 474"/>
                  <a:gd name="T47" fmla="*/ 16 h 711"/>
                  <a:gd name="T48" fmla="*/ 25 w 474"/>
                  <a:gd name="T49" fmla="*/ 67 h 711"/>
                  <a:gd name="T50" fmla="*/ 24 w 474"/>
                  <a:gd name="T51" fmla="*/ 71 h 711"/>
                  <a:gd name="T52" fmla="*/ 24 w 474"/>
                  <a:gd name="T53" fmla="*/ 73 h 711"/>
                  <a:gd name="T54" fmla="*/ 24 w 474"/>
                  <a:gd name="T55" fmla="*/ 74 h 711"/>
                  <a:gd name="T56" fmla="*/ 25 w 474"/>
                  <a:gd name="T57" fmla="*/ 75 h 711"/>
                  <a:gd name="T58" fmla="*/ 26 w 474"/>
                  <a:gd name="T59" fmla="*/ 76 h 711"/>
                  <a:gd name="T60" fmla="*/ 28 w 474"/>
                  <a:gd name="T61" fmla="*/ 76 h 711"/>
                  <a:gd name="T62" fmla="*/ 31 w 474"/>
                  <a:gd name="T63" fmla="*/ 77 h 71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74" h="711">
                    <a:moveTo>
                      <a:pt x="299" y="692"/>
                    </a:moveTo>
                    <a:lnTo>
                      <a:pt x="293" y="711"/>
                    </a:lnTo>
                    <a:lnTo>
                      <a:pt x="0" y="711"/>
                    </a:lnTo>
                    <a:lnTo>
                      <a:pt x="8" y="692"/>
                    </a:lnTo>
                    <a:lnTo>
                      <a:pt x="28" y="692"/>
                    </a:lnTo>
                    <a:lnTo>
                      <a:pt x="44" y="690"/>
                    </a:lnTo>
                    <a:lnTo>
                      <a:pt x="57" y="687"/>
                    </a:lnTo>
                    <a:lnTo>
                      <a:pt x="66" y="685"/>
                    </a:lnTo>
                    <a:lnTo>
                      <a:pt x="77" y="680"/>
                    </a:lnTo>
                    <a:lnTo>
                      <a:pt x="86" y="675"/>
                    </a:lnTo>
                    <a:lnTo>
                      <a:pt x="94" y="668"/>
                    </a:lnTo>
                    <a:lnTo>
                      <a:pt x="100" y="661"/>
                    </a:lnTo>
                    <a:lnTo>
                      <a:pt x="109" y="645"/>
                    </a:lnTo>
                    <a:lnTo>
                      <a:pt x="118" y="626"/>
                    </a:lnTo>
                    <a:lnTo>
                      <a:pt x="126" y="601"/>
                    </a:lnTo>
                    <a:lnTo>
                      <a:pt x="136" y="572"/>
                    </a:lnTo>
                    <a:lnTo>
                      <a:pt x="260" y="143"/>
                    </a:lnTo>
                    <a:lnTo>
                      <a:pt x="266" y="118"/>
                    </a:lnTo>
                    <a:lnTo>
                      <a:pt x="272" y="95"/>
                    </a:lnTo>
                    <a:lnTo>
                      <a:pt x="274" y="77"/>
                    </a:lnTo>
                    <a:lnTo>
                      <a:pt x="275" y="62"/>
                    </a:lnTo>
                    <a:lnTo>
                      <a:pt x="275" y="55"/>
                    </a:lnTo>
                    <a:lnTo>
                      <a:pt x="274" y="49"/>
                    </a:lnTo>
                    <a:lnTo>
                      <a:pt x="272" y="44"/>
                    </a:lnTo>
                    <a:lnTo>
                      <a:pt x="269" y="39"/>
                    </a:lnTo>
                    <a:lnTo>
                      <a:pt x="264" y="35"/>
                    </a:lnTo>
                    <a:lnTo>
                      <a:pt x="260" y="31"/>
                    </a:lnTo>
                    <a:lnTo>
                      <a:pt x="255" y="27"/>
                    </a:lnTo>
                    <a:lnTo>
                      <a:pt x="248" y="24"/>
                    </a:lnTo>
                    <a:lnTo>
                      <a:pt x="239" y="22"/>
                    </a:lnTo>
                    <a:lnTo>
                      <a:pt x="228" y="21"/>
                    </a:lnTo>
                    <a:lnTo>
                      <a:pt x="213" y="20"/>
                    </a:lnTo>
                    <a:lnTo>
                      <a:pt x="193" y="20"/>
                    </a:lnTo>
                    <a:lnTo>
                      <a:pt x="200" y="0"/>
                    </a:lnTo>
                    <a:lnTo>
                      <a:pt x="474" y="0"/>
                    </a:lnTo>
                    <a:lnTo>
                      <a:pt x="469" y="20"/>
                    </a:lnTo>
                    <a:lnTo>
                      <a:pt x="453" y="20"/>
                    </a:lnTo>
                    <a:lnTo>
                      <a:pt x="440" y="21"/>
                    </a:lnTo>
                    <a:lnTo>
                      <a:pt x="428" y="23"/>
                    </a:lnTo>
                    <a:lnTo>
                      <a:pt x="418" y="27"/>
                    </a:lnTo>
                    <a:lnTo>
                      <a:pt x="408" y="33"/>
                    </a:lnTo>
                    <a:lnTo>
                      <a:pt x="398" y="39"/>
                    </a:lnTo>
                    <a:lnTo>
                      <a:pt x="390" y="48"/>
                    </a:lnTo>
                    <a:lnTo>
                      <a:pt x="383" y="56"/>
                    </a:lnTo>
                    <a:lnTo>
                      <a:pt x="376" y="69"/>
                    </a:lnTo>
                    <a:lnTo>
                      <a:pt x="369" y="88"/>
                    </a:lnTo>
                    <a:lnTo>
                      <a:pt x="360" y="113"/>
                    </a:lnTo>
                    <a:lnTo>
                      <a:pt x="352" y="143"/>
                    </a:lnTo>
                    <a:lnTo>
                      <a:pt x="228" y="572"/>
                    </a:lnTo>
                    <a:lnTo>
                      <a:pt x="221" y="599"/>
                    </a:lnTo>
                    <a:lnTo>
                      <a:pt x="216" y="621"/>
                    </a:lnTo>
                    <a:lnTo>
                      <a:pt x="213" y="637"/>
                    </a:lnTo>
                    <a:lnTo>
                      <a:pt x="211" y="648"/>
                    </a:lnTo>
                    <a:lnTo>
                      <a:pt x="211" y="654"/>
                    </a:lnTo>
                    <a:lnTo>
                      <a:pt x="213" y="659"/>
                    </a:lnTo>
                    <a:lnTo>
                      <a:pt x="215" y="665"/>
                    </a:lnTo>
                    <a:lnTo>
                      <a:pt x="218" y="670"/>
                    </a:lnTo>
                    <a:lnTo>
                      <a:pt x="221" y="675"/>
                    </a:lnTo>
                    <a:lnTo>
                      <a:pt x="227" y="678"/>
                    </a:lnTo>
                    <a:lnTo>
                      <a:pt x="232" y="681"/>
                    </a:lnTo>
                    <a:lnTo>
                      <a:pt x="238" y="684"/>
                    </a:lnTo>
                    <a:lnTo>
                      <a:pt x="248" y="686"/>
                    </a:lnTo>
                    <a:lnTo>
                      <a:pt x="261" y="689"/>
                    </a:lnTo>
                    <a:lnTo>
                      <a:pt x="278" y="691"/>
                    </a:lnTo>
                    <a:lnTo>
                      <a:pt x="299" y="692"/>
                    </a:lnTo>
                  </a:path>
                </a:pathLst>
              </a:custGeom>
              <a:noFill/>
              <a:ln w="4763">
                <a:solidFill>
                  <a:srgbClr val="1F1A17"/>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355" name="Freeform 197"/>
              <p:cNvSpPr/>
              <p:nvPr/>
            </p:nvSpPr>
            <p:spPr bwMode="auto">
              <a:xfrm>
                <a:off x="3816" y="1770"/>
                <a:ext cx="17" cy="30"/>
              </a:xfrm>
              <a:custGeom>
                <a:avLst/>
                <a:gdLst>
                  <a:gd name="T0" fmla="*/ 2 w 147"/>
                  <a:gd name="T1" fmla="*/ 5 h 269"/>
                  <a:gd name="T2" fmla="*/ 3 w 147"/>
                  <a:gd name="T3" fmla="*/ 3 h 269"/>
                  <a:gd name="T4" fmla="*/ 4 w 147"/>
                  <a:gd name="T5" fmla="*/ 1 h 269"/>
                  <a:gd name="T6" fmla="*/ 5 w 147"/>
                  <a:gd name="T7" fmla="*/ 1 h 269"/>
                  <a:gd name="T8" fmla="*/ 6 w 147"/>
                  <a:gd name="T9" fmla="*/ 0 h 269"/>
                  <a:gd name="T10" fmla="*/ 8 w 147"/>
                  <a:gd name="T11" fmla="*/ 0 h 269"/>
                  <a:gd name="T12" fmla="*/ 10 w 147"/>
                  <a:gd name="T13" fmla="*/ 0 h 269"/>
                  <a:gd name="T14" fmla="*/ 11 w 147"/>
                  <a:gd name="T15" fmla="*/ 1 h 269"/>
                  <a:gd name="T16" fmla="*/ 13 w 147"/>
                  <a:gd name="T17" fmla="*/ 1 h 269"/>
                  <a:gd name="T18" fmla="*/ 14 w 147"/>
                  <a:gd name="T19" fmla="*/ 2 h 269"/>
                  <a:gd name="T20" fmla="*/ 15 w 147"/>
                  <a:gd name="T21" fmla="*/ 4 h 269"/>
                  <a:gd name="T22" fmla="*/ 16 w 147"/>
                  <a:gd name="T23" fmla="*/ 5 h 269"/>
                  <a:gd name="T24" fmla="*/ 17 w 147"/>
                  <a:gd name="T25" fmla="*/ 7 h 269"/>
                  <a:gd name="T26" fmla="*/ 17 w 147"/>
                  <a:gd name="T27" fmla="*/ 9 h 269"/>
                  <a:gd name="T28" fmla="*/ 17 w 147"/>
                  <a:gd name="T29" fmla="*/ 11 h 269"/>
                  <a:gd name="T30" fmla="*/ 16 w 147"/>
                  <a:gd name="T31" fmla="*/ 14 h 269"/>
                  <a:gd name="T32" fmla="*/ 15 w 147"/>
                  <a:gd name="T33" fmla="*/ 17 h 269"/>
                  <a:gd name="T34" fmla="*/ 14 w 147"/>
                  <a:gd name="T35" fmla="*/ 20 h 269"/>
                  <a:gd name="T36" fmla="*/ 12 w 147"/>
                  <a:gd name="T37" fmla="*/ 23 h 269"/>
                  <a:gd name="T38" fmla="*/ 10 w 147"/>
                  <a:gd name="T39" fmla="*/ 25 h 269"/>
                  <a:gd name="T40" fmla="*/ 7 w 147"/>
                  <a:gd name="T41" fmla="*/ 28 h 269"/>
                  <a:gd name="T42" fmla="*/ 4 w 147"/>
                  <a:gd name="T43" fmla="*/ 29 h 269"/>
                  <a:gd name="T44" fmla="*/ 0 w 147"/>
                  <a:gd name="T45" fmla="*/ 28 h 269"/>
                  <a:gd name="T46" fmla="*/ 4 w 147"/>
                  <a:gd name="T47" fmla="*/ 25 h 269"/>
                  <a:gd name="T48" fmla="*/ 7 w 147"/>
                  <a:gd name="T49" fmla="*/ 22 h 269"/>
                  <a:gd name="T50" fmla="*/ 8 w 147"/>
                  <a:gd name="T51" fmla="*/ 20 h 269"/>
                  <a:gd name="T52" fmla="*/ 9 w 147"/>
                  <a:gd name="T53" fmla="*/ 19 h 269"/>
                  <a:gd name="T54" fmla="*/ 9 w 147"/>
                  <a:gd name="T55" fmla="*/ 17 h 269"/>
                  <a:gd name="T56" fmla="*/ 10 w 147"/>
                  <a:gd name="T57" fmla="*/ 16 h 269"/>
                  <a:gd name="T58" fmla="*/ 9 w 147"/>
                  <a:gd name="T59" fmla="*/ 14 h 269"/>
                  <a:gd name="T60" fmla="*/ 9 w 147"/>
                  <a:gd name="T61" fmla="*/ 13 h 269"/>
                  <a:gd name="T62" fmla="*/ 8 w 147"/>
                  <a:gd name="T63" fmla="*/ 12 h 269"/>
                  <a:gd name="T64" fmla="*/ 6 w 147"/>
                  <a:gd name="T65" fmla="*/ 11 h 269"/>
                  <a:gd name="T66" fmla="*/ 4 w 147"/>
                  <a:gd name="T67" fmla="*/ 10 h 269"/>
                  <a:gd name="T68" fmla="*/ 3 w 147"/>
                  <a:gd name="T69" fmla="*/ 9 h 269"/>
                  <a:gd name="T70" fmla="*/ 2 w 147"/>
                  <a:gd name="T71" fmla="*/ 7 h 269"/>
                  <a:gd name="T72" fmla="*/ 2 w 147"/>
                  <a:gd name="T73" fmla="*/ 6 h 26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47" h="269">
                    <a:moveTo>
                      <a:pt x="17" y="51"/>
                    </a:moveTo>
                    <a:lnTo>
                      <a:pt x="18" y="43"/>
                    </a:lnTo>
                    <a:lnTo>
                      <a:pt x="20" y="35"/>
                    </a:lnTo>
                    <a:lnTo>
                      <a:pt x="25" y="26"/>
                    </a:lnTo>
                    <a:lnTo>
                      <a:pt x="32" y="18"/>
                    </a:lnTo>
                    <a:lnTo>
                      <a:pt x="35" y="13"/>
                    </a:lnTo>
                    <a:lnTo>
                      <a:pt x="39" y="10"/>
                    </a:lnTo>
                    <a:lnTo>
                      <a:pt x="45" y="8"/>
                    </a:lnTo>
                    <a:lnTo>
                      <a:pt x="50" y="5"/>
                    </a:lnTo>
                    <a:lnTo>
                      <a:pt x="56" y="4"/>
                    </a:lnTo>
                    <a:lnTo>
                      <a:pt x="62" y="2"/>
                    </a:lnTo>
                    <a:lnTo>
                      <a:pt x="68" y="2"/>
                    </a:lnTo>
                    <a:lnTo>
                      <a:pt x="76" y="0"/>
                    </a:lnTo>
                    <a:lnTo>
                      <a:pt x="84" y="2"/>
                    </a:lnTo>
                    <a:lnTo>
                      <a:pt x="91" y="3"/>
                    </a:lnTo>
                    <a:lnTo>
                      <a:pt x="99" y="5"/>
                    </a:lnTo>
                    <a:lnTo>
                      <a:pt x="105" y="8"/>
                    </a:lnTo>
                    <a:lnTo>
                      <a:pt x="112" y="11"/>
                    </a:lnTo>
                    <a:lnTo>
                      <a:pt x="118" y="17"/>
                    </a:lnTo>
                    <a:lnTo>
                      <a:pt x="123" y="22"/>
                    </a:lnTo>
                    <a:lnTo>
                      <a:pt x="128" y="29"/>
                    </a:lnTo>
                    <a:lnTo>
                      <a:pt x="132" y="35"/>
                    </a:lnTo>
                    <a:lnTo>
                      <a:pt x="136" y="43"/>
                    </a:lnTo>
                    <a:lnTo>
                      <a:pt x="140" y="49"/>
                    </a:lnTo>
                    <a:lnTo>
                      <a:pt x="142" y="57"/>
                    </a:lnTo>
                    <a:lnTo>
                      <a:pt x="144" y="63"/>
                    </a:lnTo>
                    <a:lnTo>
                      <a:pt x="146" y="71"/>
                    </a:lnTo>
                    <a:lnTo>
                      <a:pt x="146" y="78"/>
                    </a:lnTo>
                    <a:lnTo>
                      <a:pt x="147" y="85"/>
                    </a:lnTo>
                    <a:lnTo>
                      <a:pt x="146" y="100"/>
                    </a:lnTo>
                    <a:lnTo>
                      <a:pt x="145" y="114"/>
                    </a:lnTo>
                    <a:lnTo>
                      <a:pt x="142" y="128"/>
                    </a:lnTo>
                    <a:lnTo>
                      <a:pt x="139" y="142"/>
                    </a:lnTo>
                    <a:lnTo>
                      <a:pt x="134" y="155"/>
                    </a:lnTo>
                    <a:lnTo>
                      <a:pt x="128" y="169"/>
                    </a:lnTo>
                    <a:lnTo>
                      <a:pt x="121" y="182"/>
                    </a:lnTo>
                    <a:lnTo>
                      <a:pt x="114" y="194"/>
                    </a:lnTo>
                    <a:lnTo>
                      <a:pt x="104" y="206"/>
                    </a:lnTo>
                    <a:lnTo>
                      <a:pt x="94" y="217"/>
                    </a:lnTo>
                    <a:lnTo>
                      <a:pt x="84" y="228"/>
                    </a:lnTo>
                    <a:lnTo>
                      <a:pt x="73" y="238"/>
                    </a:lnTo>
                    <a:lnTo>
                      <a:pt x="60" y="247"/>
                    </a:lnTo>
                    <a:lnTo>
                      <a:pt x="46" y="255"/>
                    </a:lnTo>
                    <a:lnTo>
                      <a:pt x="32" y="263"/>
                    </a:lnTo>
                    <a:lnTo>
                      <a:pt x="17" y="269"/>
                    </a:lnTo>
                    <a:lnTo>
                      <a:pt x="0" y="249"/>
                    </a:lnTo>
                    <a:lnTo>
                      <a:pt x="20" y="236"/>
                    </a:lnTo>
                    <a:lnTo>
                      <a:pt x="37" y="223"/>
                    </a:lnTo>
                    <a:lnTo>
                      <a:pt x="51" y="210"/>
                    </a:lnTo>
                    <a:lnTo>
                      <a:pt x="63" y="196"/>
                    </a:lnTo>
                    <a:lnTo>
                      <a:pt x="67" y="189"/>
                    </a:lnTo>
                    <a:lnTo>
                      <a:pt x="72" y="183"/>
                    </a:lnTo>
                    <a:lnTo>
                      <a:pt x="76" y="175"/>
                    </a:lnTo>
                    <a:lnTo>
                      <a:pt x="78" y="169"/>
                    </a:lnTo>
                    <a:lnTo>
                      <a:pt x="81" y="161"/>
                    </a:lnTo>
                    <a:lnTo>
                      <a:pt x="82" y="154"/>
                    </a:lnTo>
                    <a:lnTo>
                      <a:pt x="84" y="147"/>
                    </a:lnTo>
                    <a:lnTo>
                      <a:pt x="84" y="140"/>
                    </a:lnTo>
                    <a:lnTo>
                      <a:pt x="84" y="134"/>
                    </a:lnTo>
                    <a:lnTo>
                      <a:pt x="81" y="129"/>
                    </a:lnTo>
                    <a:lnTo>
                      <a:pt x="79" y="125"/>
                    </a:lnTo>
                    <a:lnTo>
                      <a:pt x="76" y="119"/>
                    </a:lnTo>
                    <a:lnTo>
                      <a:pt x="71" y="115"/>
                    </a:lnTo>
                    <a:lnTo>
                      <a:pt x="65" y="110"/>
                    </a:lnTo>
                    <a:lnTo>
                      <a:pt x="59" y="106"/>
                    </a:lnTo>
                    <a:lnTo>
                      <a:pt x="50" y="102"/>
                    </a:lnTo>
                    <a:lnTo>
                      <a:pt x="43" y="98"/>
                    </a:lnTo>
                    <a:lnTo>
                      <a:pt x="36" y="92"/>
                    </a:lnTo>
                    <a:lnTo>
                      <a:pt x="30" y="87"/>
                    </a:lnTo>
                    <a:lnTo>
                      <a:pt x="25" y="80"/>
                    </a:lnTo>
                    <a:lnTo>
                      <a:pt x="21" y="74"/>
                    </a:lnTo>
                    <a:lnTo>
                      <a:pt x="19" y="67"/>
                    </a:lnTo>
                    <a:lnTo>
                      <a:pt x="18" y="60"/>
                    </a:lnTo>
                    <a:lnTo>
                      <a:pt x="17" y="51"/>
                    </a:lnTo>
                  </a:path>
                </a:pathLst>
              </a:custGeom>
              <a:noFill/>
              <a:ln w="4763">
                <a:solidFill>
                  <a:srgbClr val="1F1A17"/>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356" name="Freeform 198"/>
              <p:cNvSpPr/>
              <p:nvPr/>
            </p:nvSpPr>
            <p:spPr bwMode="auto">
              <a:xfrm>
                <a:off x="3267" y="2420"/>
                <a:ext cx="52" cy="83"/>
              </a:xfrm>
              <a:custGeom>
                <a:avLst/>
                <a:gdLst>
                  <a:gd name="T0" fmla="*/ 44 w 472"/>
                  <a:gd name="T1" fmla="*/ 26 h 743"/>
                  <a:gd name="T2" fmla="*/ 43 w 472"/>
                  <a:gd name="T3" fmla="*/ 19 h 743"/>
                  <a:gd name="T4" fmla="*/ 40 w 472"/>
                  <a:gd name="T5" fmla="*/ 14 h 743"/>
                  <a:gd name="T6" fmla="*/ 37 w 472"/>
                  <a:gd name="T7" fmla="*/ 10 h 743"/>
                  <a:gd name="T8" fmla="*/ 32 w 472"/>
                  <a:gd name="T9" fmla="*/ 7 h 743"/>
                  <a:gd name="T10" fmla="*/ 27 w 472"/>
                  <a:gd name="T11" fmla="*/ 5 h 743"/>
                  <a:gd name="T12" fmla="*/ 21 w 472"/>
                  <a:gd name="T13" fmla="*/ 5 h 743"/>
                  <a:gd name="T14" fmla="*/ 16 w 472"/>
                  <a:gd name="T15" fmla="*/ 6 h 743"/>
                  <a:gd name="T16" fmla="*/ 12 w 472"/>
                  <a:gd name="T17" fmla="*/ 9 h 743"/>
                  <a:gd name="T18" fmla="*/ 10 w 472"/>
                  <a:gd name="T19" fmla="*/ 13 h 743"/>
                  <a:gd name="T20" fmla="*/ 9 w 472"/>
                  <a:gd name="T21" fmla="*/ 18 h 743"/>
                  <a:gd name="T22" fmla="*/ 10 w 472"/>
                  <a:gd name="T23" fmla="*/ 21 h 743"/>
                  <a:gd name="T24" fmla="*/ 13 w 472"/>
                  <a:gd name="T25" fmla="*/ 25 h 743"/>
                  <a:gd name="T26" fmla="*/ 20 w 472"/>
                  <a:gd name="T27" fmla="*/ 30 h 743"/>
                  <a:gd name="T28" fmla="*/ 34 w 472"/>
                  <a:gd name="T29" fmla="*/ 38 h 743"/>
                  <a:gd name="T30" fmla="*/ 45 w 472"/>
                  <a:gd name="T31" fmla="*/ 45 h 743"/>
                  <a:gd name="T32" fmla="*/ 48 w 472"/>
                  <a:gd name="T33" fmla="*/ 49 h 743"/>
                  <a:gd name="T34" fmla="*/ 50 w 472"/>
                  <a:gd name="T35" fmla="*/ 53 h 743"/>
                  <a:gd name="T36" fmla="*/ 52 w 472"/>
                  <a:gd name="T37" fmla="*/ 57 h 743"/>
                  <a:gd name="T38" fmla="*/ 52 w 472"/>
                  <a:gd name="T39" fmla="*/ 63 h 743"/>
                  <a:gd name="T40" fmla="*/ 49 w 472"/>
                  <a:gd name="T41" fmla="*/ 71 h 743"/>
                  <a:gd name="T42" fmla="*/ 44 w 472"/>
                  <a:gd name="T43" fmla="*/ 77 h 743"/>
                  <a:gd name="T44" fmla="*/ 39 w 472"/>
                  <a:gd name="T45" fmla="*/ 80 h 743"/>
                  <a:gd name="T46" fmla="*/ 30 w 472"/>
                  <a:gd name="T47" fmla="*/ 83 h 743"/>
                  <a:gd name="T48" fmla="*/ 22 w 472"/>
                  <a:gd name="T49" fmla="*/ 83 h 743"/>
                  <a:gd name="T50" fmla="*/ 16 w 472"/>
                  <a:gd name="T51" fmla="*/ 81 h 743"/>
                  <a:gd name="T52" fmla="*/ 7 w 472"/>
                  <a:gd name="T53" fmla="*/ 79 h 743"/>
                  <a:gd name="T54" fmla="*/ 5 w 472"/>
                  <a:gd name="T55" fmla="*/ 79 h 743"/>
                  <a:gd name="T56" fmla="*/ 3 w 472"/>
                  <a:gd name="T57" fmla="*/ 82 h 743"/>
                  <a:gd name="T58" fmla="*/ 3 w 472"/>
                  <a:gd name="T59" fmla="*/ 56 h 743"/>
                  <a:gd name="T60" fmla="*/ 5 w 472"/>
                  <a:gd name="T61" fmla="*/ 63 h 743"/>
                  <a:gd name="T62" fmla="*/ 7 w 472"/>
                  <a:gd name="T63" fmla="*/ 69 h 743"/>
                  <a:gd name="T64" fmla="*/ 10 w 472"/>
                  <a:gd name="T65" fmla="*/ 72 h 743"/>
                  <a:gd name="T66" fmla="*/ 15 w 472"/>
                  <a:gd name="T67" fmla="*/ 76 h 743"/>
                  <a:gd name="T68" fmla="*/ 20 w 472"/>
                  <a:gd name="T69" fmla="*/ 78 h 743"/>
                  <a:gd name="T70" fmla="*/ 26 w 472"/>
                  <a:gd name="T71" fmla="*/ 78 h 743"/>
                  <a:gd name="T72" fmla="*/ 33 w 472"/>
                  <a:gd name="T73" fmla="*/ 77 h 743"/>
                  <a:gd name="T74" fmla="*/ 37 w 472"/>
                  <a:gd name="T75" fmla="*/ 75 h 743"/>
                  <a:gd name="T76" fmla="*/ 41 w 472"/>
                  <a:gd name="T77" fmla="*/ 70 h 743"/>
                  <a:gd name="T78" fmla="*/ 42 w 472"/>
                  <a:gd name="T79" fmla="*/ 65 h 743"/>
                  <a:gd name="T80" fmla="*/ 40 w 472"/>
                  <a:gd name="T81" fmla="*/ 60 h 743"/>
                  <a:gd name="T82" fmla="*/ 35 w 472"/>
                  <a:gd name="T83" fmla="*/ 54 h 743"/>
                  <a:gd name="T84" fmla="*/ 23 w 472"/>
                  <a:gd name="T85" fmla="*/ 46 h 743"/>
                  <a:gd name="T86" fmla="*/ 8 w 472"/>
                  <a:gd name="T87" fmla="*/ 37 h 743"/>
                  <a:gd name="T88" fmla="*/ 5 w 472"/>
                  <a:gd name="T89" fmla="*/ 34 h 743"/>
                  <a:gd name="T90" fmla="*/ 2 w 472"/>
                  <a:gd name="T91" fmla="*/ 30 h 743"/>
                  <a:gd name="T92" fmla="*/ 0 w 472"/>
                  <a:gd name="T93" fmla="*/ 26 h 743"/>
                  <a:gd name="T94" fmla="*/ 0 w 472"/>
                  <a:gd name="T95" fmla="*/ 21 h 743"/>
                  <a:gd name="T96" fmla="*/ 2 w 472"/>
                  <a:gd name="T97" fmla="*/ 13 h 743"/>
                  <a:gd name="T98" fmla="*/ 6 w 472"/>
                  <a:gd name="T99" fmla="*/ 6 h 743"/>
                  <a:gd name="T100" fmla="*/ 14 w 472"/>
                  <a:gd name="T101" fmla="*/ 1 h 743"/>
                  <a:gd name="T102" fmla="*/ 23 w 472"/>
                  <a:gd name="T103" fmla="*/ 0 h 743"/>
                  <a:gd name="T104" fmla="*/ 29 w 472"/>
                  <a:gd name="T105" fmla="*/ 1 h 743"/>
                  <a:gd name="T106" fmla="*/ 36 w 472"/>
                  <a:gd name="T107" fmla="*/ 3 h 743"/>
                  <a:gd name="T108" fmla="*/ 41 w 472"/>
                  <a:gd name="T109" fmla="*/ 4 h 743"/>
                  <a:gd name="T110" fmla="*/ 43 w 472"/>
                  <a:gd name="T111" fmla="*/ 4 h 743"/>
                  <a:gd name="T112" fmla="*/ 45 w 472"/>
                  <a:gd name="T113" fmla="*/ 0 h 74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472" h="743">
                    <a:moveTo>
                      <a:pt x="424" y="0"/>
                    </a:moveTo>
                    <a:lnTo>
                      <a:pt x="424" y="246"/>
                    </a:lnTo>
                    <a:lnTo>
                      <a:pt x="405" y="246"/>
                    </a:lnTo>
                    <a:lnTo>
                      <a:pt x="403" y="229"/>
                    </a:lnTo>
                    <a:lnTo>
                      <a:pt x="400" y="212"/>
                    </a:lnTo>
                    <a:lnTo>
                      <a:pt x="396" y="196"/>
                    </a:lnTo>
                    <a:lnTo>
                      <a:pt x="392" y="182"/>
                    </a:lnTo>
                    <a:lnTo>
                      <a:pt x="388" y="168"/>
                    </a:lnTo>
                    <a:lnTo>
                      <a:pt x="382" y="155"/>
                    </a:lnTo>
                    <a:lnTo>
                      <a:pt x="377" y="143"/>
                    </a:lnTo>
                    <a:lnTo>
                      <a:pt x="372" y="133"/>
                    </a:lnTo>
                    <a:lnTo>
                      <a:pt x="365" y="123"/>
                    </a:lnTo>
                    <a:lnTo>
                      <a:pt x="358" y="113"/>
                    </a:lnTo>
                    <a:lnTo>
                      <a:pt x="350" y="103"/>
                    </a:lnTo>
                    <a:lnTo>
                      <a:pt x="341" y="95"/>
                    </a:lnTo>
                    <a:lnTo>
                      <a:pt x="333" y="87"/>
                    </a:lnTo>
                    <a:lnTo>
                      <a:pt x="323" y="80"/>
                    </a:lnTo>
                    <a:lnTo>
                      <a:pt x="312" y="72"/>
                    </a:lnTo>
                    <a:lnTo>
                      <a:pt x="301" y="66"/>
                    </a:lnTo>
                    <a:lnTo>
                      <a:pt x="291" y="60"/>
                    </a:lnTo>
                    <a:lnTo>
                      <a:pt x="279" y="55"/>
                    </a:lnTo>
                    <a:lnTo>
                      <a:pt x="267" y="52"/>
                    </a:lnTo>
                    <a:lnTo>
                      <a:pt x="256" y="47"/>
                    </a:lnTo>
                    <a:lnTo>
                      <a:pt x="244" y="45"/>
                    </a:lnTo>
                    <a:lnTo>
                      <a:pt x="233" y="43"/>
                    </a:lnTo>
                    <a:lnTo>
                      <a:pt x="221" y="42"/>
                    </a:lnTo>
                    <a:lnTo>
                      <a:pt x="209" y="42"/>
                    </a:lnTo>
                    <a:lnTo>
                      <a:pt x="195" y="42"/>
                    </a:lnTo>
                    <a:lnTo>
                      <a:pt x="183" y="43"/>
                    </a:lnTo>
                    <a:lnTo>
                      <a:pt x="170" y="46"/>
                    </a:lnTo>
                    <a:lnTo>
                      <a:pt x="159" y="50"/>
                    </a:lnTo>
                    <a:lnTo>
                      <a:pt x="147" y="55"/>
                    </a:lnTo>
                    <a:lnTo>
                      <a:pt x="138" y="60"/>
                    </a:lnTo>
                    <a:lnTo>
                      <a:pt x="128" y="67"/>
                    </a:lnTo>
                    <a:lnTo>
                      <a:pt x="118" y="74"/>
                    </a:lnTo>
                    <a:lnTo>
                      <a:pt x="110" y="83"/>
                    </a:lnTo>
                    <a:lnTo>
                      <a:pt x="103" y="92"/>
                    </a:lnTo>
                    <a:lnTo>
                      <a:pt x="97" y="101"/>
                    </a:lnTo>
                    <a:lnTo>
                      <a:pt x="91" y="110"/>
                    </a:lnTo>
                    <a:lnTo>
                      <a:pt x="88" y="120"/>
                    </a:lnTo>
                    <a:lnTo>
                      <a:pt x="85" y="130"/>
                    </a:lnTo>
                    <a:lnTo>
                      <a:pt x="83" y="140"/>
                    </a:lnTo>
                    <a:lnTo>
                      <a:pt x="83" y="151"/>
                    </a:lnTo>
                    <a:lnTo>
                      <a:pt x="83" y="158"/>
                    </a:lnTo>
                    <a:lnTo>
                      <a:pt x="84" y="166"/>
                    </a:lnTo>
                    <a:lnTo>
                      <a:pt x="86" y="175"/>
                    </a:lnTo>
                    <a:lnTo>
                      <a:pt x="88" y="181"/>
                    </a:lnTo>
                    <a:lnTo>
                      <a:pt x="91" y="189"/>
                    </a:lnTo>
                    <a:lnTo>
                      <a:pt x="96" y="196"/>
                    </a:lnTo>
                    <a:lnTo>
                      <a:pt x="100" y="203"/>
                    </a:lnTo>
                    <a:lnTo>
                      <a:pt x="105" y="210"/>
                    </a:lnTo>
                    <a:lnTo>
                      <a:pt x="115" y="220"/>
                    </a:lnTo>
                    <a:lnTo>
                      <a:pt x="127" y="231"/>
                    </a:lnTo>
                    <a:lnTo>
                      <a:pt x="142" y="243"/>
                    </a:lnTo>
                    <a:lnTo>
                      <a:pt x="160" y="256"/>
                    </a:lnTo>
                    <a:lnTo>
                      <a:pt x="181" y="270"/>
                    </a:lnTo>
                    <a:lnTo>
                      <a:pt x="204" y="284"/>
                    </a:lnTo>
                    <a:lnTo>
                      <a:pt x="230" y="299"/>
                    </a:lnTo>
                    <a:lnTo>
                      <a:pt x="259" y="315"/>
                    </a:lnTo>
                    <a:lnTo>
                      <a:pt x="306" y="340"/>
                    </a:lnTo>
                    <a:lnTo>
                      <a:pt x="344" y="362"/>
                    </a:lnTo>
                    <a:lnTo>
                      <a:pt x="374" y="381"/>
                    </a:lnTo>
                    <a:lnTo>
                      <a:pt x="396" y="397"/>
                    </a:lnTo>
                    <a:lnTo>
                      <a:pt x="405" y="404"/>
                    </a:lnTo>
                    <a:lnTo>
                      <a:pt x="414" y="412"/>
                    </a:lnTo>
                    <a:lnTo>
                      <a:pt x="421" y="419"/>
                    </a:lnTo>
                    <a:lnTo>
                      <a:pt x="429" y="428"/>
                    </a:lnTo>
                    <a:lnTo>
                      <a:pt x="435" y="437"/>
                    </a:lnTo>
                    <a:lnTo>
                      <a:pt x="442" y="445"/>
                    </a:lnTo>
                    <a:lnTo>
                      <a:pt x="447" y="455"/>
                    </a:lnTo>
                    <a:lnTo>
                      <a:pt x="452" y="465"/>
                    </a:lnTo>
                    <a:lnTo>
                      <a:pt x="457" y="474"/>
                    </a:lnTo>
                    <a:lnTo>
                      <a:pt x="461" y="484"/>
                    </a:lnTo>
                    <a:lnTo>
                      <a:pt x="464" y="494"/>
                    </a:lnTo>
                    <a:lnTo>
                      <a:pt x="466" y="504"/>
                    </a:lnTo>
                    <a:lnTo>
                      <a:pt x="469" y="514"/>
                    </a:lnTo>
                    <a:lnTo>
                      <a:pt x="471" y="524"/>
                    </a:lnTo>
                    <a:lnTo>
                      <a:pt x="472" y="535"/>
                    </a:lnTo>
                    <a:lnTo>
                      <a:pt x="472" y="546"/>
                    </a:lnTo>
                    <a:lnTo>
                      <a:pt x="471" y="565"/>
                    </a:lnTo>
                    <a:lnTo>
                      <a:pt x="467" y="585"/>
                    </a:lnTo>
                    <a:lnTo>
                      <a:pt x="463" y="603"/>
                    </a:lnTo>
                    <a:lnTo>
                      <a:pt x="456" y="621"/>
                    </a:lnTo>
                    <a:lnTo>
                      <a:pt x="447" y="638"/>
                    </a:lnTo>
                    <a:lnTo>
                      <a:pt x="436" y="655"/>
                    </a:lnTo>
                    <a:lnTo>
                      <a:pt x="423" y="670"/>
                    </a:lnTo>
                    <a:lnTo>
                      <a:pt x="409" y="685"/>
                    </a:lnTo>
                    <a:lnTo>
                      <a:pt x="401" y="692"/>
                    </a:lnTo>
                    <a:lnTo>
                      <a:pt x="393" y="699"/>
                    </a:lnTo>
                    <a:lnTo>
                      <a:pt x="384" y="705"/>
                    </a:lnTo>
                    <a:lnTo>
                      <a:pt x="376" y="711"/>
                    </a:lnTo>
                    <a:lnTo>
                      <a:pt x="358" y="720"/>
                    </a:lnTo>
                    <a:lnTo>
                      <a:pt x="337" y="729"/>
                    </a:lnTo>
                    <a:lnTo>
                      <a:pt x="317" y="736"/>
                    </a:lnTo>
                    <a:lnTo>
                      <a:pt x="295" y="740"/>
                    </a:lnTo>
                    <a:lnTo>
                      <a:pt x="272" y="743"/>
                    </a:lnTo>
                    <a:lnTo>
                      <a:pt x="248" y="743"/>
                    </a:lnTo>
                    <a:lnTo>
                      <a:pt x="233" y="743"/>
                    </a:lnTo>
                    <a:lnTo>
                      <a:pt x="217" y="742"/>
                    </a:lnTo>
                    <a:lnTo>
                      <a:pt x="203" y="741"/>
                    </a:lnTo>
                    <a:lnTo>
                      <a:pt x="189" y="739"/>
                    </a:lnTo>
                    <a:lnTo>
                      <a:pt x="180" y="737"/>
                    </a:lnTo>
                    <a:lnTo>
                      <a:pt x="165" y="732"/>
                    </a:lnTo>
                    <a:lnTo>
                      <a:pt x="145" y="727"/>
                    </a:lnTo>
                    <a:lnTo>
                      <a:pt x="123" y="719"/>
                    </a:lnTo>
                    <a:lnTo>
                      <a:pt x="99" y="713"/>
                    </a:lnTo>
                    <a:lnTo>
                      <a:pt x="81" y="707"/>
                    </a:lnTo>
                    <a:lnTo>
                      <a:pt x="67" y="704"/>
                    </a:lnTo>
                    <a:lnTo>
                      <a:pt x="58" y="703"/>
                    </a:lnTo>
                    <a:lnTo>
                      <a:pt x="51" y="703"/>
                    </a:lnTo>
                    <a:lnTo>
                      <a:pt x="46" y="705"/>
                    </a:lnTo>
                    <a:lnTo>
                      <a:pt x="41" y="707"/>
                    </a:lnTo>
                    <a:lnTo>
                      <a:pt x="36" y="711"/>
                    </a:lnTo>
                    <a:lnTo>
                      <a:pt x="33" y="716"/>
                    </a:lnTo>
                    <a:lnTo>
                      <a:pt x="30" y="723"/>
                    </a:lnTo>
                    <a:lnTo>
                      <a:pt x="28" y="732"/>
                    </a:lnTo>
                    <a:lnTo>
                      <a:pt x="26" y="743"/>
                    </a:lnTo>
                    <a:lnTo>
                      <a:pt x="6" y="743"/>
                    </a:lnTo>
                    <a:lnTo>
                      <a:pt x="6" y="499"/>
                    </a:lnTo>
                    <a:lnTo>
                      <a:pt x="26" y="499"/>
                    </a:lnTo>
                    <a:lnTo>
                      <a:pt x="29" y="518"/>
                    </a:lnTo>
                    <a:lnTo>
                      <a:pt x="33" y="536"/>
                    </a:lnTo>
                    <a:lnTo>
                      <a:pt x="37" y="551"/>
                    </a:lnTo>
                    <a:lnTo>
                      <a:pt x="42" y="566"/>
                    </a:lnTo>
                    <a:lnTo>
                      <a:pt x="46" y="580"/>
                    </a:lnTo>
                    <a:lnTo>
                      <a:pt x="51" y="593"/>
                    </a:lnTo>
                    <a:lnTo>
                      <a:pt x="57" y="604"/>
                    </a:lnTo>
                    <a:lnTo>
                      <a:pt x="62" y="615"/>
                    </a:lnTo>
                    <a:lnTo>
                      <a:pt x="69" y="623"/>
                    </a:lnTo>
                    <a:lnTo>
                      <a:pt x="75" y="632"/>
                    </a:lnTo>
                    <a:lnTo>
                      <a:pt x="83" y="641"/>
                    </a:lnTo>
                    <a:lnTo>
                      <a:pt x="91" y="649"/>
                    </a:lnTo>
                    <a:lnTo>
                      <a:pt x="101" y="657"/>
                    </a:lnTo>
                    <a:lnTo>
                      <a:pt x="111" y="664"/>
                    </a:lnTo>
                    <a:lnTo>
                      <a:pt x="121" y="671"/>
                    </a:lnTo>
                    <a:lnTo>
                      <a:pt x="133" y="677"/>
                    </a:lnTo>
                    <a:lnTo>
                      <a:pt x="145" y="684"/>
                    </a:lnTo>
                    <a:lnTo>
                      <a:pt x="157" y="688"/>
                    </a:lnTo>
                    <a:lnTo>
                      <a:pt x="170" y="692"/>
                    </a:lnTo>
                    <a:lnTo>
                      <a:pt x="183" y="697"/>
                    </a:lnTo>
                    <a:lnTo>
                      <a:pt x="196" y="699"/>
                    </a:lnTo>
                    <a:lnTo>
                      <a:pt x="209" y="701"/>
                    </a:lnTo>
                    <a:lnTo>
                      <a:pt x="223" y="702"/>
                    </a:lnTo>
                    <a:lnTo>
                      <a:pt x="237" y="702"/>
                    </a:lnTo>
                    <a:lnTo>
                      <a:pt x="253" y="702"/>
                    </a:lnTo>
                    <a:lnTo>
                      <a:pt x="268" y="700"/>
                    </a:lnTo>
                    <a:lnTo>
                      <a:pt x="282" y="698"/>
                    </a:lnTo>
                    <a:lnTo>
                      <a:pt x="295" y="693"/>
                    </a:lnTo>
                    <a:lnTo>
                      <a:pt x="308" y="689"/>
                    </a:lnTo>
                    <a:lnTo>
                      <a:pt x="320" y="683"/>
                    </a:lnTo>
                    <a:lnTo>
                      <a:pt x="331" y="676"/>
                    </a:lnTo>
                    <a:lnTo>
                      <a:pt x="340" y="668"/>
                    </a:lnTo>
                    <a:lnTo>
                      <a:pt x="349" y="659"/>
                    </a:lnTo>
                    <a:lnTo>
                      <a:pt x="356" y="650"/>
                    </a:lnTo>
                    <a:lnTo>
                      <a:pt x="363" y="641"/>
                    </a:lnTo>
                    <a:lnTo>
                      <a:pt x="368" y="630"/>
                    </a:lnTo>
                    <a:lnTo>
                      <a:pt x="373" y="620"/>
                    </a:lnTo>
                    <a:lnTo>
                      <a:pt x="376" y="609"/>
                    </a:lnTo>
                    <a:lnTo>
                      <a:pt x="378" y="597"/>
                    </a:lnTo>
                    <a:lnTo>
                      <a:pt x="378" y="586"/>
                    </a:lnTo>
                    <a:lnTo>
                      <a:pt x="377" y="573"/>
                    </a:lnTo>
                    <a:lnTo>
                      <a:pt x="375" y="560"/>
                    </a:lnTo>
                    <a:lnTo>
                      <a:pt x="370" y="547"/>
                    </a:lnTo>
                    <a:lnTo>
                      <a:pt x="364" y="533"/>
                    </a:lnTo>
                    <a:lnTo>
                      <a:pt x="355" y="520"/>
                    </a:lnTo>
                    <a:lnTo>
                      <a:pt x="346" y="507"/>
                    </a:lnTo>
                    <a:lnTo>
                      <a:pt x="333" y="495"/>
                    </a:lnTo>
                    <a:lnTo>
                      <a:pt x="319" y="483"/>
                    </a:lnTo>
                    <a:lnTo>
                      <a:pt x="305" y="473"/>
                    </a:lnTo>
                    <a:lnTo>
                      <a:pt x="281" y="458"/>
                    </a:lnTo>
                    <a:lnTo>
                      <a:pt x="249" y="440"/>
                    </a:lnTo>
                    <a:lnTo>
                      <a:pt x="208" y="416"/>
                    </a:lnTo>
                    <a:lnTo>
                      <a:pt x="165" y="393"/>
                    </a:lnTo>
                    <a:lnTo>
                      <a:pt x="129" y="370"/>
                    </a:lnTo>
                    <a:lnTo>
                      <a:pt x="100" y="352"/>
                    </a:lnTo>
                    <a:lnTo>
                      <a:pt x="77" y="334"/>
                    </a:lnTo>
                    <a:lnTo>
                      <a:pt x="69" y="327"/>
                    </a:lnTo>
                    <a:lnTo>
                      <a:pt x="60" y="319"/>
                    </a:lnTo>
                    <a:lnTo>
                      <a:pt x="51" y="311"/>
                    </a:lnTo>
                    <a:lnTo>
                      <a:pt x="44" y="303"/>
                    </a:lnTo>
                    <a:lnTo>
                      <a:pt x="36" y="294"/>
                    </a:lnTo>
                    <a:lnTo>
                      <a:pt x="30" y="286"/>
                    </a:lnTo>
                    <a:lnTo>
                      <a:pt x="24" y="277"/>
                    </a:lnTo>
                    <a:lnTo>
                      <a:pt x="19" y="267"/>
                    </a:lnTo>
                    <a:lnTo>
                      <a:pt x="15" y="259"/>
                    </a:lnTo>
                    <a:lnTo>
                      <a:pt x="10" y="249"/>
                    </a:lnTo>
                    <a:lnTo>
                      <a:pt x="7" y="239"/>
                    </a:lnTo>
                    <a:lnTo>
                      <a:pt x="4" y="229"/>
                    </a:lnTo>
                    <a:lnTo>
                      <a:pt x="2" y="219"/>
                    </a:lnTo>
                    <a:lnTo>
                      <a:pt x="1" y="208"/>
                    </a:lnTo>
                    <a:lnTo>
                      <a:pt x="0" y="197"/>
                    </a:lnTo>
                    <a:lnTo>
                      <a:pt x="0" y="187"/>
                    </a:lnTo>
                    <a:lnTo>
                      <a:pt x="1" y="168"/>
                    </a:lnTo>
                    <a:lnTo>
                      <a:pt x="3" y="150"/>
                    </a:lnTo>
                    <a:lnTo>
                      <a:pt x="7" y="133"/>
                    </a:lnTo>
                    <a:lnTo>
                      <a:pt x="14" y="115"/>
                    </a:lnTo>
                    <a:lnTo>
                      <a:pt x="22" y="99"/>
                    </a:lnTo>
                    <a:lnTo>
                      <a:pt x="32" y="84"/>
                    </a:lnTo>
                    <a:lnTo>
                      <a:pt x="44" y="69"/>
                    </a:lnTo>
                    <a:lnTo>
                      <a:pt x="58" y="55"/>
                    </a:lnTo>
                    <a:lnTo>
                      <a:pt x="73" y="42"/>
                    </a:lnTo>
                    <a:lnTo>
                      <a:pt x="89" y="31"/>
                    </a:lnTo>
                    <a:lnTo>
                      <a:pt x="106" y="21"/>
                    </a:lnTo>
                    <a:lnTo>
                      <a:pt x="125" y="13"/>
                    </a:lnTo>
                    <a:lnTo>
                      <a:pt x="144" y="7"/>
                    </a:lnTo>
                    <a:lnTo>
                      <a:pt x="164" y="3"/>
                    </a:lnTo>
                    <a:lnTo>
                      <a:pt x="185" y="0"/>
                    </a:lnTo>
                    <a:lnTo>
                      <a:pt x="208" y="0"/>
                    </a:lnTo>
                    <a:lnTo>
                      <a:pt x="222" y="0"/>
                    </a:lnTo>
                    <a:lnTo>
                      <a:pt x="236" y="1"/>
                    </a:lnTo>
                    <a:lnTo>
                      <a:pt x="251" y="3"/>
                    </a:lnTo>
                    <a:lnTo>
                      <a:pt x="266" y="6"/>
                    </a:lnTo>
                    <a:lnTo>
                      <a:pt x="281" y="11"/>
                    </a:lnTo>
                    <a:lnTo>
                      <a:pt x="296" y="15"/>
                    </a:lnTo>
                    <a:lnTo>
                      <a:pt x="312" y="20"/>
                    </a:lnTo>
                    <a:lnTo>
                      <a:pt x="327" y="27"/>
                    </a:lnTo>
                    <a:lnTo>
                      <a:pt x="341" y="33"/>
                    </a:lnTo>
                    <a:lnTo>
                      <a:pt x="352" y="38"/>
                    </a:lnTo>
                    <a:lnTo>
                      <a:pt x="362" y="40"/>
                    </a:lnTo>
                    <a:lnTo>
                      <a:pt x="369" y="40"/>
                    </a:lnTo>
                    <a:lnTo>
                      <a:pt x="376" y="40"/>
                    </a:lnTo>
                    <a:lnTo>
                      <a:pt x="381" y="39"/>
                    </a:lnTo>
                    <a:lnTo>
                      <a:pt x="387" y="35"/>
                    </a:lnTo>
                    <a:lnTo>
                      <a:pt x="391" y="32"/>
                    </a:lnTo>
                    <a:lnTo>
                      <a:pt x="395" y="27"/>
                    </a:lnTo>
                    <a:lnTo>
                      <a:pt x="398" y="20"/>
                    </a:lnTo>
                    <a:lnTo>
                      <a:pt x="403" y="11"/>
                    </a:lnTo>
                    <a:lnTo>
                      <a:pt x="405" y="0"/>
                    </a:lnTo>
                    <a:lnTo>
                      <a:pt x="424" y="0"/>
                    </a:lnTo>
                    <a:close/>
                  </a:path>
                </a:pathLst>
              </a:custGeom>
              <a:solidFill>
                <a:srgbClr val="1F1A1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357" name="Freeform 199"/>
              <p:cNvSpPr/>
              <p:nvPr/>
            </p:nvSpPr>
            <p:spPr bwMode="auto">
              <a:xfrm>
                <a:off x="3267" y="2420"/>
                <a:ext cx="52" cy="83"/>
              </a:xfrm>
              <a:custGeom>
                <a:avLst/>
                <a:gdLst>
                  <a:gd name="T0" fmla="*/ 44 w 472"/>
                  <a:gd name="T1" fmla="*/ 26 h 743"/>
                  <a:gd name="T2" fmla="*/ 43 w 472"/>
                  <a:gd name="T3" fmla="*/ 19 h 743"/>
                  <a:gd name="T4" fmla="*/ 40 w 472"/>
                  <a:gd name="T5" fmla="*/ 14 h 743"/>
                  <a:gd name="T6" fmla="*/ 37 w 472"/>
                  <a:gd name="T7" fmla="*/ 10 h 743"/>
                  <a:gd name="T8" fmla="*/ 32 w 472"/>
                  <a:gd name="T9" fmla="*/ 7 h 743"/>
                  <a:gd name="T10" fmla="*/ 27 w 472"/>
                  <a:gd name="T11" fmla="*/ 5 h 743"/>
                  <a:gd name="T12" fmla="*/ 21 w 472"/>
                  <a:gd name="T13" fmla="*/ 5 h 743"/>
                  <a:gd name="T14" fmla="*/ 16 w 472"/>
                  <a:gd name="T15" fmla="*/ 6 h 743"/>
                  <a:gd name="T16" fmla="*/ 12 w 472"/>
                  <a:gd name="T17" fmla="*/ 9 h 743"/>
                  <a:gd name="T18" fmla="*/ 10 w 472"/>
                  <a:gd name="T19" fmla="*/ 13 h 743"/>
                  <a:gd name="T20" fmla="*/ 9 w 472"/>
                  <a:gd name="T21" fmla="*/ 18 h 743"/>
                  <a:gd name="T22" fmla="*/ 10 w 472"/>
                  <a:gd name="T23" fmla="*/ 21 h 743"/>
                  <a:gd name="T24" fmla="*/ 13 w 472"/>
                  <a:gd name="T25" fmla="*/ 25 h 743"/>
                  <a:gd name="T26" fmla="*/ 20 w 472"/>
                  <a:gd name="T27" fmla="*/ 30 h 743"/>
                  <a:gd name="T28" fmla="*/ 34 w 472"/>
                  <a:gd name="T29" fmla="*/ 38 h 743"/>
                  <a:gd name="T30" fmla="*/ 45 w 472"/>
                  <a:gd name="T31" fmla="*/ 45 h 743"/>
                  <a:gd name="T32" fmla="*/ 48 w 472"/>
                  <a:gd name="T33" fmla="*/ 49 h 743"/>
                  <a:gd name="T34" fmla="*/ 50 w 472"/>
                  <a:gd name="T35" fmla="*/ 53 h 743"/>
                  <a:gd name="T36" fmla="*/ 52 w 472"/>
                  <a:gd name="T37" fmla="*/ 57 h 743"/>
                  <a:gd name="T38" fmla="*/ 52 w 472"/>
                  <a:gd name="T39" fmla="*/ 63 h 743"/>
                  <a:gd name="T40" fmla="*/ 49 w 472"/>
                  <a:gd name="T41" fmla="*/ 71 h 743"/>
                  <a:gd name="T42" fmla="*/ 44 w 472"/>
                  <a:gd name="T43" fmla="*/ 77 h 743"/>
                  <a:gd name="T44" fmla="*/ 39 w 472"/>
                  <a:gd name="T45" fmla="*/ 80 h 743"/>
                  <a:gd name="T46" fmla="*/ 30 w 472"/>
                  <a:gd name="T47" fmla="*/ 83 h 743"/>
                  <a:gd name="T48" fmla="*/ 22 w 472"/>
                  <a:gd name="T49" fmla="*/ 83 h 743"/>
                  <a:gd name="T50" fmla="*/ 16 w 472"/>
                  <a:gd name="T51" fmla="*/ 81 h 743"/>
                  <a:gd name="T52" fmla="*/ 7 w 472"/>
                  <a:gd name="T53" fmla="*/ 79 h 743"/>
                  <a:gd name="T54" fmla="*/ 5 w 472"/>
                  <a:gd name="T55" fmla="*/ 79 h 743"/>
                  <a:gd name="T56" fmla="*/ 3 w 472"/>
                  <a:gd name="T57" fmla="*/ 82 h 743"/>
                  <a:gd name="T58" fmla="*/ 3 w 472"/>
                  <a:gd name="T59" fmla="*/ 56 h 743"/>
                  <a:gd name="T60" fmla="*/ 5 w 472"/>
                  <a:gd name="T61" fmla="*/ 63 h 743"/>
                  <a:gd name="T62" fmla="*/ 7 w 472"/>
                  <a:gd name="T63" fmla="*/ 69 h 743"/>
                  <a:gd name="T64" fmla="*/ 10 w 472"/>
                  <a:gd name="T65" fmla="*/ 72 h 743"/>
                  <a:gd name="T66" fmla="*/ 15 w 472"/>
                  <a:gd name="T67" fmla="*/ 76 h 743"/>
                  <a:gd name="T68" fmla="*/ 20 w 472"/>
                  <a:gd name="T69" fmla="*/ 78 h 743"/>
                  <a:gd name="T70" fmla="*/ 26 w 472"/>
                  <a:gd name="T71" fmla="*/ 78 h 743"/>
                  <a:gd name="T72" fmla="*/ 33 w 472"/>
                  <a:gd name="T73" fmla="*/ 77 h 743"/>
                  <a:gd name="T74" fmla="*/ 37 w 472"/>
                  <a:gd name="T75" fmla="*/ 75 h 743"/>
                  <a:gd name="T76" fmla="*/ 41 w 472"/>
                  <a:gd name="T77" fmla="*/ 70 h 743"/>
                  <a:gd name="T78" fmla="*/ 42 w 472"/>
                  <a:gd name="T79" fmla="*/ 65 h 743"/>
                  <a:gd name="T80" fmla="*/ 40 w 472"/>
                  <a:gd name="T81" fmla="*/ 60 h 743"/>
                  <a:gd name="T82" fmla="*/ 35 w 472"/>
                  <a:gd name="T83" fmla="*/ 54 h 743"/>
                  <a:gd name="T84" fmla="*/ 23 w 472"/>
                  <a:gd name="T85" fmla="*/ 46 h 743"/>
                  <a:gd name="T86" fmla="*/ 8 w 472"/>
                  <a:gd name="T87" fmla="*/ 37 h 743"/>
                  <a:gd name="T88" fmla="*/ 5 w 472"/>
                  <a:gd name="T89" fmla="*/ 34 h 743"/>
                  <a:gd name="T90" fmla="*/ 2 w 472"/>
                  <a:gd name="T91" fmla="*/ 30 h 743"/>
                  <a:gd name="T92" fmla="*/ 0 w 472"/>
                  <a:gd name="T93" fmla="*/ 26 h 743"/>
                  <a:gd name="T94" fmla="*/ 0 w 472"/>
                  <a:gd name="T95" fmla="*/ 21 h 743"/>
                  <a:gd name="T96" fmla="*/ 2 w 472"/>
                  <a:gd name="T97" fmla="*/ 13 h 743"/>
                  <a:gd name="T98" fmla="*/ 6 w 472"/>
                  <a:gd name="T99" fmla="*/ 6 h 743"/>
                  <a:gd name="T100" fmla="*/ 14 w 472"/>
                  <a:gd name="T101" fmla="*/ 1 h 743"/>
                  <a:gd name="T102" fmla="*/ 23 w 472"/>
                  <a:gd name="T103" fmla="*/ 0 h 743"/>
                  <a:gd name="T104" fmla="*/ 29 w 472"/>
                  <a:gd name="T105" fmla="*/ 1 h 743"/>
                  <a:gd name="T106" fmla="*/ 36 w 472"/>
                  <a:gd name="T107" fmla="*/ 3 h 743"/>
                  <a:gd name="T108" fmla="*/ 41 w 472"/>
                  <a:gd name="T109" fmla="*/ 4 h 743"/>
                  <a:gd name="T110" fmla="*/ 43 w 472"/>
                  <a:gd name="T111" fmla="*/ 4 h 743"/>
                  <a:gd name="T112" fmla="*/ 45 w 472"/>
                  <a:gd name="T113" fmla="*/ 0 h 74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472" h="743">
                    <a:moveTo>
                      <a:pt x="424" y="0"/>
                    </a:moveTo>
                    <a:lnTo>
                      <a:pt x="424" y="246"/>
                    </a:lnTo>
                    <a:lnTo>
                      <a:pt x="405" y="246"/>
                    </a:lnTo>
                    <a:lnTo>
                      <a:pt x="403" y="229"/>
                    </a:lnTo>
                    <a:lnTo>
                      <a:pt x="400" y="212"/>
                    </a:lnTo>
                    <a:lnTo>
                      <a:pt x="396" y="196"/>
                    </a:lnTo>
                    <a:lnTo>
                      <a:pt x="392" y="182"/>
                    </a:lnTo>
                    <a:lnTo>
                      <a:pt x="388" y="168"/>
                    </a:lnTo>
                    <a:lnTo>
                      <a:pt x="382" y="155"/>
                    </a:lnTo>
                    <a:lnTo>
                      <a:pt x="377" y="143"/>
                    </a:lnTo>
                    <a:lnTo>
                      <a:pt x="372" y="133"/>
                    </a:lnTo>
                    <a:lnTo>
                      <a:pt x="365" y="123"/>
                    </a:lnTo>
                    <a:lnTo>
                      <a:pt x="358" y="113"/>
                    </a:lnTo>
                    <a:lnTo>
                      <a:pt x="350" y="103"/>
                    </a:lnTo>
                    <a:lnTo>
                      <a:pt x="341" y="95"/>
                    </a:lnTo>
                    <a:lnTo>
                      <a:pt x="333" y="87"/>
                    </a:lnTo>
                    <a:lnTo>
                      <a:pt x="323" y="80"/>
                    </a:lnTo>
                    <a:lnTo>
                      <a:pt x="312" y="72"/>
                    </a:lnTo>
                    <a:lnTo>
                      <a:pt x="301" y="66"/>
                    </a:lnTo>
                    <a:lnTo>
                      <a:pt x="291" y="60"/>
                    </a:lnTo>
                    <a:lnTo>
                      <a:pt x="279" y="55"/>
                    </a:lnTo>
                    <a:lnTo>
                      <a:pt x="267" y="52"/>
                    </a:lnTo>
                    <a:lnTo>
                      <a:pt x="256" y="47"/>
                    </a:lnTo>
                    <a:lnTo>
                      <a:pt x="244" y="45"/>
                    </a:lnTo>
                    <a:lnTo>
                      <a:pt x="233" y="43"/>
                    </a:lnTo>
                    <a:lnTo>
                      <a:pt x="221" y="42"/>
                    </a:lnTo>
                    <a:lnTo>
                      <a:pt x="209" y="42"/>
                    </a:lnTo>
                    <a:lnTo>
                      <a:pt x="195" y="42"/>
                    </a:lnTo>
                    <a:lnTo>
                      <a:pt x="183" y="43"/>
                    </a:lnTo>
                    <a:lnTo>
                      <a:pt x="170" y="46"/>
                    </a:lnTo>
                    <a:lnTo>
                      <a:pt x="159" y="50"/>
                    </a:lnTo>
                    <a:lnTo>
                      <a:pt x="147" y="55"/>
                    </a:lnTo>
                    <a:lnTo>
                      <a:pt x="138" y="60"/>
                    </a:lnTo>
                    <a:lnTo>
                      <a:pt x="128" y="67"/>
                    </a:lnTo>
                    <a:lnTo>
                      <a:pt x="118" y="74"/>
                    </a:lnTo>
                    <a:lnTo>
                      <a:pt x="110" y="83"/>
                    </a:lnTo>
                    <a:lnTo>
                      <a:pt x="103" y="92"/>
                    </a:lnTo>
                    <a:lnTo>
                      <a:pt x="97" y="101"/>
                    </a:lnTo>
                    <a:lnTo>
                      <a:pt x="91" y="110"/>
                    </a:lnTo>
                    <a:lnTo>
                      <a:pt x="88" y="120"/>
                    </a:lnTo>
                    <a:lnTo>
                      <a:pt x="85" y="130"/>
                    </a:lnTo>
                    <a:lnTo>
                      <a:pt x="83" y="140"/>
                    </a:lnTo>
                    <a:lnTo>
                      <a:pt x="83" y="151"/>
                    </a:lnTo>
                    <a:lnTo>
                      <a:pt x="83" y="158"/>
                    </a:lnTo>
                    <a:lnTo>
                      <a:pt x="84" y="166"/>
                    </a:lnTo>
                    <a:lnTo>
                      <a:pt x="86" y="175"/>
                    </a:lnTo>
                    <a:lnTo>
                      <a:pt x="88" y="181"/>
                    </a:lnTo>
                    <a:lnTo>
                      <a:pt x="91" y="189"/>
                    </a:lnTo>
                    <a:lnTo>
                      <a:pt x="96" y="196"/>
                    </a:lnTo>
                    <a:lnTo>
                      <a:pt x="100" y="203"/>
                    </a:lnTo>
                    <a:lnTo>
                      <a:pt x="105" y="210"/>
                    </a:lnTo>
                    <a:lnTo>
                      <a:pt x="115" y="220"/>
                    </a:lnTo>
                    <a:lnTo>
                      <a:pt x="127" y="231"/>
                    </a:lnTo>
                    <a:lnTo>
                      <a:pt x="142" y="243"/>
                    </a:lnTo>
                    <a:lnTo>
                      <a:pt x="160" y="256"/>
                    </a:lnTo>
                    <a:lnTo>
                      <a:pt x="181" y="270"/>
                    </a:lnTo>
                    <a:lnTo>
                      <a:pt x="204" y="284"/>
                    </a:lnTo>
                    <a:lnTo>
                      <a:pt x="230" y="299"/>
                    </a:lnTo>
                    <a:lnTo>
                      <a:pt x="259" y="315"/>
                    </a:lnTo>
                    <a:lnTo>
                      <a:pt x="306" y="340"/>
                    </a:lnTo>
                    <a:lnTo>
                      <a:pt x="344" y="362"/>
                    </a:lnTo>
                    <a:lnTo>
                      <a:pt x="374" y="381"/>
                    </a:lnTo>
                    <a:lnTo>
                      <a:pt x="396" y="397"/>
                    </a:lnTo>
                    <a:lnTo>
                      <a:pt x="405" y="404"/>
                    </a:lnTo>
                    <a:lnTo>
                      <a:pt x="414" y="412"/>
                    </a:lnTo>
                    <a:lnTo>
                      <a:pt x="421" y="419"/>
                    </a:lnTo>
                    <a:lnTo>
                      <a:pt x="429" y="428"/>
                    </a:lnTo>
                    <a:lnTo>
                      <a:pt x="435" y="437"/>
                    </a:lnTo>
                    <a:lnTo>
                      <a:pt x="442" y="445"/>
                    </a:lnTo>
                    <a:lnTo>
                      <a:pt x="447" y="455"/>
                    </a:lnTo>
                    <a:lnTo>
                      <a:pt x="452" y="465"/>
                    </a:lnTo>
                    <a:lnTo>
                      <a:pt x="457" y="474"/>
                    </a:lnTo>
                    <a:lnTo>
                      <a:pt x="461" y="484"/>
                    </a:lnTo>
                    <a:lnTo>
                      <a:pt x="464" y="494"/>
                    </a:lnTo>
                    <a:lnTo>
                      <a:pt x="466" y="504"/>
                    </a:lnTo>
                    <a:lnTo>
                      <a:pt x="469" y="514"/>
                    </a:lnTo>
                    <a:lnTo>
                      <a:pt x="471" y="524"/>
                    </a:lnTo>
                    <a:lnTo>
                      <a:pt x="472" y="535"/>
                    </a:lnTo>
                    <a:lnTo>
                      <a:pt x="472" y="546"/>
                    </a:lnTo>
                    <a:lnTo>
                      <a:pt x="471" y="565"/>
                    </a:lnTo>
                    <a:lnTo>
                      <a:pt x="467" y="585"/>
                    </a:lnTo>
                    <a:lnTo>
                      <a:pt x="463" y="603"/>
                    </a:lnTo>
                    <a:lnTo>
                      <a:pt x="456" y="621"/>
                    </a:lnTo>
                    <a:lnTo>
                      <a:pt x="447" y="638"/>
                    </a:lnTo>
                    <a:lnTo>
                      <a:pt x="436" y="655"/>
                    </a:lnTo>
                    <a:lnTo>
                      <a:pt x="423" y="670"/>
                    </a:lnTo>
                    <a:lnTo>
                      <a:pt x="409" y="685"/>
                    </a:lnTo>
                    <a:lnTo>
                      <a:pt x="401" y="692"/>
                    </a:lnTo>
                    <a:lnTo>
                      <a:pt x="393" y="699"/>
                    </a:lnTo>
                    <a:lnTo>
                      <a:pt x="384" y="705"/>
                    </a:lnTo>
                    <a:lnTo>
                      <a:pt x="376" y="711"/>
                    </a:lnTo>
                    <a:lnTo>
                      <a:pt x="358" y="720"/>
                    </a:lnTo>
                    <a:lnTo>
                      <a:pt x="337" y="729"/>
                    </a:lnTo>
                    <a:lnTo>
                      <a:pt x="317" y="736"/>
                    </a:lnTo>
                    <a:lnTo>
                      <a:pt x="295" y="740"/>
                    </a:lnTo>
                    <a:lnTo>
                      <a:pt x="272" y="743"/>
                    </a:lnTo>
                    <a:lnTo>
                      <a:pt x="248" y="743"/>
                    </a:lnTo>
                    <a:lnTo>
                      <a:pt x="233" y="743"/>
                    </a:lnTo>
                    <a:lnTo>
                      <a:pt x="217" y="742"/>
                    </a:lnTo>
                    <a:lnTo>
                      <a:pt x="203" y="741"/>
                    </a:lnTo>
                    <a:lnTo>
                      <a:pt x="189" y="739"/>
                    </a:lnTo>
                    <a:lnTo>
                      <a:pt x="180" y="737"/>
                    </a:lnTo>
                    <a:lnTo>
                      <a:pt x="165" y="732"/>
                    </a:lnTo>
                    <a:lnTo>
                      <a:pt x="145" y="727"/>
                    </a:lnTo>
                    <a:lnTo>
                      <a:pt x="123" y="719"/>
                    </a:lnTo>
                    <a:lnTo>
                      <a:pt x="99" y="713"/>
                    </a:lnTo>
                    <a:lnTo>
                      <a:pt x="81" y="707"/>
                    </a:lnTo>
                    <a:lnTo>
                      <a:pt x="67" y="704"/>
                    </a:lnTo>
                    <a:lnTo>
                      <a:pt x="58" y="703"/>
                    </a:lnTo>
                    <a:lnTo>
                      <a:pt x="51" y="703"/>
                    </a:lnTo>
                    <a:lnTo>
                      <a:pt x="46" y="705"/>
                    </a:lnTo>
                    <a:lnTo>
                      <a:pt x="41" y="707"/>
                    </a:lnTo>
                    <a:lnTo>
                      <a:pt x="36" y="711"/>
                    </a:lnTo>
                    <a:lnTo>
                      <a:pt x="33" y="716"/>
                    </a:lnTo>
                    <a:lnTo>
                      <a:pt x="30" y="723"/>
                    </a:lnTo>
                    <a:lnTo>
                      <a:pt x="28" y="732"/>
                    </a:lnTo>
                    <a:lnTo>
                      <a:pt x="26" y="743"/>
                    </a:lnTo>
                    <a:lnTo>
                      <a:pt x="6" y="743"/>
                    </a:lnTo>
                    <a:lnTo>
                      <a:pt x="6" y="499"/>
                    </a:lnTo>
                    <a:lnTo>
                      <a:pt x="26" y="499"/>
                    </a:lnTo>
                    <a:lnTo>
                      <a:pt x="29" y="518"/>
                    </a:lnTo>
                    <a:lnTo>
                      <a:pt x="33" y="536"/>
                    </a:lnTo>
                    <a:lnTo>
                      <a:pt x="37" y="551"/>
                    </a:lnTo>
                    <a:lnTo>
                      <a:pt x="42" y="566"/>
                    </a:lnTo>
                    <a:lnTo>
                      <a:pt x="46" y="580"/>
                    </a:lnTo>
                    <a:lnTo>
                      <a:pt x="51" y="593"/>
                    </a:lnTo>
                    <a:lnTo>
                      <a:pt x="57" y="604"/>
                    </a:lnTo>
                    <a:lnTo>
                      <a:pt x="62" y="615"/>
                    </a:lnTo>
                    <a:lnTo>
                      <a:pt x="69" y="623"/>
                    </a:lnTo>
                    <a:lnTo>
                      <a:pt x="75" y="632"/>
                    </a:lnTo>
                    <a:lnTo>
                      <a:pt x="83" y="641"/>
                    </a:lnTo>
                    <a:lnTo>
                      <a:pt x="91" y="649"/>
                    </a:lnTo>
                    <a:lnTo>
                      <a:pt x="101" y="657"/>
                    </a:lnTo>
                    <a:lnTo>
                      <a:pt x="111" y="664"/>
                    </a:lnTo>
                    <a:lnTo>
                      <a:pt x="121" y="671"/>
                    </a:lnTo>
                    <a:lnTo>
                      <a:pt x="133" y="677"/>
                    </a:lnTo>
                    <a:lnTo>
                      <a:pt x="145" y="684"/>
                    </a:lnTo>
                    <a:lnTo>
                      <a:pt x="157" y="688"/>
                    </a:lnTo>
                    <a:lnTo>
                      <a:pt x="170" y="692"/>
                    </a:lnTo>
                    <a:lnTo>
                      <a:pt x="183" y="697"/>
                    </a:lnTo>
                    <a:lnTo>
                      <a:pt x="196" y="699"/>
                    </a:lnTo>
                    <a:lnTo>
                      <a:pt x="209" y="701"/>
                    </a:lnTo>
                    <a:lnTo>
                      <a:pt x="223" y="702"/>
                    </a:lnTo>
                    <a:lnTo>
                      <a:pt x="237" y="702"/>
                    </a:lnTo>
                    <a:lnTo>
                      <a:pt x="253" y="702"/>
                    </a:lnTo>
                    <a:lnTo>
                      <a:pt x="268" y="700"/>
                    </a:lnTo>
                    <a:lnTo>
                      <a:pt x="282" y="698"/>
                    </a:lnTo>
                    <a:lnTo>
                      <a:pt x="295" y="693"/>
                    </a:lnTo>
                    <a:lnTo>
                      <a:pt x="308" y="689"/>
                    </a:lnTo>
                    <a:lnTo>
                      <a:pt x="320" y="683"/>
                    </a:lnTo>
                    <a:lnTo>
                      <a:pt x="331" y="676"/>
                    </a:lnTo>
                    <a:lnTo>
                      <a:pt x="340" y="668"/>
                    </a:lnTo>
                    <a:lnTo>
                      <a:pt x="349" y="659"/>
                    </a:lnTo>
                    <a:lnTo>
                      <a:pt x="356" y="650"/>
                    </a:lnTo>
                    <a:lnTo>
                      <a:pt x="363" y="641"/>
                    </a:lnTo>
                    <a:lnTo>
                      <a:pt x="368" y="630"/>
                    </a:lnTo>
                    <a:lnTo>
                      <a:pt x="373" y="620"/>
                    </a:lnTo>
                    <a:lnTo>
                      <a:pt x="376" y="609"/>
                    </a:lnTo>
                    <a:lnTo>
                      <a:pt x="378" y="597"/>
                    </a:lnTo>
                    <a:lnTo>
                      <a:pt x="378" y="586"/>
                    </a:lnTo>
                    <a:lnTo>
                      <a:pt x="377" y="573"/>
                    </a:lnTo>
                    <a:lnTo>
                      <a:pt x="375" y="560"/>
                    </a:lnTo>
                    <a:lnTo>
                      <a:pt x="370" y="547"/>
                    </a:lnTo>
                    <a:lnTo>
                      <a:pt x="364" y="533"/>
                    </a:lnTo>
                    <a:lnTo>
                      <a:pt x="355" y="520"/>
                    </a:lnTo>
                    <a:lnTo>
                      <a:pt x="346" y="507"/>
                    </a:lnTo>
                    <a:lnTo>
                      <a:pt x="333" y="495"/>
                    </a:lnTo>
                    <a:lnTo>
                      <a:pt x="319" y="483"/>
                    </a:lnTo>
                    <a:lnTo>
                      <a:pt x="305" y="473"/>
                    </a:lnTo>
                    <a:lnTo>
                      <a:pt x="281" y="458"/>
                    </a:lnTo>
                    <a:lnTo>
                      <a:pt x="249" y="440"/>
                    </a:lnTo>
                    <a:lnTo>
                      <a:pt x="208" y="416"/>
                    </a:lnTo>
                    <a:lnTo>
                      <a:pt x="165" y="393"/>
                    </a:lnTo>
                    <a:lnTo>
                      <a:pt x="129" y="370"/>
                    </a:lnTo>
                    <a:lnTo>
                      <a:pt x="100" y="352"/>
                    </a:lnTo>
                    <a:lnTo>
                      <a:pt x="77" y="334"/>
                    </a:lnTo>
                    <a:lnTo>
                      <a:pt x="69" y="327"/>
                    </a:lnTo>
                    <a:lnTo>
                      <a:pt x="60" y="319"/>
                    </a:lnTo>
                    <a:lnTo>
                      <a:pt x="51" y="311"/>
                    </a:lnTo>
                    <a:lnTo>
                      <a:pt x="44" y="303"/>
                    </a:lnTo>
                    <a:lnTo>
                      <a:pt x="36" y="294"/>
                    </a:lnTo>
                    <a:lnTo>
                      <a:pt x="30" y="286"/>
                    </a:lnTo>
                    <a:lnTo>
                      <a:pt x="24" y="277"/>
                    </a:lnTo>
                    <a:lnTo>
                      <a:pt x="19" y="267"/>
                    </a:lnTo>
                    <a:lnTo>
                      <a:pt x="15" y="259"/>
                    </a:lnTo>
                    <a:lnTo>
                      <a:pt x="10" y="249"/>
                    </a:lnTo>
                    <a:lnTo>
                      <a:pt x="7" y="239"/>
                    </a:lnTo>
                    <a:lnTo>
                      <a:pt x="4" y="229"/>
                    </a:lnTo>
                    <a:lnTo>
                      <a:pt x="2" y="219"/>
                    </a:lnTo>
                    <a:lnTo>
                      <a:pt x="1" y="208"/>
                    </a:lnTo>
                    <a:lnTo>
                      <a:pt x="0" y="197"/>
                    </a:lnTo>
                    <a:lnTo>
                      <a:pt x="0" y="187"/>
                    </a:lnTo>
                    <a:lnTo>
                      <a:pt x="1" y="168"/>
                    </a:lnTo>
                    <a:lnTo>
                      <a:pt x="3" y="150"/>
                    </a:lnTo>
                    <a:lnTo>
                      <a:pt x="7" y="133"/>
                    </a:lnTo>
                    <a:lnTo>
                      <a:pt x="14" y="115"/>
                    </a:lnTo>
                    <a:lnTo>
                      <a:pt x="22" y="99"/>
                    </a:lnTo>
                    <a:lnTo>
                      <a:pt x="32" y="84"/>
                    </a:lnTo>
                    <a:lnTo>
                      <a:pt x="44" y="69"/>
                    </a:lnTo>
                    <a:lnTo>
                      <a:pt x="58" y="55"/>
                    </a:lnTo>
                    <a:lnTo>
                      <a:pt x="73" y="42"/>
                    </a:lnTo>
                    <a:lnTo>
                      <a:pt x="89" y="31"/>
                    </a:lnTo>
                    <a:lnTo>
                      <a:pt x="106" y="21"/>
                    </a:lnTo>
                    <a:lnTo>
                      <a:pt x="125" y="13"/>
                    </a:lnTo>
                    <a:lnTo>
                      <a:pt x="144" y="7"/>
                    </a:lnTo>
                    <a:lnTo>
                      <a:pt x="164" y="3"/>
                    </a:lnTo>
                    <a:lnTo>
                      <a:pt x="185" y="0"/>
                    </a:lnTo>
                    <a:lnTo>
                      <a:pt x="208" y="0"/>
                    </a:lnTo>
                    <a:lnTo>
                      <a:pt x="222" y="0"/>
                    </a:lnTo>
                    <a:lnTo>
                      <a:pt x="236" y="1"/>
                    </a:lnTo>
                    <a:lnTo>
                      <a:pt x="251" y="3"/>
                    </a:lnTo>
                    <a:lnTo>
                      <a:pt x="266" y="6"/>
                    </a:lnTo>
                    <a:lnTo>
                      <a:pt x="281" y="11"/>
                    </a:lnTo>
                    <a:lnTo>
                      <a:pt x="296" y="15"/>
                    </a:lnTo>
                    <a:lnTo>
                      <a:pt x="312" y="20"/>
                    </a:lnTo>
                    <a:lnTo>
                      <a:pt x="327" y="27"/>
                    </a:lnTo>
                    <a:lnTo>
                      <a:pt x="341" y="33"/>
                    </a:lnTo>
                    <a:lnTo>
                      <a:pt x="352" y="38"/>
                    </a:lnTo>
                    <a:lnTo>
                      <a:pt x="362" y="40"/>
                    </a:lnTo>
                    <a:lnTo>
                      <a:pt x="369" y="40"/>
                    </a:lnTo>
                    <a:lnTo>
                      <a:pt x="376" y="40"/>
                    </a:lnTo>
                    <a:lnTo>
                      <a:pt x="381" y="39"/>
                    </a:lnTo>
                    <a:lnTo>
                      <a:pt x="387" y="35"/>
                    </a:lnTo>
                    <a:lnTo>
                      <a:pt x="391" y="32"/>
                    </a:lnTo>
                    <a:lnTo>
                      <a:pt x="395" y="27"/>
                    </a:lnTo>
                    <a:lnTo>
                      <a:pt x="398" y="20"/>
                    </a:lnTo>
                    <a:lnTo>
                      <a:pt x="403" y="11"/>
                    </a:lnTo>
                    <a:lnTo>
                      <a:pt x="405" y="0"/>
                    </a:lnTo>
                    <a:lnTo>
                      <a:pt x="424" y="0"/>
                    </a:lnTo>
                  </a:path>
                </a:pathLst>
              </a:custGeom>
              <a:noFill/>
              <a:ln w="4763">
                <a:solidFill>
                  <a:srgbClr val="1F1A17"/>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358" name="Freeform 200"/>
              <p:cNvSpPr>
                <a:spLocks noEditPoints="1"/>
              </p:cNvSpPr>
              <p:nvPr/>
            </p:nvSpPr>
            <p:spPr bwMode="auto">
              <a:xfrm>
                <a:off x="4134" y="1950"/>
                <a:ext cx="70" cy="94"/>
              </a:xfrm>
              <a:custGeom>
                <a:avLst/>
                <a:gdLst>
                  <a:gd name="T0" fmla="*/ 6 w 630"/>
                  <a:gd name="T1" fmla="*/ 88 h 850"/>
                  <a:gd name="T2" fmla="*/ 8 w 630"/>
                  <a:gd name="T3" fmla="*/ 84 h 850"/>
                  <a:gd name="T4" fmla="*/ 12 w 630"/>
                  <a:gd name="T5" fmla="*/ 62 h 850"/>
                  <a:gd name="T6" fmla="*/ 18 w 630"/>
                  <a:gd name="T7" fmla="*/ 29 h 850"/>
                  <a:gd name="T8" fmla="*/ 20 w 630"/>
                  <a:gd name="T9" fmla="*/ 10 h 850"/>
                  <a:gd name="T10" fmla="*/ 20 w 630"/>
                  <a:gd name="T11" fmla="*/ 6 h 850"/>
                  <a:gd name="T12" fmla="*/ 17 w 630"/>
                  <a:gd name="T13" fmla="*/ 5 h 850"/>
                  <a:gd name="T14" fmla="*/ 13 w 630"/>
                  <a:gd name="T15" fmla="*/ 0 h 850"/>
                  <a:gd name="T16" fmla="*/ 28 w 630"/>
                  <a:gd name="T17" fmla="*/ 1 h 850"/>
                  <a:gd name="T18" fmla="*/ 51 w 630"/>
                  <a:gd name="T19" fmla="*/ 0 h 850"/>
                  <a:gd name="T20" fmla="*/ 62 w 630"/>
                  <a:gd name="T21" fmla="*/ 3 h 850"/>
                  <a:gd name="T22" fmla="*/ 67 w 630"/>
                  <a:gd name="T23" fmla="*/ 7 h 850"/>
                  <a:gd name="T24" fmla="*/ 70 w 630"/>
                  <a:gd name="T25" fmla="*/ 16 h 850"/>
                  <a:gd name="T26" fmla="*/ 69 w 630"/>
                  <a:gd name="T27" fmla="*/ 26 h 850"/>
                  <a:gd name="T28" fmla="*/ 63 w 630"/>
                  <a:gd name="T29" fmla="*/ 35 h 850"/>
                  <a:gd name="T30" fmla="*/ 52 w 630"/>
                  <a:gd name="T31" fmla="*/ 42 h 850"/>
                  <a:gd name="T32" fmla="*/ 54 w 630"/>
                  <a:gd name="T33" fmla="*/ 46 h 850"/>
                  <a:gd name="T34" fmla="*/ 62 w 630"/>
                  <a:gd name="T35" fmla="*/ 49 h 850"/>
                  <a:gd name="T36" fmla="*/ 66 w 630"/>
                  <a:gd name="T37" fmla="*/ 53 h 850"/>
                  <a:gd name="T38" fmla="*/ 68 w 630"/>
                  <a:gd name="T39" fmla="*/ 63 h 850"/>
                  <a:gd name="T40" fmla="*/ 67 w 630"/>
                  <a:gd name="T41" fmla="*/ 70 h 850"/>
                  <a:gd name="T42" fmla="*/ 64 w 630"/>
                  <a:gd name="T43" fmla="*/ 77 h 850"/>
                  <a:gd name="T44" fmla="*/ 59 w 630"/>
                  <a:gd name="T45" fmla="*/ 83 h 850"/>
                  <a:gd name="T46" fmla="*/ 52 w 630"/>
                  <a:gd name="T47" fmla="*/ 88 h 850"/>
                  <a:gd name="T48" fmla="*/ 44 w 630"/>
                  <a:gd name="T49" fmla="*/ 92 h 850"/>
                  <a:gd name="T50" fmla="*/ 36 w 630"/>
                  <a:gd name="T51" fmla="*/ 94 h 850"/>
                  <a:gd name="T52" fmla="*/ 26 w 630"/>
                  <a:gd name="T53" fmla="*/ 94 h 850"/>
                  <a:gd name="T54" fmla="*/ 13 w 630"/>
                  <a:gd name="T55" fmla="*/ 94 h 850"/>
                  <a:gd name="T56" fmla="*/ 26 w 630"/>
                  <a:gd name="T57" fmla="*/ 43 h 850"/>
                  <a:gd name="T58" fmla="*/ 35 w 630"/>
                  <a:gd name="T59" fmla="*/ 43 h 850"/>
                  <a:gd name="T60" fmla="*/ 43 w 630"/>
                  <a:gd name="T61" fmla="*/ 41 h 850"/>
                  <a:gd name="T62" fmla="*/ 49 w 630"/>
                  <a:gd name="T63" fmla="*/ 39 h 850"/>
                  <a:gd name="T64" fmla="*/ 53 w 630"/>
                  <a:gd name="T65" fmla="*/ 35 h 850"/>
                  <a:gd name="T66" fmla="*/ 56 w 630"/>
                  <a:gd name="T67" fmla="*/ 30 h 850"/>
                  <a:gd name="T68" fmla="*/ 58 w 630"/>
                  <a:gd name="T69" fmla="*/ 24 h 850"/>
                  <a:gd name="T70" fmla="*/ 58 w 630"/>
                  <a:gd name="T71" fmla="*/ 15 h 850"/>
                  <a:gd name="T72" fmla="*/ 54 w 630"/>
                  <a:gd name="T73" fmla="*/ 9 h 850"/>
                  <a:gd name="T74" fmla="*/ 47 w 630"/>
                  <a:gd name="T75" fmla="*/ 6 h 850"/>
                  <a:gd name="T76" fmla="*/ 37 w 630"/>
                  <a:gd name="T77" fmla="*/ 5 h 850"/>
                  <a:gd name="T78" fmla="*/ 30 w 630"/>
                  <a:gd name="T79" fmla="*/ 16 h 850"/>
                  <a:gd name="T80" fmla="*/ 26 w 630"/>
                  <a:gd name="T81" fmla="*/ 43 h 850"/>
                  <a:gd name="T82" fmla="*/ 32 w 630"/>
                  <a:gd name="T83" fmla="*/ 89 h 850"/>
                  <a:gd name="T84" fmla="*/ 42 w 630"/>
                  <a:gd name="T85" fmla="*/ 88 h 850"/>
                  <a:gd name="T86" fmla="*/ 47 w 630"/>
                  <a:gd name="T87" fmla="*/ 85 h 850"/>
                  <a:gd name="T88" fmla="*/ 52 w 630"/>
                  <a:gd name="T89" fmla="*/ 80 h 850"/>
                  <a:gd name="T90" fmla="*/ 56 w 630"/>
                  <a:gd name="T91" fmla="*/ 70 h 850"/>
                  <a:gd name="T92" fmla="*/ 56 w 630"/>
                  <a:gd name="T93" fmla="*/ 59 h 850"/>
                  <a:gd name="T94" fmla="*/ 51 w 630"/>
                  <a:gd name="T95" fmla="*/ 52 h 850"/>
                  <a:gd name="T96" fmla="*/ 43 w 630"/>
                  <a:gd name="T97" fmla="*/ 48 h 850"/>
                  <a:gd name="T98" fmla="*/ 30 w 630"/>
                  <a:gd name="T99" fmla="*/ 48 h 850"/>
                  <a:gd name="T100" fmla="*/ 23 w 630"/>
                  <a:gd name="T101" fmla="*/ 62 h 850"/>
                  <a:gd name="T102" fmla="*/ 19 w 630"/>
                  <a:gd name="T103" fmla="*/ 87 h 8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30" h="850">
                    <a:moveTo>
                      <a:pt x="0" y="848"/>
                    </a:moveTo>
                    <a:lnTo>
                      <a:pt x="5" y="817"/>
                    </a:lnTo>
                    <a:lnTo>
                      <a:pt x="26" y="811"/>
                    </a:lnTo>
                    <a:lnTo>
                      <a:pt x="42" y="804"/>
                    </a:lnTo>
                    <a:lnTo>
                      <a:pt x="54" y="799"/>
                    </a:lnTo>
                    <a:lnTo>
                      <a:pt x="61" y="794"/>
                    </a:lnTo>
                    <a:lnTo>
                      <a:pt x="65" y="789"/>
                    </a:lnTo>
                    <a:lnTo>
                      <a:pt x="68" y="781"/>
                    </a:lnTo>
                    <a:lnTo>
                      <a:pt x="72" y="773"/>
                    </a:lnTo>
                    <a:lnTo>
                      <a:pt x="74" y="762"/>
                    </a:lnTo>
                    <a:lnTo>
                      <a:pt x="80" y="733"/>
                    </a:lnTo>
                    <a:lnTo>
                      <a:pt x="87" y="698"/>
                    </a:lnTo>
                    <a:lnTo>
                      <a:pt x="94" y="660"/>
                    </a:lnTo>
                    <a:lnTo>
                      <a:pt x="102" y="614"/>
                    </a:lnTo>
                    <a:lnTo>
                      <a:pt x="110" y="564"/>
                    </a:lnTo>
                    <a:lnTo>
                      <a:pt x="120" y="509"/>
                    </a:lnTo>
                    <a:lnTo>
                      <a:pt x="130" y="448"/>
                    </a:lnTo>
                    <a:lnTo>
                      <a:pt x="139" y="381"/>
                    </a:lnTo>
                    <a:lnTo>
                      <a:pt x="150" y="317"/>
                    </a:lnTo>
                    <a:lnTo>
                      <a:pt x="159" y="259"/>
                    </a:lnTo>
                    <a:lnTo>
                      <a:pt x="166" y="210"/>
                    </a:lnTo>
                    <a:lnTo>
                      <a:pt x="173" y="168"/>
                    </a:lnTo>
                    <a:lnTo>
                      <a:pt x="177" y="133"/>
                    </a:lnTo>
                    <a:lnTo>
                      <a:pt x="180" y="106"/>
                    </a:lnTo>
                    <a:lnTo>
                      <a:pt x="183" y="88"/>
                    </a:lnTo>
                    <a:lnTo>
                      <a:pt x="184" y="76"/>
                    </a:lnTo>
                    <a:lnTo>
                      <a:pt x="184" y="70"/>
                    </a:lnTo>
                    <a:lnTo>
                      <a:pt x="183" y="64"/>
                    </a:lnTo>
                    <a:lnTo>
                      <a:pt x="182" y="60"/>
                    </a:lnTo>
                    <a:lnTo>
                      <a:pt x="179" y="56"/>
                    </a:lnTo>
                    <a:lnTo>
                      <a:pt x="176" y="51"/>
                    </a:lnTo>
                    <a:lnTo>
                      <a:pt x="174" y="48"/>
                    </a:lnTo>
                    <a:lnTo>
                      <a:pt x="170" y="46"/>
                    </a:lnTo>
                    <a:lnTo>
                      <a:pt x="165" y="44"/>
                    </a:lnTo>
                    <a:lnTo>
                      <a:pt x="156" y="41"/>
                    </a:lnTo>
                    <a:lnTo>
                      <a:pt x="138" y="38"/>
                    </a:lnTo>
                    <a:lnTo>
                      <a:pt x="111" y="36"/>
                    </a:lnTo>
                    <a:lnTo>
                      <a:pt x="78" y="34"/>
                    </a:lnTo>
                    <a:lnTo>
                      <a:pt x="82" y="0"/>
                    </a:lnTo>
                    <a:lnTo>
                      <a:pt x="121" y="3"/>
                    </a:lnTo>
                    <a:lnTo>
                      <a:pt x="155" y="4"/>
                    </a:lnTo>
                    <a:lnTo>
                      <a:pt x="182" y="5"/>
                    </a:lnTo>
                    <a:lnTo>
                      <a:pt x="203" y="6"/>
                    </a:lnTo>
                    <a:lnTo>
                      <a:pt x="221" y="5"/>
                    </a:lnTo>
                    <a:lnTo>
                      <a:pt x="248" y="5"/>
                    </a:lnTo>
                    <a:lnTo>
                      <a:pt x="284" y="4"/>
                    </a:lnTo>
                    <a:lnTo>
                      <a:pt x="328" y="2"/>
                    </a:lnTo>
                    <a:lnTo>
                      <a:pt x="401" y="0"/>
                    </a:lnTo>
                    <a:lnTo>
                      <a:pt x="430" y="2"/>
                    </a:lnTo>
                    <a:lnTo>
                      <a:pt x="459" y="4"/>
                    </a:lnTo>
                    <a:lnTo>
                      <a:pt x="484" y="7"/>
                    </a:lnTo>
                    <a:lnTo>
                      <a:pt x="507" y="11"/>
                    </a:lnTo>
                    <a:lnTo>
                      <a:pt x="529" y="17"/>
                    </a:lnTo>
                    <a:lnTo>
                      <a:pt x="547" y="24"/>
                    </a:lnTo>
                    <a:lnTo>
                      <a:pt x="556" y="29"/>
                    </a:lnTo>
                    <a:lnTo>
                      <a:pt x="563" y="33"/>
                    </a:lnTo>
                    <a:lnTo>
                      <a:pt x="571" y="37"/>
                    </a:lnTo>
                    <a:lnTo>
                      <a:pt x="578" y="43"/>
                    </a:lnTo>
                    <a:lnTo>
                      <a:pt x="590" y="53"/>
                    </a:lnTo>
                    <a:lnTo>
                      <a:pt x="601" y="66"/>
                    </a:lnTo>
                    <a:lnTo>
                      <a:pt x="609" y="79"/>
                    </a:lnTo>
                    <a:lnTo>
                      <a:pt x="617" y="93"/>
                    </a:lnTo>
                    <a:lnTo>
                      <a:pt x="622" y="109"/>
                    </a:lnTo>
                    <a:lnTo>
                      <a:pt x="627" y="126"/>
                    </a:lnTo>
                    <a:lnTo>
                      <a:pt x="629" y="143"/>
                    </a:lnTo>
                    <a:lnTo>
                      <a:pt x="630" y="162"/>
                    </a:lnTo>
                    <a:lnTo>
                      <a:pt x="629" y="180"/>
                    </a:lnTo>
                    <a:lnTo>
                      <a:pt x="627" y="198"/>
                    </a:lnTo>
                    <a:lnTo>
                      <a:pt x="622" y="215"/>
                    </a:lnTo>
                    <a:lnTo>
                      <a:pt x="617" y="232"/>
                    </a:lnTo>
                    <a:lnTo>
                      <a:pt x="609" y="250"/>
                    </a:lnTo>
                    <a:lnTo>
                      <a:pt x="601" y="266"/>
                    </a:lnTo>
                    <a:lnTo>
                      <a:pt x="590" y="282"/>
                    </a:lnTo>
                    <a:lnTo>
                      <a:pt x="578" y="298"/>
                    </a:lnTo>
                    <a:lnTo>
                      <a:pt x="564" y="313"/>
                    </a:lnTo>
                    <a:lnTo>
                      <a:pt x="548" y="328"/>
                    </a:lnTo>
                    <a:lnTo>
                      <a:pt x="530" y="341"/>
                    </a:lnTo>
                    <a:lnTo>
                      <a:pt x="510" y="355"/>
                    </a:lnTo>
                    <a:lnTo>
                      <a:pt x="488" y="367"/>
                    </a:lnTo>
                    <a:lnTo>
                      <a:pt x="464" y="379"/>
                    </a:lnTo>
                    <a:lnTo>
                      <a:pt x="438" y="391"/>
                    </a:lnTo>
                    <a:lnTo>
                      <a:pt x="411" y="401"/>
                    </a:lnTo>
                    <a:lnTo>
                      <a:pt x="437" y="405"/>
                    </a:lnTo>
                    <a:lnTo>
                      <a:pt x="461" y="409"/>
                    </a:lnTo>
                    <a:lnTo>
                      <a:pt x="482" y="415"/>
                    </a:lnTo>
                    <a:lnTo>
                      <a:pt x="503" y="420"/>
                    </a:lnTo>
                    <a:lnTo>
                      <a:pt x="520" y="425"/>
                    </a:lnTo>
                    <a:lnTo>
                      <a:pt x="536" y="432"/>
                    </a:lnTo>
                    <a:lnTo>
                      <a:pt x="549" y="440"/>
                    </a:lnTo>
                    <a:lnTo>
                      <a:pt x="561" y="446"/>
                    </a:lnTo>
                    <a:lnTo>
                      <a:pt x="567" y="451"/>
                    </a:lnTo>
                    <a:lnTo>
                      <a:pt x="573" y="457"/>
                    </a:lnTo>
                    <a:lnTo>
                      <a:pt x="578" y="463"/>
                    </a:lnTo>
                    <a:lnTo>
                      <a:pt x="584" y="469"/>
                    </a:lnTo>
                    <a:lnTo>
                      <a:pt x="593" y="483"/>
                    </a:lnTo>
                    <a:lnTo>
                      <a:pt x="601" y="498"/>
                    </a:lnTo>
                    <a:lnTo>
                      <a:pt x="606" y="514"/>
                    </a:lnTo>
                    <a:lnTo>
                      <a:pt x="610" y="532"/>
                    </a:lnTo>
                    <a:lnTo>
                      <a:pt x="613" y="552"/>
                    </a:lnTo>
                    <a:lnTo>
                      <a:pt x="614" y="573"/>
                    </a:lnTo>
                    <a:lnTo>
                      <a:pt x="614" y="586"/>
                    </a:lnTo>
                    <a:lnTo>
                      <a:pt x="613" y="598"/>
                    </a:lnTo>
                    <a:lnTo>
                      <a:pt x="610" y="611"/>
                    </a:lnTo>
                    <a:lnTo>
                      <a:pt x="608" y="623"/>
                    </a:lnTo>
                    <a:lnTo>
                      <a:pt x="605" y="636"/>
                    </a:lnTo>
                    <a:lnTo>
                      <a:pt x="601" y="648"/>
                    </a:lnTo>
                    <a:lnTo>
                      <a:pt x="596" y="660"/>
                    </a:lnTo>
                    <a:lnTo>
                      <a:pt x="591" y="670"/>
                    </a:lnTo>
                    <a:lnTo>
                      <a:pt x="585" y="682"/>
                    </a:lnTo>
                    <a:lnTo>
                      <a:pt x="578" y="693"/>
                    </a:lnTo>
                    <a:lnTo>
                      <a:pt x="571" y="705"/>
                    </a:lnTo>
                    <a:lnTo>
                      <a:pt x="563" y="716"/>
                    </a:lnTo>
                    <a:lnTo>
                      <a:pt x="553" y="726"/>
                    </a:lnTo>
                    <a:lnTo>
                      <a:pt x="544" y="736"/>
                    </a:lnTo>
                    <a:lnTo>
                      <a:pt x="534" y="747"/>
                    </a:lnTo>
                    <a:lnTo>
                      <a:pt x="523" y="757"/>
                    </a:lnTo>
                    <a:lnTo>
                      <a:pt x="509" y="768"/>
                    </a:lnTo>
                    <a:lnTo>
                      <a:pt x="495" y="779"/>
                    </a:lnTo>
                    <a:lnTo>
                      <a:pt x="482" y="789"/>
                    </a:lnTo>
                    <a:lnTo>
                      <a:pt x="468" y="798"/>
                    </a:lnTo>
                    <a:lnTo>
                      <a:pt x="454" y="806"/>
                    </a:lnTo>
                    <a:lnTo>
                      <a:pt x="440" y="814"/>
                    </a:lnTo>
                    <a:lnTo>
                      <a:pt x="425" y="821"/>
                    </a:lnTo>
                    <a:lnTo>
                      <a:pt x="411" y="828"/>
                    </a:lnTo>
                    <a:lnTo>
                      <a:pt x="396" y="833"/>
                    </a:lnTo>
                    <a:lnTo>
                      <a:pt x="382" y="838"/>
                    </a:lnTo>
                    <a:lnTo>
                      <a:pt x="367" y="842"/>
                    </a:lnTo>
                    <a:lnTo>
                      <a:pt x="352" y="845"/>
                    </a:lnTo>
                    <a:lnTo>
                      <a:pt x="337" y="847"/>
                    </a:lnTo>
                    <a:lnTo>
                      <a:pt x="322" y="849"/>
                    </a:lnTo>
                    <a:lnTo>
                      <a:pt x="305" y="850"/>
                    </a:lnTo>
                    <a:lnTo>
                      <a:pt x="290" y="850"/>
                    </a:lnTo>
                    <a:lnTo>
                      <a:pt x="277" y="850"/>
                    </a:lnTo>
                    <a:lnTo>
                      <a:pt x="260" y="850"/>
                    </a:lnTo>
                    <a:lnTo>
                      <a:pt x="238" y="849"/>
                    </a:lnTo>
                    <a:lnTo>
                      <a:pt x="211" y="848"/>
                    </a:lnTo>
                    <a:lnTo>
                      <a:pt x="185" y="847"/>
                    </a:lnTo>
                    <a:lnTo>
                      <a:pt x="160" y="847"/>
                    </a:lnTo>
                    <a:lnTo>
                      <a:pt x="138" y="846"/>
                    </a:lnTo>
                    <a:lnTo>
                      <a:pt x="119" y="846"/>
                    </a:lnTo>
                    <a:lnTo>
                      <a:pt x="96" y="846"/>
                    </a:lnTo>
                    <a:lnTo>
                      <a:pt x="69" y="847"/>
                    </a:lnTo>
                    <a:lnTo>
                      <a:pt x="37" y="847"/>
                    </a:lnTo>
                    <a:lnTo>
                      <a:pt x="0" y="848"/>
                    </a:lnTo>
                    <a:close/>
                    <a:moveTo>
                      <a:pt x="232" y="386"/>
                    </a:moveTo>
                    <a:lnTo>
                      <a:pt x="250" y="387"/>
                    </a:lnTo>
                    <a:lnTo>
                      <a:pt x="267" y="388"/>
                    </a:lnTo>
                    <a:lnTo>
                      <a:pt x="280" y="388"/>
                    </a:lnTo>
                    <a:lnTo>
                      <a:pt x="290" y="388"/>
                    </a:lnTo>
                    <a:lnTo>
                      <a:pt x="317" y="387"/>
                    </a:lnTo>
                    <a:lnTo>
                      <a:pt x="343" y="384"/>
                    </a:lnTo>
                    <a:lnTo>
                      <a:pt x="355" y="382"/>
                    </a:lnTo>
                    <a:lnTo>
                      <a:pt x="367" y="380"/>
                    </a:lnTo>
                    <a:lnTo>
                      <a:pt x="379" y="377"/>
                    </a:lnTo>
                    <a:lnTo>
                      <a:pt x="390" y="373"/>
                    </a:lnTo>
                    <a:lnTo>
                      <a:pt x="400" y="369"/>
                    </a:lnTo>
                    <a:lnTo>
                      <a:pt x="410" y="365"/>
                    </a:lnTo>
                    <a:lnTo>
                      <a:pt x="420" y="360"/>
                    </a:lnTo>
                    <a:lnTo>
                      <a:pt x="429" y="354"/>
                    </a:lnTo>
                    <a:lnTo>
                      <a:pt x="439" y="349"/>
                    </a:lnTo>
                    <a:lnTo>
                      <a:pt x="448" y="342"/>
                    </a:lnTo>
                    <a:lnTo>
                      <a:pt x="456" y="336"/>
                    </a:lnTo>
                    <a:lnTo>
                      <a:pt x="464" y="328"/>
                    </a:lnTo>
                    <a:lnTo>
                      <a:pt x="471" y="321"/>
                    </a:lnTo>
                    <a:lnTo>
                      <a:pt x="479" y="313"/>
                    </a:lnTo>
                    <a:lnTo>
                      <a:pt x="485" y="305"/>
                    </a:lnTo>
                    <a:lnTo>
                      <a:pt x="492" y="297"/>
                    </a:lnTo>
                    <a:lnTo>
                      <a:pt x="497" y="288"/>
                    </a:lnTo>
                    <a:lnTo>
                      <a:pt x="503" y="279"/>
                    </a:lnTo>
                    <a:lnTo>
                      <a:pt x="507" y="270"/>
                    </a:lnTo>
                    <a:lnTo>
                      <a:pt x="511" y="260"/>
                    </a:lnTo>
                    <a:lnTo>
                      <a:pt x="515" y="251"/>
                    </a:lnTo>
                    <a:lnTo>
                      <a:pt x="518" y="240"/>
                    </a:lnTo>
                    <a:lnTo>
                      <a:pt x="521" y="230"/>
                    </a:lnTo>
                    <a:lnTo>
                      <a:pt x="523" y="219"/>
                    </a:lnTo>
                    <a:lnTo>
                      <a:pt x="526" y="197"/>
                    </a:lnTo>
                    <a:lnTo>
                      <a:pt x="526" y="174"/>
                    </a:lnTo>
                    <a:lnTo>
                      <a:pt x="526" y="159"/>
                    </a:lnTo>
                    <a:lnTo>
                      <a:pt x="524" y="145"/>
                    </a:lnTo>
                    <a:lnTo>
                      <a:pt x="521" y="132"/>
                    </a:lnTo>
                    <a:lnTo>
                      <a:pt x="517" y="120"/>
                    </a:lnTo>
                    <a:lnTo>
                      <a:pt x="511" y="108"/>
                    </a:lnTo>
                    <a:lnTo>
                      <a:pt x="505" y="98"/>
                    </a:lnTo>
                    <a:lnTo>
                      <a:pt x="497" y="88"/>
                    </a:lnTo>
                    <a:lnTo>
                      <a:pt x="488" y="79"/>
                    </a:lnTo>
                    <a:lnTo>
                      <a:pt x="478" y="72"/>
                    </a:lnTo>
                    <a:lnTo>
                      <a:pt x="466" y="65"/>
                    </a:lnTo>
                    <a:lnTo>
                      <a:pt x="453" y="59"/>
                    </a:lnTo>
                    <a:lnTo>
                      <a:pt x="438" y="54"/>
                    </a:lnTo>
                    <a:lnTo>
                      <a:pt x="423" y="51"/>
                    </a:lnTo>
                    <a:lnTo>
                      <a:pt x="406" y="48"/>
                    </a:lnTo>
                    <a:lnTo>
                      <a:pt x="387" y="47"/>
                    </a:lnTo>
                    <a:lnTo>
                      <a:pt x="368" y="46"/>
                    </a:lnTo>
                    <a:lnTo>
                      <a:pt x="353" y="46"/>
                    </a:lnTo>
                    <a:lnTo>
                      <a:pt x="335" y="47"/>
                    </a:lnTo>
                    <a:lnTo>
                      <a:pt x="314" y="48"/>
                    </a:lnTo>
                    <a:lnTo>
                      <a:pt x="293" y="50"/>
                    </a:lnTo>
                    <a:lnTo>
                      <a:pt x="286" y="79"/>
                    </a:lnTo>
                    <a:lnTo>
                      <a:pt x="279" y="112"/>
                    </a:lnTo>
                    <a:lnTo>
                      <a:pt x="271" y="147"/>
                    </a:lnTo>
                    <a:lnTo>
                      <a:pt x="263" y="187"/>
                    </a:lnTo>
                    <a:lnTo>
                      <a:pt x="256" y="231"/>
                    </a:lnTo>
                    <a:lnTo>
                      <a:pt x="248" y="279"/>
                    </a:lnTo>
                    <a:lnTo>
                      <a:pt x="241" y="331"/>
                    </a:lnTo>
                    <a:lnTo>
                      <a:pt x="232" y="386"/>
                    </a:lnTo>
                    <a:close/>
                    <a:moveTo>
                      <a:pt x="170" y="791"/>
                    </a:moveTo>
                    <a:lnTo>
                      <a:pt x="205" y="798"/>
                    </a:lnTo>
                    <a:lnTo>
                      <a:pt x="236" y="802"/>
                    </a:lnTo>
                    <a:lnTo>
                      <a:pt x="265" y="805"/>
                    </a:lnTo>
                    <a:lnTo>
                      <a:pt x="289" y="805"/>
                    </a:lnTo>
                    <a:lnTo>
                      <a:pt x="317" y="805"/>
                    </a:lnTo>
                    <a:lnTo>
                      <a:pt x="343" y="802"/>
                    </a:lnTo>
                    <a:lnTo>
                      <a:pt x="356" y="800"/>
                    </a:lnTo>
                    <a:lnTo>
                      <a:pt x="368" y="797"/>
                    </a:lnTo>
                    <a:lnTo>
                      <a:pt x="379" y="794"/>
                    </a:lnTo>
                    <a:lnTo>
                      <a:pt x="390" y="790"/>
                    </a:lnTo>
                    <a:lnTo>
                      <a:pt x="400" y="786"/>
                    </a:lnTo>
                    <a:lnTo>
                      <a:pt x="410" y="781"/>
                    </a:lnTo>
                    <a:lnTo>
                      <a:pt x="419" y="777"/>
                    </a:lnTo>
                    <a:lnTo>
                      <a:pt x="427" y="771"/>
                    </a:lnTo>
                    <a:lnTo>
                      <a:pt x="436" y="765"/>
                    </a:lnTo>
                    <a:lnTo>
                      <a:pt x="443" y="759"/>
                    </a:lnTo>
                    <a:lnTo>
                      <a:pt x="451" y="751"/>
                    </a:lnTo>
                    <a:lnTo>
                      <a:pt x="457" y="744"/>
                    </a:lnTo>
                    <a:lnTo>
                      <a:pt x="469" y="727"/>
                    </a:lnTo>
                    <a:lnTo>
                      <a:pt x="480" y="711"/>
                    </a:lnTo>
                    <a:lnTo>
                      <a:pt x="489" y="693"/>
                    </a:lnTo>
                    <a:lnTo>
                      <a:pt x="496" y="674"/>
                    </a:lnTo>
                    <a:lnTo>
                      <a:pt x="502" y="653"/>
                    </a:lnTo>
                    <a:lnTo>
                      <a:pt x="506" y="631"/>
                    </a:lnTo>
                    <a:lnTo>
                      <a:pt x="508" y="610"/>
                    </a:lnTo>
                    <a:lnTo>
                      <a:pt x="509" y="586"/>
                    </a:lnTo>
                    <a:lnTo>
                      <a:pt x="508" y="568"/>
                    </a:lnTo>
                    <a:lnTo>
                      <a:pt x="506" y="551"/>
                    </a:lnTo>
                    <a:lnTo>
                      <a:pt x="503" y="534"/>
                    </a:lnTo>
                    <a:lnTo>
                      <a:pt x="497" y="519"/>
                    </a:lnTo>
                    <a:lnTo>
                      <a:pt x="491" y="505"/>
                    </a:lnTo>
                    <a:lnTo>
                      <a:pt x="483" y="492"/>
                    </a:lnTo>
                    <a:lnTo>
                      <a:pt x="474" y="480"/>
                    </a:lnTo>
                    <a:lnTo>
                      <a:pt x="463" y="470"/>
                    </a:lnTo>
                    <a:lnTo>
                      <a:pt x="451" y="461"/>
                    </a:lnTo>
                    <a:lnTo>
                      <a:pt x="436" y="454"/>
                    </a:lnTo>
                    <a:lnTo>
                      <a:pt x="420" y="446"/>
                    </a:lnTo>
                    <a:lnTo>
                      <a:pt x="402" y="441"/>
                    </a:lnTo>
                    <a:lnTo>
                      <a:pt x="383" y="436"/>
                    </a:lnTo>
                    <a:lnTo>
                      <a:pt x="362" y="433"/>
                    </a:lnTo>
                    <a:lnTo>
                      <a:pt x="338" y="432"/>
                    </a:lnTo>
                    <a:lnTo>
                      <a:pt x="313" y="431"/>
                    </a:lnTo>
                    <a:lnTo>
                      <a:pt x="294" y="431"/>
                    </a:lnTo>
                    <a:lnTo>
                      <a:pt x="273" y="432"/>
                    </a:lnTo>
                    <a:lnTo>
                      <a:pt x="249" y="433"/>
                    </a:lnTo>
                    <a:lnTo>
                      <a:pt x="225" y="435"/>
                    </a:lnTo>
                    <a:lnTo>
                      <a:pt x="218" y="474"/>
                    </a:lnTo>
                    <a:lnTo>
                      <a:pt x="212" y="515"/>
                    </a:lnTo>
                    <a:lnTo>
                      <a:pt x="204" y="557"/>
                    </a:lnTo>
                    <a:lnTo>
                      <a:pt x="198" y="600"/>
                    </a:lnTo>
                    <a:lnTo>
                      <a:pt x="191" y="646"/>
                    </a:lnTo>
                    <a:lnTo>
                      <a:pt x="184" y="693"/>
                    </a:lnTo>
                    <a:lnTo>
                      <a:pt x="177" y="742"/>
                    </a:lnTo>
                    <a:lnTo>
                      <a:pt x="170" y="791"/>
                    </a:lnTo>
                    <a:close/>
                  </a:path>
                </a:pathLst>
              </a:custGeom>
              <a:solidFill>
                <a:srgbClr val="13151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359" name="Freeform 201"/>
              <p:cNvSpPr/>
              <p:nvPr/>
            </p:nvSpPr>
            <p:spPr bwMode="auto">
              <a:xfrm>
                <a:off x="4146" y="1922"/>
                <a:ext cx="56" cy="12"/>
              </a:xfrm>
              <a:custGeom>
                <a:avLst/>
                <a:gdLst>
                  <a:gd name="T0" fmla="*/ 0 w 500"/>
                  <a:gd name="T1" fmla="*/ 12 h 108"/>
                  <a:gd name="T2" fmla="*/ 0 w 500"/>
                  <a:gd name="T3" fmla="*/ 7 h 108"/>
                  <a:gd name="T4" fmla="*/ 40 w 500"/>
                  <a:gd name="T5" fmla="*/ 7 h 108"/>
                  <a:gd name="T6" fmla="*/ 37 w 500"/>
                  <a:gd name="T7" fmla="*/ 0 h 108"/>
                  <a:gd name="T8" fmla="*/ 56 w 500"/>
                  <a:gd name="T9" fmla="*/ 12 h 108"/>
                  <a:gd name="T10" fmla="*/ 0 w 500"/>
                  <a:gd name="T11" fmla="*/ 12 h 10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00" h="108">
                    <a:moveTo>
                      <a:pt x="0" y="108"/>
                    </a:moveTo>
                    <a:lnTo>
                      <a:pt x="0" y="64"/>
                    </a:lnTo>
                    <a:lnTo>
                      <a:pt x="353" y="64"/>
                    </a:lnTo>
                    <a:lnTo>
                      <a:pt x="330" y="0"/>
                    </a:lnTo>
                    <a:lnTo>
                      <a:pt x="500" y="108"/>
                    </a:lnTo>
                    <a:lnTo>
                      <a:pt x="0" y="108"/>
                    </a:lnTo>
                    <a:close/>
                  </a:path>
                </a:pathLst>
              </a:custGeom>
              <a:solidFill>
                <a:srgbClr val="13151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360" name="Freeform 202"/>
              <p:cNvSpPr/>
              <p:nvPr/>
            </p:nvSpPr>
            <p:spPr bwMode="auto">
              <a:xfrm>
                <a:off x="3264" y="1944"/>
                <a:ext cx="53" cy="79"/>
              </a:xfrm>
              <a:custGeom>
                <a:avLst/>
                <a:gdLst>
                  <a:gd name="T0" fmla="*/ 33 w 474"/>
                  <a:gd name="T1" fmla="*/ 79 h 712"/>
                  <a:gd name="T2" fmla="*/ 1 w 474"/>
                  <a:gd name="T3" fmla="*/ 77 h 712"/>
                  <a:gd name="T4" fmla="*/ 5 w 474"/>
                  <a:gd name="T5" fmla="*/ 77 h 712"/>
                  <a:gd name="T6" fmla="*/ 7 w 474"/>
                  <a:gd name="T7" fmla="*/ 76 h 712"/>
                  <a:gd name="T8" fmla="*/ 10 w 474"/>
                  <a:gd name="T9" fmla="*/ 75 h 712"/>
                  <a:gd name="T10" fmla="*/ 11 w 474"/>
                  <a:gd name="T11" fmla="*/ 73 h 712"/>
                  <a:gd name="T12" fmla="*/ 13 w 474"/>
                  <a:gd name="T13" fmla="*/ 70 h 712"/>
                  <a:gd name="T14" fmla="*/ 15 w 474"/>
                  <a:gd name="T15" fmla="*/ 64 h 712"/>
                  <a:gd name="T16" fmla="*/ 30 w 474"/>
                  <a:gd name="T17" fmla="*/ 13 h 712"/>
                  <a:gd name="T18" fmla="*/ 31 w 474"/>
                  <a:gd name="T19" fmla="*/ 9 h 712"/>
                  <a:gd name="T20" fmla="*/ 31 w 474"/>
                  <a:gd name="T21" fmla="*/ 6 h 712"/>
                  <a:gd name="T22" fmla="*/ 30 w 474"/>
                  <a:gd name="T23" fmla="*/ 5 h 712"/>
                  <a:gd name="T24" fmla="*/ 30 w 474"/>
                  <a:gd name="T25" fmla="*/ 4 h 712"/>
                  <a:gd name="T26" fmla="*/ 28 w 474"/>
                  <a:gd name="T27" fmla="*/ 3 h 712"/>
                  <a:gd name="T28" fmla="*/ 27 w 474"/>
                  <a:gd name="T29" fmla="*/ 3 h 712"/>
                  <a:gd name="T30" fmla="*/ 24 w 474"/>
                  <a:gd name="T31" fmla="*/ 2 h 712"/>
                  <a:gd name="T32" fmla="*/ 22 w 474"/>
                  <a:gd name="T33" fmla="*/ 0 h 712"/>
                  <a:gd name="T34" fmla="*/ 52 w 474"/>
                  <a:gd name="T35" fmla="*/ 2 h 712"/>
                  <a:gd name="T36" fmla="*/ 49 w 474"/>
                  <a:gd name="T37" fmla="*/ 2 h 712"/>
                  <a:gd name="T38" fmla="*/ 47 w 474"/>
                  <a:gd name="T39" fmla="*/ 3 h 712"/>
                  <a:gd name="T40" fmla="*/ 45 w 474"/>
                  <a:gd name="T41" fmla="*/ 4 h 712"/>
                  <a:gd name="T42" fmla="*/ 43 w 474"/>
                  <a:gd name="T43" fmla="*/ 6 h 712"/>
                  <a:gd name="T44" fmla="*/ 41 w 474"/>
                  <a:gd name="T45" fmla="*/ 10 h 712"/>
                  <a:gd name="T46" fmla="*/ 39 w 474"/>
                  <a:gd name="T47" fmla="*/ 16 h 712"/>
                  <a:gd name="T48" fmla="*/ 25 w 474"/>
                  <a:gd name="T49" fmla="*/ 67 h 712"/>
                  <a:gd name="T50" fmla="*/ 24 w 474"/>
                  <a:gd name="T51" fmla="*/ 71 h 712"/>
                  <a:gd name="T52" fmla="*/ 24 w 474"/>
                  <a:gd name="T53" fmla="*/ 73 h 712"/>
                  <a:gd name="T54" fmla="*/ 24 w 474"/>
                  <a:gd name="T55" fmla="*/ 74 h 712"/>
                  <a:gd name="T56" fmla="*/ 25 w 474"/>
                  <a:gd name="T57" fmla="*/ 75 h 712"/>
                  <a:gd name="T58" fmla="*/ 26 w 474"/>
                  <a:gd name="T59" fmla="*/ 76 h 712"/>
                  <a:gd name="T60" fmla="*/ 28 w 474"/>
                  <a:gd name="T61" fmla="*/ 76 h 712"/>
                  <a:gd name="T62" fmla="*/ 31 w 474"/>
                  <a:gd name="T63" fmla="*/ 77 h 71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74" h="712">
                    <a:moveTo>
                      <a:pt x="299" y="693"/>
                    </a:moveTo>
                    <a:lnTo>
                      <a:pt x="293" y="712"/>
                    </a:lnTo>
                    <a:lnTo>
                      <a:pt x="0" y="712"/>
                    </a:lnTo>
                    <a:lnTo>
                      <a:pt x="8" y="693"/>
                    </a:lnTo>
                    <a:lnTo>
                      <a:pt x="28" y="692"/>
                    </a:lnTo>
                    <a:lnTo>
                      <a:pt x="44" y="691"/>
                    </a:lnTo>
                    <a:lnTo>
                      <a:pt x="57" y="688"/>
                    </a:lnTo>
                    <a:lnTo>
                      <a:pt x="66" y="685"/>
                    </a:lnTo>
                    <a:lnTo>
                      <a:pt x="77" y="681"/>
                    </a:lnTo>
                    <a:lnTo>
                      <a:pt x="86" y="674"/>
                    </a:lnTo>
                    <a:lnTo>
                      <a:pt x="94" y="668"/>
                    </a:lnTo>
                    <a:lnTo>
                      <a:pt x="100" y="662"/>
                    </a:lnTo>
                    <a:lnTo>
                      <a:pt x="109" y="646"/>
                    </a:lnTo>
                    <a:lnTo>
                      <a:pt x="117" y="627"/>
                    </a:lnTo>
                    <a:lnTo>
                      <a:pt x="126" y="602"/>
                    </a:lnTo>
                    <a:lnTo>
                      <a:pt x="136" y="573"/>
                    </a:lnTo>
                    <a:lnTo>
                      <a:pt x="260" y="144"/>
                    </a:lnTo>
                    <a:lnTo>
                      <a:pt x="266" y="119"/>
                    </a:lnTo>
                    <a:lnTo>
                      <a:pt x="271" y="96"/>
                    </a:lnTo>
                    <a:lnTo>
                      <a:pt x="274" y="78"/>
                    </a:lnTo>
                    <a:lnTo>
                      <a:pt x="275" y="63"/>
                    </a:lnTo>
                    <a:lnTo>
                      <a:pt x="275" y="56"/>
                    </a:lnTo>
                    <a:lnTo>
                      <a:pt x="274" y="50"/>
                    </a:lnTo>
                    <a:lnTo>
                      <a:pt x="272" y="45"/>
                    </a:lnTo>
                    <a:lnTo>
                      <a:pt x="268" y="40"/>
                    </a:lnTo>
                    <a:lnTo>
                      <a:pt x="264" y="35"/>
                    </a:lnTo>
                    <a:lnTo>
                      <a:pt x="260" y="32"/>
                    </a:lnTo>
                    <a:lnTo>
                      <a:pt x="254" y="28"/>
                    </a:lnTo>
                    <a:lnTo>
                      <a:pt x="248" y="25"/>
                    </a:lnTo>
                    <a:lnTo>
                      <a:pt x="239" y="23"/>
                    </a:lnTo>
                    <a:lnTo>
                      <a:pt x="227" y="22"/>
                    </a:lnTo>
                    <a:lnTo>
                      <a:pt x="211" y="21"/>
                    </a:lnTo>
                    <a:lnTo>
                      <a:pt x="193" y="21"/>
                    </a:lnTo>
                    <a:lnTo>
                      <a:pt x="199" y="0"/>
                    </a:lnTo>
                    <a:lnTo>
                      <a:pt x="474" y="0"/>
                    </a:lnTo>
                    <a:lnTo>
                      <a:pt x="469" y="21"/>
                    </a:lnTo>
                    <a:lnTo>
                      <a:pt x="453" y="21"/>
                    </a:lnTo>
                    <a:lnTo>
                      <a:pt x="439" y="22"/>
                    </a:lnTo>
                    <a:lnTo>
                      <a:pt x="428" y="24"/>
                    </a:lnTo>
                    <a:lnTo>
                      <a:pt x="418" y="27"/>
                    </a:lnTo>
                    <a:lnTo>
                      <a:pt x="407" y="34"/>
                    </a:lnTo>
                    <a:lnTo>
                      <a:pt x="398" y="40"/>
                    </a:lnTo>
                    <a:lnTo>
                      <a:pt x="389" y="49"/>
                    </a:lnTo>
                    <a:lnTo>
                      <a:pt x="383" y="57"/>
                    </a:lnTo>
                    <a:lnTo>
                      <a:pt x="376" y="70"/>
                    </a:lnTo>
                    <a:lnTo>
                      <a:pt x="369" y="89"/>
                    </a:lnTo>
                    <a:lnTo>
                      <a:pt x="360" y="114"/>
                    </a:lnTo>
                    <a:lnTo>
                      <a:pt x="351" y="144"/>
                    </a:lnTo>
                    <a:lnTo>
                      <a:pt x="227" y="573"/>
                    </a:lnTo>
                    <a:lnTo>
                      <a:pt x="220" y="600"/>
                    </a:lnTo>
                    <a:lnTo>
                      <a:pt x="216" y="622"/>
                    </a:lnTo>
                    <a:lnTo>
                      <a:pt x="212" y="638"/>
                    </a:lnTo>
                    <a:lnTo>
                      <a:pt x="211" y="649"/>
                    </a:lnTo>
                    <a:lnTo>
                      <a:pt x="211" y="655"/>
                    </a:lnTo>
                    <a:lnTo>
                      <a:pt x="212" y="660"/>
                    </a:lnTo>
                    <a:lnTo>
                      <a:pt x="214" y="666"/>
                    </a:lnTo>
                    <a:lnTo>
                      <a:pt x="218" y="670"/>
                    </a:lnTo>
                    <a:lnTo>
                      <a:pt x="221" y="674"/>
                    </a:lnTo>
                    <a:lnTo>
                      <a:pt x="226" y="679"/>
                    </a:lnTo>
                    <a:lnTo>
                      <a:pt x="232" y="682"/>
                    </a:lnTo>
                    <a:lnTo>
                      <a:pt x="238" y="685"/>
                    </a:lnTo>
                    <a:lnTo>
                      <a:pt x="248" y="687"/>
                    </a:lnTo>
                    <a:lnTo>
                      <a:pt x="261" y="690"/>
                    </a:lnTo>
                    <a:lnTo>
                      <a:pt x="278" y="692"/>
                    </a:lnTo>
                    <a:lnTo>
                      <a:pt x="299" y="693"/>
                    </a:lnTo>
                    <a:close/>
                  </a:path>
                </a:pathLst>
              </a:custGeom>
              <a:solidFill>
                <a:srgbClr val="1F1A1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361" name="Freeform 203"/>
              <p:cNvSpPr/>
              <p:nvPr/>
            </p:nvSpPr>
            <p:spPr bwMode="auto">
              <a:xfrm>
                <a:off x="3264" y="1944"/>
                <a:ext cx="53" cy="79"/>
              </a:xfrm>
              <a:custGeom>
                <a:avLst/>
                <a:gdLst>
                  <a:gd name="T0" fmla="*/ 33 w 474"/>
                  <a:gd name="T1" fmla="*/ 79 h 712"/>
                  <a:gd name="T2" fmla="*/ 1 w 474"/>
                  <a:gd name="T3" fmla="*/ 77 h 712"/>
                  <a:gd name="T4" fmla="*/ 5 w 474"/>
                  <a:gd name="T5" fmla="*/ 77 h 712"/>
                  <a:gd name="T6" fmla="*/ 7 w 474"/>
                  <a:gd name="T7" fmla="*/ 76 h 712"/>
                  <a:gd name="T8" fmla="*/ 10 w 474"/>
                  <a:gd name="T9" fmla="*/ 75 h 712"/>
                  <a:gd name="T10" fmla="*/ 11 w 474"/>
                  <a:gd name="T11" fmla="*/ 73 h 712"/>
                  <a:gd name="T12" fmla="*/ 13 w 474"/>
                  <a:gd name="T13" fmla="*/ 70 h 712"/>
                  <a:gd name="T14" fmla="*/ 15 w 474"/>
                  <a:gd name="T15" fmla="*/ 64 h 712"/>
                  <a:gd name="T16" fmla="*/ 30 w 474"/>
                  <a:gd name="T17" fmla="*/ 13 h 712"/>
                  <a:gd name="T18" fmla="*/ 31 w 474"/>
                  <a:gd name="T19" fmla="*/ 9 h 712"/>
                  <a:gd name="T20" fmla="*/ 31 w 474"/>
                  <a:gd name="T21" fmla="*/ 6 h 712"/>
                  <a:gd name="T22" fmla="*/ 30 w 474"/>
                  <a:gd name="T23" fmla="*/ 5 h 712"/>
                  <a:gd name="T24" fmla="*/ 30 w 474"/>
                  <a:gd name="T25" fmla="*/ 4 h 712"/>
                  <a:gd name="T26" fmla="*/ 28 w 474"/>
                  <a:gd name="T27" fmla="*/ 3 h 712"/>
                  <a:gd name="T28" fmla="*/ 27 w 474"/>
                  <a:gd name="T29" fmla="*/ 3 h 712"/>
                  <a:gd name="T30" fmla="*/ 24 w 474"/>
                  <a:gd name="T31" fmla="*/ 2 h 712"/>
                  <a:gd name="T32" fmla="*/ 22 w 474"/>
                  <a:gd name="T33" fmla="*/ 0 h 712"/>
                  <a:gd name="T34" fmla="*/ 52 w 474"/>
                  <a:gd name="T35" fmla="*/ 2 h 712"/>
                  <a:gd name="T36" fmla="*/ 49 w 474"/>
                  <a:gd name="T37" fmla="*/ 2 h 712"/>
                  <a:gd name="T38" fmla="*/ 47 w 474"/>
                  <a:gd name="T39" fmla="*/ 3 h 712"/>
                  <a:gd name="T40" fmla="*/ 45 w 474"/>
                  <a:gd name="T41" fmla="*/ 4 h 712"/>
                  <a:gd name="T42" fmla="*/ 43 w 474"/>
                  <a:gd name="T43" fmla="*/ 6 h 712"/>
                  <a:gd name="T44" fmla="*/ 41 w 474"/>
                  <a:gd name="T45" fmla="*/ 10 h 712"/>
                  <a:gd name="T46" fmla="*/ 39 w 474"/>
                  <a:gd name="T47" fmla="*/ 16 h 712"/>
                  <a:gd name="T48" fmla="*/ 25 w 474"/>
                  <a:gd name="T49" fmla="*/ 67 h 712"/>
                  <a:gd name="T50" fmla="*/ 24 w 474"/>
                  <a:gd name="T51" fmla="*/ 71 h 712"/>
                  <a:gd name="T52" fmla="*/ 24 w 474"/>
                  <a:gd name="T53" fmla="*/ 73 h 712"/>
                  <a:gd name="T54" fmla="*/ 24 w 474"/>
                  <a:gd name="T55" fmla="*/ 74 h 712"/>
                  <a:gd name="T56" fmla="*/ 25 w 474"/>
                  <a:gd name="T57" fmla="*/ 75 h 712"/>
                  <a:gd name="T58" fmla="*/ 26 w 474"/>
                  <a:gd name="T59" fmla="*/ 76 h 712"/>
                  <a:gd name="T60" fmla="*/ 28 w 474"/>
                  <a:gd name="T61" fmla="*/ 76 h 712"/>
                  <a:gd name="T62" fmla="*/ 31 w 474"/>
                  <a:gd name="T63" fmla="*/ 77 h 71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74" h="712">
                    <a:moveTo>
                      <a:pt x="299" y="693"/>
                    </a:moveTo>
                    <a:lnTo>
                      <a:pt x="293" y="712"/>
                    </a:lnTo>
                    <a:lnTo>
                      <a:pt x="0" y="712"/>
                    </a:lnTo>
                    <a:lnTo>
                      <a:pt x="8" y="693"/>
                    </a:lnTo>
                    <a:lnTo>
                      <a:pt x="28" y="692"/>
                    </a:lnTo>
                    <a:lnTo>
                      <a:pt x="44" y="691"/>
                    </a:lnTo>
                    <a:lnTo>
                      <a:pt x="57" y="688"/>
                    </a:lnTo>
                    <a:lnTo>
                      <a:pt x="66" y="685"/>
                    </a:lnTo>
                    <a:lnTo>
                      <a:pt x="77" y="681"/>
                    </a:lnTo>
                    <a:lnTo>
                      <a:pt x="86" y="674"/>
                    </a:lnTo>
                    <a:lnTo>
                      <a:pt x="94" y="668"/>
                    </a:lnTo>
                    <a:lnTo>
                      <a:pt x="100" y="662"/>
                    </a:lnTo>
                    <a:lnTo>
                      <a:pt x="109" y="646"/>
                    </a:lnTo>
                    <a:lnTo>
                      <a:pt x="117" y="627"/>
                    </a:lnTo>
                    <a:lnTo>
                      <a:pt x="126" y="602"/>
                    </a:lnTo>
                    <a:lnTo>
                      <a:pt x="136" y="573"/>
                    </a:lnTo>
                    <a:lnTo>
                      <a:pt x="260" y="144"/>
                    </a:lnTo>
                    <a:lnTo>
                      <a:pt x="266" y="119"/>
                    </a:lnTo>
                    <a:lnTo>
                      <a:pt x="271" y="96"/>
                    </a:lnTo>
                    <a:lnTo>
                      <a:pt x="274" y="78"/>
                    </a:lnTo>
                    <a:lnTo>
                      <a:pt x="275" y="63"/>
                    </a:lnTo>
                    <a:lnTo>
                      <a:pt x="275" y="56"/>
                    </a:lnTo>
                    <a:lnTo>
                      <a:pt x="274" y="50"/>
                    </a:lnTo>
                    <a:lnTo>
                      <a:pt x="272" y="45"/>
                    </a:lnTo>
                    <a:lnTo>
                      <a:pt x="268" y="40"/>
                    </a:lnTo>
                    <a:lnTo>
                      <a:pt x="264" y="35"/>
                    </a:lnTo>
                    <a:lnTo>
                      <a:pt x="260" y="32"/>
                    </a:lnTo>
                    <a:lnTo>
                      <a:pt x="254" y="28"/>
                    </a:lnTo>
                    <a:lnTo>
                      <a:pt x="248" y="25"/>
                    </a:lnTo>
                    <a:lnTo>
                      <a:pt x="239" y="23"/>
                    </a:lnTo>
                    <a:lnTo>
                      <a:pt x="227" y="22"/>
                    </a:lnTo>
                    <a:lnTo>
                      <a:pt x="211" y="21"/>
                    </a:lnTo>
                    <a:lnTo>
                      <a:pt x="193" y="21"/>
                    </a:lnTo>
                    <a:lnTo>
                      <a:pt x="199" y="0"/>
                    </a:lnTo>
                    <a:lnTo>
                      <a:pt x="474" y="0"/>
                    </a:lnTo>
                    <a:lnTo>
                      <a:pt x="469" y="21"/>
                    </a:lnTo>
                    <a:lnTo>
                      <a:pt x="453" y="21"/>
                    </a:lnTo>
                    <a:lnTo>
                      <a:pt x="439" y="22"/>
                    </a:lnTo>
                    <a:lnTo>
                      <a:pt x="428" y="24"/>
                    </a:lnTo>
                    <a:lnTo>
                      <a:pt x="418" y="27"/>
                    </a:lnTo>
                    <a:lnTo>
                      <a:pt x="407" y="34"/>
                    </a:lnTo>
                    <a:lnTo>
                      <a:pt x="398" y="40"/>
                    </a:lnTo>
                    <a:lnTo>
                      <a:pt x="389" y="49"/>
                    </a:lnTo>
                    <a:lnTo>
                      <a:pt x="383" y="57"/>
                    </a:lnTo>
                    <a:lnTo>
                      <a:pt x="376" y="70"/>
                    </a:lnTo>
                    <a:lnTo>
                      <a:pt x="369" y="89"/>
                    </a:lnTo>
                    <a:lnTo>
                      <a:pt x="360" y="114"/>
                    </a:lnTo>
                    <a:lnTo>
                      <a:pt x="351" y="144"/>
                    </a:lnTo>
                    <a:lnTo>
                      <a:pt x="227" y="573"/>
                    </a:lnTo>
                    <a:lnTo>
                      <a:pt x="220" y="600"/>
                    </a:lnTo>
                    <a:lnTo>
                      <a:pt x="216" y="622"/>
                    </a:lnTo>
                    <a:lnTo>
                      <a:pt x="212" y="638"/>
                    </a:lnTo>
                    <a:lnTo>
                      <a:pt x="211" y="649"/>
                    </a:lnTo>
                    <a:lnTo>
                      <a:pt x="211" y="655"/>
                    </a:lnTo>
                    <a:lnTo>
                      <a:pt x="212" y="660"/>
                    </a:lnTo>
                    <a:lnTo>
                      <a:pt x="214" y="666"/>
                    </a:lnTo>
                    <a:lnTo>
                      <a:pt x="218" y="670"/>
                    </a:lnTo>
                    <a:lnTo>
                      <a:pt x="221" y="674"/>
                    </a:lnTo>
                    <a:lnTo>
                      <a:pt x="226" y="679"/>
                    </a:lnTo>
                    <a:lnTo>
                      <a:pt x="232" y="682"/>
                    </a:lnTo>
                    <a:lnTo>
                      <a:pt x="238" y="685"/>
                    </a:lnTo>
                    <a:lnTo>
                      <a:pt x="248" y="687"/>
                    </a:lnTo>
                    <a:lnTo>
                      <a:pt x="261" y="690"/>
                    </a:lnTo>
                    <a:lnTo>
                      <a:pt x="278" y="692"/>
                    </a:lnTo>
                    <a:lnTo>
                      <a:pt x="299" y="693"/>
                    </a:lnTo>
                  </a:path>
                </a:pathLst>
              </a:custGeom>
              <a:noFill/>
              <a:ln w="4763">
                <a:solidFill>
                  <a:srgbClr val="1F1A17"/>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30934" name="Text Box 214"/>
          <p:cNvSpPr txBox="1">
            <a:spLocks noChangeArrowheads="1"/>
          </p:cNvSpPr>
          <p:nvPr/>
        </p:nvSpPr>
        <p:spPr bwMode="auto">
          <a:xfrm>
            <a:off x="4624388" y="5867400"/>
            <a:ext cx="4268787"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什么力使电子绕线圈做定向运动？</a:t>
            </a:r>
          </a:p>
        </p:txBody>
      </p:sp>
      <p:sp>
        <p:nvSpPr>
          <p:cNvPr id="30936" name="Text Box 216"/>
          <p:cNvSpPr txBox="1">
            <a:spLocks noChangeArrowheads="1"/>
          </p:cNvSpPr>
          <p:nvPr/>
        </p:nvSpPr>
        <p:spPr bwMode="auto">
          <a:xfrm>
            <a:off x="539750" y="3068638"/>
            <a:ext cx="41036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通过线圈的磁通量：</a:t>
            </a:r>
          </a:p>
        </p:txBody>
      </p:sp>
      <p:sp>
        <p:nvSpPr>
          <p:cNvPr id="30937" name="Text Box 217"/>
          <p:cNvSpPr txBox="1">
            <a:spLocks noChangeArrowheads="1"/>
          </p:cNvSpPr>
          <p:nvPr/>
        </p:nvSpPr>
        <p:spPr bwMode="auto">
          <a:xfrm>
            <a:off x="395288" y="1628775"/>
            <a:ext cx="40322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螺线管内的磁感应强度：</a:t>
            </a:r>
          </a:p>
        </p:txBody>
      </p:sp>
      <p:graphicFrame>
        <p:nvGraphicFramePr>
          <p:cNvPr id="30938" name="Object 218"/>
          <p:cNvGraphicFramePr>
            <a:graphicFrameLocks noChangeAspect="1"/>
          </p:cNvGraphicFramePr>
          <p:nvPr/>
        </p:nvGraphicFramePr>
        <p:xfrm>
          <a:off x="1476375" y="2349500"/>
          <a:ext cx="1655763" cy="633413"/>
        </p:xfrm>
        <a:graphic>
          <a:graphicData uri="http://schemas.openxmlformats.org/presentationml/2006/ole">
            <mc:AlternateContent xmlns:mc="http://schemas.openxmlformats.org/markup-compatibility/2006">
              <mc:Choice xmlns:v="urn:schemas-microsoft-com:vml" Requires="v">
                <p:oleObj spid="_x0000_s67597" name="Equation" r:id="rId3" imgW="14325600" imgH="5486400" progId="">
                  <p:embed/>
                </p:oleObj>
              </mc:Choice>
              <mc:Fallback>
                <p:oleObj name="Equation" r:id="rId3" imgW="14325600" imgH="5486400" progId="">
                  <p:embed/>
                  <p:pic>
                    <p:nvPicPr>
                      <p:cNvPr id="0" name="Object 218" descr="image1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2349500"/>
                        <a:ext cx="1655763" cy="633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939" name="Object 219"/>
          <p:cNvGraphicFramePr>
            <a:graphicFrameLocks noChangeAspect="1"/>
          </p:cNvGraphicFramePr>
          <p:nvPr/>
        </p:nvGraphicFramePr>
        <p:xfrm>
          <a:off x="1547813" y="3789363"/>
          <a:ext cx="1728787" cy="576262"/>
        </p:xfrm>
        <a:graphic>
          <a:graphicData uri="http://schemas.openxmlformats.org/presentationml/2006/ole">
            <mc:AlternateContent xmlns:mc="http://schemas.openxmlformats.org/markup-compatibility/2006">
              <mc:Choice xmlns:v="urn:schemas-microsoft-com:vml" Requires="v">
                <p:oleObj spid="_x0000_s67598" name="Equation" r:id="rId5" imgW="16459200" imgH="5486400" progId="">
                  <p:embed/>
                </p:oleObj>
              </mc:Choice>
              <mc:Fallback>
                <p:oleObj name="Equation" r:id="rId5" imgW="16459200" imgH="5486400" progId="">
                  <p:embed/>
                  <p:pic>
                    <p:nvPicPr>
                      <p:cNvPr id="0" name="Object 219" descr="image1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7813" y="3789363"/>
                        <a:ext cx="1728787" cy="576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940" name="Text Box 220"/>
          <p:cNvSpPr txBox="1">
            <a:spLocks noChangeArrowheads="1"/>
          </p:cNvSpPr>
          <p:nvPr/>
        </p:nvSpPr>
        <p:spPr bwMode="auto">
          <a:xfrm>
            <a:off x="323850" y="4437063"/>
            <a:ext cx="4319588"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线圈中产生的感生电动势大小为：</a:t>
            </a:r>
          </a:p>
        </p:txBody>
      </p:sp>
      <p:graphicFrame>
        <p:nvGraphicFramePr>
          <p:cNvPr id="30941" name="Object 221"/>
          <p:cNvGraphicFramePr>
            <a:graphicFrameLocks noChangeAspect="1"/>
          </p:cNvGraphicFramePr>
          <p:nvPr/>
        </p:nvGraphicFramePr>
        <p:xfrm>
          <a:off x="525463" y="5516563"/>
          <a:ext cx="3270250" cy="1011237"/>
        </p:xfrm>
        <a:graphic>
          <a:graphicData uri="http://schemas.openxmlformats.org/presentationml/2006/ole">
            <mc:AlternateContent xmlns:mc="http://schemas.openxmlformats.org/markup-compatibility/2006">
              <mc:Choice xmlns:v="urn:schemas-microsoft-com:vml" Requires="v">
                <p:oleObj spid="_x0000_s67599" name="Equation" r:id="rId7" imgW="33528000" imgH="10363200" progId="">
                  <p:embed/>
                </p:oleObj>
              </mc:Choice>
              <mc:Fallback>
                <p:oleObj name="Equation" r:id="rId7" imgW="33528000" imgH="10363200" progId="">
                  <p:embed/>
                  <p:pic>
                    <p:nvPicPr>
                      <p:cNvPr id="0" name="Object 221" descr="image13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463" y="5516563"/>
                        <a:ext cx="3270250" cy="1011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942" name="Text Box 222"/>
          <p:cNvSpPr txBox="1">
            <a:spLocks noChangeArrowheads="1"/>
          </p:cNvSpPr>
          <p:nvPr/>
        </p:nvSpPr>
        <p:spPr bwMode="auto">
          <a:xfrm>
            <a:off x="4859338" y="4652963"/>
            <a:ext cx="37639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闭合线圈电阻为</a:t>
            </a:r>
            <a:r>
              <a:rPr lang="en-US" altLang="zh-CN" sz="2800" b="1">
                <a:latin typeface="Times New Roman" panose="02020603050405020304" pitchFamily="18" charset="0"/>
              </a:rPr>
              <a:t>R</a:t>
            </a:r>
          </a:p>
        </p:txBody>
      </p:sp>
      <p:graphicFrame>
        <p:nvGraphicFramePr>
          <p:cNvPr id="30943" name="Object 223"/>
          <p:cNvGraphicFramePr>
            <a:graphicFrameLocks noChangeAspect="1"/>
          </p:cNvGraphicFramePr>
          <p:nvPr/>
        </p:nvGraphicFramePr>
        <p:xfrm>
          <a:off x="5867400" y="5157788"/>
          <a:ext cx="865188" cy="704850"/>
        </p:xfrm>
        <a:graphic>
          <a:graphicData uri="http://schemas.openxmlformats.org/presentationml/2006/ole">
            <mc:AlternateContent xmlns:mc="http://schemas.openxmlformats.org/markup-compatibility/2006">
              <mc:Choice xmlns:v="urn:schemas-microsoft-com:vml" Requires="v">
                <p:oleObj spid="_x0000_s67600" name="Equation" r:id="rId9" imgW="11582400" imgH="9448800" progId="">
                  <p:embed/>
                </p:oleObj>
              </mc:Choice>
              <mc:Fallback>
                <p:oleObj name="Equation" r:id="rId9" imgW="11582400" imgH="9448800" progId="">
                  <p:embed/>
                  <p:pic>
                    <p:nvPicPr>
                      <p:cNvPr id="0" name="Object 223" descr="image13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67400" y="5157788"/>
                        <a:ext cx="865188" cy="704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924"/>
                                        </p:tgtEl>
                                        <p:attrNameLst>
                                          <p:attrName>style.visibility</p:attrName>
                                        </p:attrNameLst>
                                      </p:cBhvr>
                                      <p:to>
                                        <p:strVal val="visible"/>
                                      </p:to>
                                    </p:set>
                                    <p:animEffect transition="in" filter="blinds(horizontal)">
                                      <p:cBhvr>
                                        <p:cTn id="7" dur="500"/>
                                        <p:tgtEl>
                                          <p:spTgt spid="3092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0937"/>
                                        </p:tgtEl>
                                        <p:attrNameLst>
                                          <p:attrName>style.visibility</p:attrName>
                                        </p:attrNameLst>
                                      </p:cBhvr>
                                      <p:to>
                                        <p:strVal val="visible"/>
                                      </p:to>
                                    </p:set>
                                    <p:animEffect transition="in" filter="box(in)">
                                      <p:cBhvr>
                                        <p:cTn id="12" dur="500"/>
                                        <p:tgtEl>
                                          <p:spTgt spid="3093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0938"/>
                                        </p:tgtEl>
                                        <p:attrNameLst>
                                          <p:attrName>style.visibility</p:attrName>
                                        </p:attrNameLst>
                                      </p:cBhvr>
                                      <p:to>
                                        <p:strVal val="visible"/>
                                      </p:to>
                                    </p:set>
                                    <p:animEffect transition="in" filter="box(in)">
                                      <p:cBhvr>
                                        <p:cTn id="17" dur="500"/>
                                        <p:tgtEl>
                                          <p:spTgt spid="3093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0936"/>
                                        </p:tgtEl>
                                        <p:attrNameLst>
                                          <p:attrName>style.visibility</p:attrName>
                                        </p:attrNameLst>
                                      </p:cBhvr>
                                      <p:to>
                                        <p:strVal val="visible"/>
                                      </p:to>
                                    </p:set>
                                    <p:animEffect transition="in" filter="box(in)">
                                      <p:cBhvr>
                                        <p:cTn id="22" dur="500"/>
                                        <p:tgtEl>
                                          <p:spTgt spid="30936"/>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0939"/>
                                        </p:tgtEl>
                                        <p:attrNameLst>
                                          <p:attrName>style.visibility</p:attrName>
                                        </p:attrNameLst>
                                      </p:cBhvr>
                                      <p:to>
                                        <p:strVal val="visible"/>
                                      </p:to>
                                    </p:set>
                                    <p:animEffect transition="in" filter="box(in)">
                                      <p:cBhvr>
                                        <p:cTn id="27" dur="500"/>
                                        <p:tgtEl>
                                          <p:spTgt spid="30939"/>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0940"/>
                                        </p:tgtEl>
                                        <p:attrNameLst>
                                          <p:attrName>style.visibility</p:attrName>
                                        </p:attrNameLst>
                                      </p:cBhvr>
                                      <p:to>
                                        <p:strVal val="visible"/>
                                      </p:to>
                                    </p:set>
                                    <p:animEffect transition="in" filter="box(in)">
                                      <p:cBhvr>
                                        <p:cTn id="32" dur="500"/>
                                        <p:tgtEl>
                                          <p:spTgt spid="30940"/>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30941"/>
                                        </p:tgtEl>
                                        <p:attrNameLst>
                                          <p:attrName>style.visibility</p:attrName>
                                        </p:attrNameLst>
                                      </p:cBhvr>
                                      <p:to>
                                        <p:strVal val="visible"/>
                                      </p:to>
                                    </p:set>
                                    <p:animEffect transition="in" filter="box(in)">
                                      <p:cBhvr>
                                        <p:cTn id="37" dur="500"/>
                                        <p:tgtEl>
                                          <p:spTgt spid="30941"/>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30942"/>
                                        </p:tgtEl>
                                        <p:attrNameLst>
                                          <p:attrName>style.visibility</p:attrName>
                                        </p:attrNameLst>
                                      </p:cBhvr>
                                      <p:to>
                                        <p:strVal val="visible"/>
                                      </p:to>
                                    </p:set>
                                    <p:animEffect transition="in" filter="box(in)">
                                      <p:cBhvr>
                                        <p:cTn id="42" dur="500"/>
                                        <p:tgtEl>
                                          <p:spTgt spid="30942"/>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30943"/>
                                        </p:tgtEl>
                                        <p:attrNameLst>
                                          <p:attrName>style.visibility</p:attrName>
                                        </p:attrNameLst>
                                      </p:cBhvr>
                                      <p:to>
                                        <p:strVal val="visible"/>
                                      </p:to>
                                    </p:set>
                                    <p:animEffect transition="in" filter="box(in)">
                                      <p:cBhvr>
                                        <p:cTn id="47" dur="500"/>
                                        <p:tgtEl>
                                          <p:spTgt spid="30943"/>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30934"/>
                                        </p:tgtEl>
                                        <p:attrNameLst>
                                          <p:attrName>style.visibility</p:attrName>
                                        </p:attrNameLst>
                                      </p:cBhvr>
                                      <p:to>
                                        <p:strVal val="visible"/>
                                      </p:to>
                                    </p:set>
                                    <p:animEffect transition="in" filter="box(in)">
                                      <p:cBhvr>
                                        <p:cTn id="52" dur="500"/>
                                        <p:tgtEl>
                                          <p:spTgt spid="309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34" grpId="0"/>
      <p:bldP spid="30936" grpId="0"/>
      <p:bldP spid="30937" grpId="0"/>
      <p:bldP spid="30940" grpId="0"/>
      <p:bldP spid="30942" grpId="0"/>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0532" name="Text Box 4"/>
          <p:cNvSpPr txBox="1">
            <a:spLocks noChangeArrowheads="1"/>
          </p:cNvSpPr>
          <p:nvPr/>
        </p:nvSpPr>
        <p:spPr bwMode="auto">
          <a:xfrm>
            <a:off x="323850" y="3284538"/>
            <a:ext cx="8424863" cy="588962"/>
          </a:xfrm>
          <a:prstGeom prst="rect">
            <a:avLst/>
          </a:prstGeom>
          <a:solidFill>
            <a:srgbClr val="0066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200" b="1">
                <a:latin typeface="华文行楷" panose="02010800040101010101" pitchFamily="2" charset="-122"/>
                <a:ea typeface="华文行楷" panose="02010800040101010101" pitchFamily="2" charset="-122"/>
              </a:rPr>
              <a:t>变化的磁场在其周围空间将激发出</a:t>
            </a:r>
            <a:r>
              <a:rPr lang="zh-CN" altLang="en-US" sz="3200" b="1">
                <a:solidFill>
                  <a:srgbClr val="FF6600"/>
                </a:solidFill>
                <a:latin typeface="华文行楷" panose="02010800040101010101" pitchFamily="2" charset="-122"/>
                <a:ea typeface="华文行楷" panose="02010800040101010101" pitchFamily="2" charset="-122"/>
              </a:rPr>
              <a:t>感生电场</a:t>
            </a:r>
            <a:r>
              <a:rPr lang="zh-CN" altLang="en-US" sz="3200" b="1">
                <a:latin typeface="华文行楷" panose="02010800040101010101" pitchFamily="2" charset="-122"/>
                <a:ea typeface="华文行楷" panose="02010800040101010101" pitchFamily="2" charset="-122"/>
              </a:rPr>
              <a:t>。 </a:t>
            </a:r>
          </a:p>
        </p:txBody>
      </p:sp>
      <p:grpSp>
        <p:nvGrpSpPr>
          <p:cNvPr id="150544" name="Group 16"/>
          <p:cNvGrpSpPr/>
          <p:nvPr/>
        </p:nvGrpSpPr>
        <p:grpSpPr bwMode="auto">
          <a:xfrm>
            <a:off x="323850" y="2420938"/>
            <a:ext cx="7777163" cy="730250"/>
            <a:chOff x="158" y="1117"/>
            <a:chExt cx="4899" cy="460"/>
          </a:xfrm>
        </p:grpSpPr>
        <p:sp>
          <p:nvSpPr>
            <p:cNvPr id="50184" name="Text Box 6"/>
            <p:cNvSpPr txBox="1">
              <a:spLocks noChangeArrowheads="1"/>
            </p:cNvSpPr>
            <p:nvPr/>
          </p:nvSpPr>
          <p:spPr bwMode="auto">
            <a:xfrm>
              <a:off x="158" y="1117"/>
              <a:ext cx="4899" cy="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lang="zh-CN" altLang="en-US" sz="2800" b="1"/>
                <a:t>麦克斯韦在</a:t>
              </a:r>
              <a:r>
                <a:rPr lang="en-US" altLang="zh-CN" sz="2800" b="1">
                  <a:latin typeface="Times New Roman" panose="02020603050405020304" pitchFamily="18" charset="0"/>
                </a:rPr>
                <a:t>1861</a:t>
              </a:r>
              <a:r>
                <a:rPr lang="zh-CN" altLang="en-US" sz="2800" b="1"/>
                <a:t>年提出了</a:t>
              </a:r>
              <a:r>
                <a:rPr lang="zh-CN" altLang="en-US" sz="2800" b="1">
                  <a:solidFill>
                    <a:srgbClr val="FFFF00"/>
                  </a:solidFill>
                  <a:ea typeface="黑体" panose="02010609060101010101" pitchFamily="49" charset="-122"/>
                </a:rPr>
                <a:t>感生电场</a:t>
              </a:r>
              <a:r>
                <a:rPr lang="zh-CN" altLang="en-US" sz="2800" b="1">
                  <a:solidFill>
                    <a:schemeClr val="hlink"/>
                  </a:solidFill>
                  <a:ea typeface="黑体" panose="02010609060101010101" pitchFamily="49" charset="-122"/>
                </a:rPr>
                <a:t>      </a:t>
              </a:r>
              <a:r>
                <a:rPr lang="zh-CN" altLang="en-US" sz="2800" b="1"/>
                <a:t>的假设： </a:t>
              </a:r>
            </a:p>
          </p:txBody>
        </p:sp>
        <p:graphicFrame>
          <p:nvGraphicFramePr>
            <p:cNvPr id="50185" name="Object 7"/>
            <p:cNvGraphicFramePr>
              <a:graphicFrameLocks noChangeAspect="1"/>
            </p:cNvGraphicFramePr>
            <p:nvPr/>
          </p:nvGraphicFramePr>
          <p:xfrm>
            <a:off x="3606" y="1162"/>
            <a:ext cx="373" cy="415"/>
          </p:xfrm>
          <a:graphic>
            <a:graphicData uri="http://schemas.openxmlformats.org/presentationml/2006/ole">
              <mc:AlternateContent xmlns:mc="http://schemas.openxmlformats.org/markup-compatibility/2006">
                <mc:Choice xmlns:v="urn:schemas-microsoft-com:vml" Requires="v">
                  <p:oleObj spid="_x0000_s68612" name="Equation" r:id="rId3" imgW="179640" imgH="203760" progId="">
                    <p:embed/>
                  </p:oleObj>
                </mc:Choice>
                <mc:Fallback>
                  <p:oleObj name="Equation" r:id="rId3" imgW="179640" imgH="203760" progId="">
                    <p:embed/>
                    <p:pic>
                      <p:nvPicPr>
                        <p:cNvPr id="0" name="Object 7" descr="image1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6" y="1162"/>
                          <a:ext cx="373" cy="4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50539" name="Text Box 11"/>
          <p:cNvSpPr txBox="1">
            <a:spLocks noChangeArrowheads="1"/>
          </p:cNvSpPr>
          <p:nvPr/>
        </p:nvSpPr>
        <p:spPr bwMode="auto">
          <a:xfrm>
            <a:off x="468313" y="333375"/>
            <a:ext cx="72929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该力是由变化的磁场造成的，不会是静电力。</a:t>
            </a:r>
          </a:p>
        </p:txBody>
      </p:sp>
      <p:sp>
        <p:nvSpPr>
          <p:cNvPr id="150540" name="Text Box 12"/>
          <p:cNvSpPr txBox="1">
            <a:spLocks noChangeArrowheads="1"/>
          </p:cNvSpPr>
          <p:nvPr/>
        </p:nvSpPr>
        <p:spPr bwMode="auto">
          <a:xfrm>
            <a:off x="468313" y="1052513"/>
            <a:ext cx="7416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闭合线圈没有运动，不会是洛伦玆力。</a:t>
            </a:r>
          </a:p>
        </p:txBody>
      </p:sp>
      <p:sp>
        <p:nvSpPr>
          <p:cNvPr id="150542" name="Text Box 14"/>
          <p:cNvSpPr txBox="1">
            <a:spLocks noChangeArrowheads="1"/>
          </p:cNvSpPr>
          <p:nvPr/>
        </p:nvSpPr>
        <p:spPr bwMode="auto">
          <a:xfrm>
            <a:off x="250825" y="4292600"/>
            <a:ext cx="8424863"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注意：不管有无导体，不管是真空还是介质中，只要有变化的磁场，周围就会出现感生电场。</a:t>
            </a:r>
          </a:p>
        </p:txBody>
      </p:sp>
      <p:sp>
        <p:nvSpPr>
          <p:cNvPr id="150545" name="Text Box 17"/>
          <p:cNvSpPr txBox="1">
            <a:spLocks noChangeArrowheads="1"/>
          </p:cNvSpPr>
          <p:nvPr/>
        </p:nvSpPr>
        <p:spPr bwMode="auto">
          <a:xfrm>
            <a:off x="468313" y="1773238"/>
            <a:ext cx="76850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某种未知的非静电性力对静止电荷发生了作用。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50539"/>
                                        </p:tgtEl>
                                        <p:attrNameLst>
                                          <p:attrName>style.visibility</p:attrName>
                                        </p:attrNameLst>
                                      </p:cBhvr>
                                      <p:to>
                                        <p:strVal val="visible"/>
                                      </p:to>
                                    </p:set>
                                    <p:animEffect transition="in" filter="box(in)">
                                      <p:cBhvr>
                                        <p:cTn id="7" dur="500"/>
                                        <p:tgtEl>
                                          <p:spTgt spid="15053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50540"/>
                                        </p:tgtEl>
                                        <p:attrNameLst>
                                          <p:attrName>style.visibility</p:attrName>
                                        </p:attrNameLst>
                                      </p:cBhvr>
                                      <p:to>
                                        <p:strVal val="visible"/>
                                      </p:to>
                                    </p:set>
                                    <p:animEffect transition="in" filter="box(in)">
                                      <p:cBhvr>
                                        <p:cTn id="12" dur="500"/>
                                        <p:tgtEl>
                                          <p:spTgt spid="150540"/>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50545"/>
                                        </p:tgtEl>
                                        <p:attrNameLst>
                                          <p:attrName>style.visibility</p:attrName>
                                        </p:attrNameLst>
                                      </p:cBhvr>
                                      <p:to>
                                        <p:strVal val="visible"/>
                                      </p:to>
                                    </p:set>
                                    <p:animEffect transition="in" filter="box(in)">
                                      <p:cBhvr>
                                        <p:cTn id="17" dur="500"/>
                                        <p:tgtEl>
                                          <p:spTgt spid="150545"/>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50544"/>
                                        </p:tgtEl>
                                        <p:attrNameLst>
                                          <p:attrName>style.visibility</p:attrName>
                                        </p:attrNameLst>
                                      </p:cBhvr>
                                      <p:to>
                                        <p:strVal val="visible"/>
                                      </p:to>
                                    </p:set>
                                    <p:animEffect transition="in" filter="box(in)">
                                      <p:cBhvr>
                                        <p:cTn id="22" dur="500"/>
                                        <p:tgtEl>
                                          <p:spTgt spid="1505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50532"/>
                                        </p:tgtEl>
                                        <p:attrNameLst>
                                          <p:attrName>style.visibility</p:attrName>
                                        </p:attrNameLst>
                                      </p:cBhvr>
                                      <p:to>
                                        <p:strVal val="visible"/>
                                      </p:to>
                                    </p:set>
                                    <p:animEffect transition="in" filter="wipe(up)">
                                      <p:cBhvr>
                                        <p:cTn id="27" dur="500"/>
                                        <p:tgtEl>
                                          <p:spTgt spid="150532"/>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50542"/>
                                        </p:tgtEl>
                                        <p:attrNameLst>
                                          <p:attrName>style.visibility</p:attrName>
                                        </p:attrNameLst>
                                      </p:cBhvr>
                                      <p:to>
                                        <p:strVal val="visible"/>
                                      </p:to>
                                    </p:set>
                                    <p:animEffect transition="in" filter="box(in)">
                                      <p:cBhvr>
                                        <p:cTn id="32" dur="500"/>
                                        <p:tgtEl>
                                          <p:spTgt spid="1505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2" grpId="0" animBg="1"/>
      <p:bldP spid="150539" grpId="0"/>
      <p:bldP spid="150540" grpId="0"/>
      <p:bldP spid="150542" grpId="0"/>
      <p:bldP spid="150545" grpId="0"/>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1556" name="Text Box 4"/>
          <p:cNvSpPr txBox="1">
            <a:spLocks noChangeArrowheads="1"/>
          </p:cNvSpPr>
          <p:nvPr/>
        </p:nvSpPr>
        <p:spPr bwMode="auto">
          <a:xfrm>
            <a:off x="323850" y="3573463"/>
            <a:ext cx="83883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如果导体不闭合，感应电流为零，但感生电动势依然存在。</a:t>
            </a:r>
          </a:p>
        </p:txBody>
      </p:sp>
      <p:sp>
        <p:nvSpPr>
          <p:cNvPr id="151557" name="Text Box 5"/>
          <p:cNvSpPr txBox="1">
            <a:spLocks noChangeArrowheads="1"/>
          </p:cNvSpPr>
          <p:nvPr/>
        </p:nvSpPr>
        <p:spPr bwMode="auto">
          <a:xfrm>
            <a:off x="395288" y="4854575"/>
            <a:ext cx="48466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一段导体</a:t>
            </a:r>
            <a:r>
              <a:rPr lang="en-US" altLang="zh-CN" sz="2800" b="1">
                <a:latin typeface="Times New Roman" panose="02020603050405020304" pitchFamily="18" charset="0"/>
              </a:rPr>
              <a:t>ab</a:t>
            </a:r>
            <a:r>
              <a:rPr lang="zh-CN" altLang="en-US" sz="2800" b="1"/>
              <a:t>中的感生电动势：</a:t>
            </a:r>
          </a:p>
        </p:txBody>
      </p:sp>
      <p:graphicFrame>
        <p:nvGraphicFramePr>
          <p:cNvPr id="151558" name="Object 6"/>
          <p:cNvGraphicFramePr>
            <a:graphicFrameLocks noChangeAspect="1"/>
          </p:cNvGraphicFramePr>
          <p:nvPr/>
        </p:nvGraphicFramePr>
        <p:xfrm>
          <a:off x="3098800" y="5589588"/>
          <a:ext cx="2660650" cy="900112"/>
        </p:xfrm>
        <a:graphic>
          <a:graphicData uri="http://schemas.openxmlformats.org/presentationml/2006/ole">
            <mc:AlternateContent xmlns:mc="http://schemas.openxmlformats.org/markup-compatibility/2006">
              <mc:Choice xmlns:v="urn:schemas-microsoft-com:vml" Requires="v">
                <p:oleObj spid="_x0000_s69639" name="Equation" r:id="rId3" imgW="23469600" imgH="7924800" progId="">
                  <p:embed/>
                </p:oleObj>
              </mc:Choice>
              <mc:Fallback>
                <p:oleObj name="Equation" r:id="rId3" imgW="23469600" imgH="7924800" progId="">
                  <p:embed/>
                  <p:pic>
                    <p:nvPicPr>
                      <p:cNvPr id="0" name="Object 6" descr="image1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8800" y="5589588"/>
                        <a:ext cx="2660650" cy="900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51559" name="Group 7"/>
          <p:cNvGrpSpPr/>
          <p:nvPr/>
        </p:nvGrpSpPr>
        <p:grpSpPr bwMode="auto">
          <a:xfrm>
            <a:off x="1042988" y="2276475"/>
            <a:ext cx="5976937" cy="884238"/>
            <a:chOff x="431" y="3249"/>
            <a:chExt cx="3765" cy="557"/>
          </a:xfrm>
        </p:grpSpPr>
        <p:sp>
          <p:nvSpPr>
            <p:cNvPr id="51207" name="Text Box 8"/>
            <p:cNvSpPr txBox="1">
              <a:spLocks noChangeArrowheads="1"/>
            </p:cNvSpPr>
            <p:nvPr/>
          </p:nvSpPr>
          <p:spPr bwMode="auto">
            <a:xfrm>
              <a:off x="431" y="3378"/>
              <a:ext cx="176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FFFF00"/>
                  </a:solidFill>
                  <a:ea typeface="黑体" panose="02010609060101010101" pitchFamily="49" charset="-122"/>
                </a:rPr>
                <a:t>感生电动势： </a:t>
              </a:r>
            </a:p>
          </p:txBody>
        </p:sp>
        <p:graphicFrame>
          <p:nvGraphicFramePr>
            <p:cNvPr id="51208" name="Object 9"/>
            <p:cNvGraphicFramePr>
              <a:graphicFrameLocks noChangeAspect="1"/>
            </p:cNvGraphicFramePr>
            <p:nvPr/>
          </p:nvGraphicFramePr>
          <p:xfrm>
            <a:off x="2517" y="3249"/>
            <a:ext cx="1679" cy="557"/>
          </p:xfrm>
          <a:graphic>
            <a:graphicData uri="http://schemas.openxmlformats.org/presentationml/2006/ole">
              <mc:AlternateContent xmlns:mc="http://schemas.openxmlformats.org/markup-compatibility/2006">
                <mc:Choice xmlns:v="urn:schemas-microsoft-com:vml" Requires="v">
                  <p:oleObj spid="_x0000_s69640" name="公式" r:id="rId5" imgW="735120" imgH="236520" progId="Equation.3">
                    <p:embed/>
                  </p:oleObj>
                </mc:Choice>
                <mc:Fallback>
                  <p:oleObj name="公式" r:id="rId5" imgW="735120" imgH="236520" progId="Equation.3">
                    <p:embed/>
                    <p:pic>
                      <p:nvPicPr>
                        <p:cNvPr id="0" name="Object 9" descr="image13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7" y="3249"/>
                          <a:ext cx="1679" cy="5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51562" name="Text Box 10"/>
          <p:cNvSpPr txBox="1">
            <a:spLocks noChangeArrowheads="1"/>
          </p:cNvSpPr>
          <p:nvPr/>
        </p:nvSpPr>
        <p:spPr bwMode="auto">
          <a:xfrm>
            <a:off x="468313" y="549275"/>
            <a:ext cx="8012112"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当导体回路</a:t>
            </a:r>
            <a:r>
              <a:rPr lang="en-US" altLang="zh-CN" sz="2800" b="1">
                <a:latin typeface="Times New Roman" panose="02020603050405020304" pitchFamily="18" charset="0"/>
              </a:rPr>
              <a:t>L</a:t>
            </a:r>
            <a:r>
              <a:rPr lang="zh-CN" altLang="en-US" sz="2800" b="1"/>
              <a:t>处在变化的磁场中时，感生电场就会作用于导体中的自由电子，从而在导体中引起感生电动势和感应电流。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51562"/>
                                        </p:tgtEl>
                                        <p:attrNameLst>
                                          <p:attrName>style.visibility</p:attrName>
                                        </p:attrNameLst>
                                      </p:cBhvr>
                                      <p:to>
                                        <p:strVal val="visible"/>
                                      </p:to>
                                    </p:set>
                                    <p:animEffect transition="in" filter="box(in)">
                                      <p:cBhvr>
                                        <p:cTn id="7" dur="500"/>
                                        <p:tgtEl>
                                          <p:spTgt spid="1515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1559"/>
                                        </p:tgtEl>
                                        <p:attrNameLst>
                                          <p:attrName>style.visibility</p:attrName>
                                        </p:attrNameLst>
                                      </p:cBhvr>
                                      <p:to>
                                        <p:strVal val="visible"/>
                                      </p:to>
                                    </p:set>
                                    <p:animEffect transition="in" filter="wipe(left)">
                                      <p:cBhvr>
                                        <p:cTn id="12" dur="500"/>
                                        <p:tgtEl>
                                          <p:spTgt spid="15155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51556"/>
                                        </p:tgtEl>
                                        <p:attrNameLst>
                                          <p:attrName>style.visibility</p:attrName>
                                        </p:attrNameLst>
                                      </p:cBhvr>
                                      <p:to>
                                        <p:strVal val="visible"/>
                                      </p:to>
                                    </p:set>
                                    <p:animEffect transition="in" filter="box(in)">
                                      <p:cBhvr>
                                        <p:cTn id="17" dur="500"/>
                                        <p:tgtEl>
                                          <p:spTgt spid="151556"/>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51557"/>
                                        </p:tgtEl>
                                        <p:attrNameLst>
                                          <p:attrName>style.visibility</p:attrName>
                                        </p:attrNameLst>
                                      </p:cBhvr>
                                      <p:to>
                                        <p:strVal val="visible"/>
                                      </p:to>
                                    </p:set>
                                    <p:animEffect transition="in" filter="box(in)">
                                      <p:cBhvr>
                                        <p:cTn id="22" dur="500"/>
                                        <p:tgtEl>
                                          <p:spTgt spid="151557"/>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151558"/>
                                        </p:tgtEl>
                                        <p:attrNameLst>
                                          <p:attrName>style.visibility</p:attrName>
                                        </p:attrNameLst>
                                      </p:cBhvr>
                                      <p:to>
                                        <p:strVal val="visible"/>
                                      </p:to>
                                    </p:set>
                                    <p:animEffect transition="in" filter="box(in)">
                                      <p:cBhvr>
                                        <p:cTn id="27" dur="500"/>
                                        <p:tgtEl>
                                          <p:spTgt spid="1515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6" grpId="0"/>
      <p:bldP spid="151557" grpId="0"/>
      <p:bldP spid="151562" grpId="0"/>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226" name="Text Box 4"/>
          <p:cNvSpPr txBox="1">
            <a:spLocks noChangeArrowheads="1"/>
          </p:cNvSpPr>
          <p:nvPr/>
        </p:nvSpPr>
        <p:spPr bwMode="auto">
          <a:xfrm>
            <a:off x="468313" y="765175"/>
            <a:ext cx="44640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t>由法拉第电磁感应定律 </a:t>
            </a:r>
          </a:p>
        </p:txBody>
      </p:sp>
      <p:graphicFrame>
        <p:nvGraphicFramePr>
          <p:cNvPr id="31749" name="Object 5"/>
          <p:cNvGraphicFramePr>
            <a:graphicFrameLocks noChangeAspect="1"/>
          </p:cNvGraphicFramePr>
          <p:nvPr/>
        </p:nvGraphicFramePr>
        <p:xfrm>
          <a:off x="4302125" y="447675"/>
          <a:ext cx="4232275" cy="1108075"/>
        </p:xfrm>
        <a:graphic>
          <a:graphicData uri="http://schemas.openxmlformats.org/presentationml/2006/ole">
            <mc:AlternateContent xmlns:mc="http://schemas.openxmlformats.org/markup-compatibility/2006">
              <mc:Choice xmlns:v="urn:schemas-microsoft-com:vml" Requires="v">
                <p:oleObj spid="_x0000_s70663" name="公式" r:id="rId3" imgW="1266480" imgH="318240" progId="Equation.3">
                  <p:embed/>
                </p:oleObj>
              </mc:Choice>
              <mc:Fallback>
                <p:oleObj name="公式" r:id="rId3" imgW="1266480" imgH="318240" progId="Equation.3">
                  <p:embed/>
                  <p:pic>
                    <p:nvPicPr>
                      <p:cNvPr id="0" name="Object 5" descr="image1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2125" y="447675"/>
                        <a:ext cx="4232275" cy="1108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750" name="Object 6"/>
          <p:cNvGraphicFramePr>
            <a:graphicFrameLocks noChangeAspect="1"/>
          </p:cNvGraphicFramePr>
          <p:nvPr/>
        </p:nvGraphicFramePr>
        <p:xfrm>
          <a:off x="1692275" y="2457450"/>
          <a:ext cx="5391150" cy="1187450"/>
        </p:xfrm>
        <a:graphic>
          <a:graphicData uri="http://schemas.openxmlformats.org/presentationml/2006/ole">
            <mc:AlternateContent xmlns:mc="http://schemas.openxmlformats.org/markup-compatibility/2006">
              <mc:Choice xmlns:v="urn:schemas-microsoft-com:vml" Requires="v">
                <p:oleObj spid="_x0000_s70664" name="Equation" r:id="rId5" imgW="1486800" imgH="342720" progId="">
                  <p:embed/>
                </p:oleObj>
              </mc:Choice>
              <mc:Fallback>
                <p:oleObj name="Equation" r:id="rId5" imgW="1486800" imgH="342720" progId="">
                  <p:embed/>
                  <p:pic>
                    <p:nvPicPr>
                      <p:cNvPr id="0" name="Object 6" descr="image13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2275" y="2457450"/>
                        <a:ext cx="5391150" cy="1187450"/>
                      </a:xfrm>
                      <a:prstGeom prst="rect">
                        <a:avLst/>
                      </a:prstGeom>
                      <a:solidFill>
                        <a:srgbClr val="006600"/>
                      </a:solidFill>
                      <a:ln w="12700">
                        <a:solidFill>
                          <a:srgbClr val="FFFFFF"/>
                        </a:solidFill>
                        <a:miter lim="800000"/>
                        <a:headEnd/>
                        <a:tailEnd/>
                      </a:ln>
                    </p:spPr>
                  </p:pic>
                </p:oleObj>
              </mc:Fallback>
            </mc:AlternateContent>
          </a:graphicData>
        </a:graphic>
      </p:graphicFrame>
      <p:sp>
        <p:nvSpPr>
          <p:cNvPr id="31751" name="Text Box 7"/>
          <p:cNvSpPr txBox="1">
            <a:spLocks noChangeArrowheads="1"/>
          </p:cNvSpPr>
          <p:nvPr/>
        </p:nvSpPr>
        <p:spPr bwMode="auto">
          <a:xfrm>
            <a:off x="539750" y="1557338"/>
            <a:ext cx="5486400" cy="579437"/>
          </a:xfrm>
          <a:prstGeom prst="rect">
            <a:avLst/>
          </a:prstGeom>
          <a:noFill/>
          <a:ln>
            <a:noFill/>
          </a:ln>
          <a:effectLst>
            <a:outerShdw dist="17961" dir="2700000" algn="ctr" rotWithShape="0">
              <a:schemeClr val="bg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3200" b="1">
                <a:solidFill>
                  <a:srgbClr val="FFFF00"/>
                </a:solidFill>
                <a:latin typeface="Times New Roman" panose="02020603050405020304" pitchFamily="18" charset="0"/>
                <a:ea typeface="黑体" panose="02010609060101010101" pitchFamily="49" charset="-122"/>
              </a:rPr>
              <a:t>电磁场的基本方程之一：</a:t>
            </a:r>
          </a:p>
        </p:txBody>
      </p:sp>
      <p:sp>
        <p:nvSpPr>
          <p:cNvPr id="31752" name="Text Box 8"/>
          <p:cNvSpPr txBox="1">
            <a:spLocks noChangeArrowheads="1"/>
          </p:cNvSpPr>
          <p:nvPr/>
        </p:nvSpPr>
        <p:spPr bwMode="auto">
          <a:xfrm>
            <a:off x="539750" y="5081588"/>
            <a:ext cx="8077200" cy="158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solidFill>
                  <a:srgbClr val="FFFFFF"/>
                </a:solidFill>
                <a:latin typeface="Times New Roman" panose="02020603050405020304" pitchFamily="18" charset="0"/>
              </a:rPr>
              <a:t>（</a:t>
            </a:r>
            <a:r>
              <a:rPr kumimoji="1" lang="en-US" altLang="zh-CN" sz="2800" b="1">
                <a:solidFill>
                  <a:srgbClr val="FFFFFF"/>
                </a:solidFill>
                <a:latin typeface="Times New Roman" panose="02020603050405020304" pitchFamily="18" charset="0"/>
              </a:rPr>
              <a:t>1</a:t>
            </a:r>
            <a:r>
              <a:rPr kumimoji="1" lang="zh-CN" altLang="en-US" sz="2800" b="1">
                <a:solidFill>
                  <a:srgbClr val="FFFFFF"/>
                </a:solidFill>
                <a:latin typeface="Times New Roman" panose="02020603050405020304" pitchFamily="18" charset="0"/>
              </a:rPr>
              <a:t>）变化的磁场能够激发电场。</a:t>
            </a:r>
          </a:p>
          <a:p>
            <a:pPr eaLnBrk="1" hangingPunct="1">
              <a:spcBef>
                <a:spcPct val="50000"/>
              </a:spcBef>
            </a:pPr>
            <a:r>
              <a:rPr kumimoji="1" lang="zh-CN" altLang="en-US" sz="2800" b="1">
                <a:solidFill>
                  <a:srgbClr val="FFFFFF"/>
                </a:solidFill>
                <a:latin typeface="Times New Roman" panose="02020603050405020304" pitchFamily="18" charset="0"/>
              </a:rPr>
              <a:t>（</a:t>
            </a:r>
            <a:r>
              <a:rPr kumimoji="1" lang="en-US" altLang="zh-CN" sz="2800" b="1">
                <a:solidFill>
                  <a:srgbClr val="FFFFFF"/>
                </a:solidFill>
                <a:latin typeface="Times New Roman" panose="02020603050405020304" pitchFamily="18" charset="0"/>
              </a:rPr>
              <a:t>2</a:t>
            </a:r>
            <a:r>
              <a:rPr kumimoji="1" lang="zh-CN" altLang="en-US" sz="2800" b="1">
                <a:solidFill>
                  <a:srgbClr val="FFFFFF"/>
                </a:solidFill>
                <a:latin typeface="Times New Roman" panose="02020603050405020304" pitchFamily="18" charset="0"/>
              </a:rPr>
              <a:t>）感生电场的环流不等于零，表明感生电场为涡旋场，所以又称为“</a:t>
            </a:r>
            <a:r>
              <a:rPr kumimoji="1" lang="zh-CN" altLang="en-US" sz="2800" b="1">
                <a:solidFill>
                  <a:srgbClr val="FFFF00"/>
                </a:solidFill>
                <a:latin typeface="Times New Roman" panose="02020603050405020304" pitchFamily="18" charset="0"/>
                <a:ea typeface="黑体" panose="02010609060101010101" pitchFamily="49" charset="-122"/>
              </a:rPr>
              <a:t>涡旋电场</a:t>
            </a:r>
            <a:r>
              <a:rPr kumimoji="1" lang="zh-CN" altLang="en-US" sz="2800" b="1">
                <a:solidFill>
                  <a:srgbClr val="FFFFFF"/>
                </a:solidFill>
                <a:latin typeface="Times New Roman" panose="02020603050405020304" pitchFamily="18" charset="0"/>
              </a:rPr>
              <a:t>”。</a:t>
            </a:r>
          </a:p>
        </p:txBody>
      </p:sp>
      <p:sp>
        <p:nvSpPr>
          <p:cNvPr id="31753" name="Rectangle 9"/>
          <p:cNvSpPr>
            <a:spLocks noChangeArrowheads="1"/>
          </p:cNvSpPr>
          <p:nvPr/>
        </p:nvSpPr>
        <p:spPr bwMode="auto">
          <a:xfrm>
            <a:off x="611188" y="4414838"/>
            <a:ext cx="1657350" cy="579437"/>
          </a:xfrm>
          <a:prstGeom prst="rect">
            <a:avLst/>
          </a:prstGeom>
          <a:noFill/>
          <a:ln>
            <a:noFill/>
          </a:ln>
          <a:effectLst>
            <a:outerShdw dist="17961" dir="2700000" algn="ctr" rotWithShape="0">
              <a:schemeClr val="bg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200" b="1">
                <a:solidFill>
                  <a:srgbClr val="FFFF00"/>
                </a:solidFill>
                <a:latin typeface="Times New Roman" panose="02020603050405020304" pitchFamily="18" charset="0"/>
                <a:ea typeface="黑体" panose="02010609060101010101" pitchFamily="49" charset="-122"/>
              </a:rPr>
              <a:t>结论：</a:t>
            </a:r>
          </a:p>
        </p:txBody>
      </p:sp>
      <p:sp>
        <p:nvSpPr>
          <p:cNvPr id="31754" name="Text Box 10"/>
          <p:cNvSpPr txBox="1">
            <a:spLocks noChangeArrowheads="1"/>
          </p:cNvSpPr>
          <p:nvPr/>
        </p:nvSpPr>
        <p:spPr bwMode="auto">
          <a:xfrm>
            <a:off x="827088" y="3789363"/>
            <a:ext cx="70580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latin typeface="Times New Roman" panose="02020603050405020304" pitchFamily="18" charset="0"/>
              </a:rPr>
              <a:t>式中</a:t>
            </a:r>
            <a:r>
              <a:rPr lang="en-US" altLang="zh-CN" sz="2800" b="1">
                <a:latin typeface="Times New Roman" panose="02020603050405020304" pitchFamily="18" charset="0"/>
              </a:rPr>
              <a:t>S</a:t>
            </a:r>
            <a:r>
              <a:rPr lang="zh-CN" altLang="en-US" sz="2800" b="1">
                <a:latin typeface="Times New Roman" panose="02020603050405020304" pitchFamily="18" charset="0"/>
              </a:rPr>
              <a:t>表示以回路</a:t>
            </a:r>
            <a:r>
              <a:rPr lang="en-US" altLang="zh-CN" sz="2800" b="1">
                <a:latin typeface="Times New Roman" panose="02020603050405020304" pitchFamily="18" charset="0"/>
              </a:rPr>
              <a:t>L</a:t>
            </a:r>
            <a:r>
              <a:rPr lang="zh-CN" altLang="en-US" sz="2800" b="1">
                <a:latin typeface="Times New Roman" panose="02020603050405020304" pitchFamily="18" charset="0"/>
              </a:rPr>
              <a:t>为边界的曲面面积。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1749"/>
                                        </p:tgtEl>
                                        <p:attrNameLst>
                                          <p:attrName>style.visibility</p:attrName>
                                        </p:attrNameLst>
                                      </p:cBhvr>
                                      <p:to>
                                        <p:strVal val="visible"/>
                                      </p:to>
                                    </p:set>
                                    <p:animEffect transition="in" filter="strips(downRight)">
                                      <p:cBhvr>
                                        <p:cTn id="7" dur="500"/>
                                        <p:tgtEl>
                                          <p:spTgt spid="3174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288" fill="hold" grpId="0" nodeType="clickEffect">
                                  <p:stCondLst>
                                    <p:cond delay="0"/>
                                  </p:stCondLst>
                                  <p:childTnLst>
                                    <p:set>
                                      <p:cBhvr>
                                        <p:cTn id="11" dur="1" fill="hold">
                                          <p:stCondLst>
                                            <p:cond delay="0"/>
                                          </p:stCondLst>
                                        </p:cTn>
                                        <p:tgtEl>
                                          <p:spTgt spid="31751"/>
                                        </p:tgtEl>
                                        <p:attrNameLst>
                                          <p:attrName>style.visibility</p:attrName>
                                        </p:attrNameLst>
                                      </p:cBhvr>
                                      <p:to>
                                        <p:strVal val="visible"/>
                                      </p:to>
                                    </p:set>
                                    <p:anim calcmode="lin" valueType="num">
                                      <p:cBhvr>
                                        <p:cTn id="12" dur="500" fill="hold"/>
                                        <p:tgtEl>
                                          <p:spTgt spid="31751"/>
                                        </p:tgtEl>
                                        <p:attrNameLst>
                                          <p:attrName>ppt_w</p:attrName>
                                        </p:attrNameLst>
                                      </p:cBhvr>
                                      <p:tavLst>
                                        <p:tav tm="0">
                                          <p:val>
                                            <p:strVal val="4/3*#ppt_w"/>
                                          </p:val>
                                        </p:tav>
                                        <p:tav tm="100000">
                                          <p:val>
                                            <p:strVal val="#ppt_w"/>
                                          </p:val>
                                        </p:tav>
                                      </p:tavLst>
                                    </p:anim>
                                    <p:anim calcmode="lin" valueType="num">
                                      <p:cBhvr>
                                        <p:cTn id="13" dur="500" fill="hold"/>
                                        <p:tgtEl>
                                          <p:spTgt spid="31751"/>
                                        </p:tgtEl>
                                        <p:attrNameLst>
                                          <p:attrName>ppt_h</p:attrName>
                                        </p:attrNameLst>
                                      </p:cBhvr>
                                      <p:tavLst>
                                        <p:tav tm="0">
                                          <p:val>
                                            <p:strVal val="4/3*#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4" presetClass="entr" presetSubtype="32" fill="hold" nodeType="clickEffect">
                                  <p:stCondLst>
                                    <p:cond delay="0"/>
                                  </p:stCondLst>
                                  <p:childTnLst>
                                    <p:set>
                                      <p:cBhvr>
                                        <p:cTn id="17" dur="1" fill="hold">
                                          <p:stCondLst>
                                            <p:cond delay="0"/>
                                          </p:stCondLst>
                                        </p:cTn>
                                        <p:tgtEl>
                                          <p:spTgt spid="31750"/>
                                        </p:tgtEl>
                                        <p:attrNameLst>
                                          <p:attrName>style.visibility</p:attrName>
                                        </p:attrNameLst>
                                      </p:cBhvr>
                                      <p:to>
                                        <p:strVal val="visible"/>
                                      </p:to>
                                    </p:set>
                                    <p:animEffect transition="in" filter="box(out)">
                                      <p:cBhvr>
                                        <p:cTn id="18" dur="500"/>
                                        <p:tgtEl>
                                          <p:spTgt spid="31750"/>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31754"/>
                                        </p:tgtEl>
                                        <p:attrNameLst>
                                          <p:attrName>style.visibility</p:attrName>
                                        </p:attrNameLst>
                                      </p:cBhvr>
                                      <p:to>
                                        <p:strVal val="visible"/>
                                      </p:to>
                                    </p:set>
                                    <p:animEffect transition="in" filter="box(in)">
                                      <p:cBhvr>
                                        <p:cTn id="23" dur="500"/>
                                        <p:tgtEl>
                                          <p:spTgt spid="31754"/>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31753"/>
                                        </p:tgtEl>
                                        <p:attrNameLst>
                                          <p:attrName>style.visibility</p:attrName>
                                        </p:attrNameLst>
                                      </p:cBhvr>
                                      <p:to>
                                        <p:strVal val="visible"/>
                                      </p:to>
                                    </p:set>
                                    <p:anim calcmode="lin" valueType="num">
                                      <p:cBhvr additive="base">
                                        <p:cTn id="28" dur="500" fill="hold"/>
                                        <p:tgtEl>
                                          <p:spTgt spid="31753"/>
                                        </p:tgtEl>
                                        <p:attrNameLst>
                                          <p:attrName>ppt_x</p:attrName>
                                        </p:attrNameLst>
                                      </p:cBhvr>
                                      <p:tavLst>
                                        <p:tav tm="0">
                                          <p:val>
                                            <p:strVal val="0-#ppt_w/2"/>
                                          </p:val>
                                        </p:tav>
                                        <p:tav tm="100000">
                                          <p:val>
                                            <p:strVal val="#ppt_x"/>
                                          </p:val>
                                        </p:tav>
                                      </p:tavLst>
                                    </p:anim>
                                    <p:anim calcmode="lin" valueType="num">
                                      <p:cBhvr additive="base">
                                        <p:cTn id="29" dur="500" fill="hold"/>
                                        <p:tgtEl>
                                          <p:spTgt spid="31753"/>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31752"/>
                                        </p:tgtEl>
                                        <p:attrNameLst>
                                          <p:attrName>style.visibility</p:attrName>
                                        </p:attrNameLst>
                                      </p:cBhvr>
                                      <p:to>
                                        <p:strVal val="visible"/>
                                      </p:to>
                                    </p:set>
                                    <p:animEffect transition="in" filter="blinds(horizontal)">
                                      <p:cBhvr>
                                        <p:cTn id="34" dur="500"/>
                                        <p:tgtEl>
                                          <p:spTgt spid="317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1" grpId="0" autoUpdateAnimBg="0"/>
      <p:bldP spid="31752" grpId="0" autoUpdateAnimBg="0"/>
      <p:bldP spid="31753" grpId="0" autoUpdateAnimBg="0"/>
      <p:bldP spid="31754" grpId="0"/>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81" name="Text Box 13"/>
          <p:cNvSpPr txBox="1">
            <a:spLocks noChangeArrowheads="1"/>
          </p:cNvSpPr>
          <p:nvPr/>
        </p:nvSpPr>
        <p:spPr bwMode="auto">
          <a:xfrm>
            <a:off x="539750" y="836613"/>
            <a:ext cx="5715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FFFFFF"/>
                  </a:outerShdw>
                </a:effectLst>
              </a14:hiddenEffects>
            </a:ext>
          </a:extLst>
        </p:spPr>
        <p:txBody>
          <a:bodyPr>
            <a:spAutoFit/>
          </a:bodyPr>
          <a:lstStyle/>
          <a:p>
            <a:pPr>
              <a:spcBef>
                <a:spcPct val="50000"/>
              </a:spcBef>
              <a:defRPr/>
            </a:pPr>
            <a:r>
              <a:rPr kumimoji="1" lang="zh-CN" altLang="en-US" sz="3200" b="1">
                <a:solidFill>
                  <a:srgbClr val="FFFF00"/>
                </a:solidFill>
                <a:effectLst>
                  <a:outerShdw blurRad="38100" dist="38100" dir="2700000" algn="tl">
                    <a:srgbClr val="000000"/>
                  </a:outerShdw>
                </a:effectLst>
                <a:latin typeface="Times New Roman" panose="02020603050405020304" pitchFamily="18" charset="0"/>
                <a:ea typeface="黑体" panose="02010609060101010101" pitchFamily="49" charset="-122"/>
              </a:rPr>
              <a:t>感生电场线：</a:t>
            </a:r>
          </a:p>
        </p:txBody>
      </p:sp>
      <p:sp>
        <p:nvSpPr>
          <p:cNvPr id="32782" name="Text Box 14"/>
          <p:cNvSpPr txBox="1">
            <a:spLocks noChangeArrowheads="1"/>
          </p:cNvSpPr>
          <p:nvPr/>
        </p:nvSpPr>
        <p:spPr bwMode="auto">
          <a:xfrm>
            <a:off x="539750" y="1557338"/>
            <a:ext cx="5186363" cy="58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5000"/>
              </a:lnSpc>
              <a:spcBef>
                <a:spcPct val="50000"/>
              </a:spcBef>
            </a:pPr>
            <a:r>
              <a:rPr kumimoji="1" lang="zh-CN" altLang="en-US" sz="2800" b="1">
                <a:latin typeface="Times New Roman" panose="02020603050405020304" pitchFamily="18" charset="0"/>
              </a:rPr>
              <a:t>环绕变化磁场的一组闭合曲线。</a:t>
            </a:r>
          </a:p>
        </p:txBody>
      </p:sp>
      <p:grpSp>
        <p:nvGrpSpPr>
          <p:cNvPr id="32789" name="Group 21"/>
          <p:cNvGrpSpPr/>
          <p:nvPr/>
        </p:nvGrpSpPr>
        <p:grpSpPr bwMode="auto">
          <a:xfrm>
            <a:off x="684213" y="2708275"/>
            <a:ext cx="2698750" cy="2292350"/>
            <a:chOff x="3542" y="2157"/>
            <a:chExt cx="1700" cy="1444"/>
          </a:xfrm>
        </p:grpSpPr>
        <p:sp>
          <p:nvSpPr>
            <p:cNvPr id="53268" name="Rectangle 22"/>
            <p:cNvSpPr>
              <a:spLocks noChangeArrowheads="1"/>
            </p:cNvSpPr>
            <p:nvPr/>
          </p:nvSpPr>
          <p:spPr bwMode="auto">
            <a:xfrm>
              <a:off x="3542" y="2157"/>
              <a:ext cx="1700" cy="1444"/>
            </a:xfrm>
            <a:prstGeom prst="rect">
              <a:avLst/>
            </a:prstGeom>
            <a:solidFill>
              <a:srgbClr val="FFFFFF"/>
            </a:solidFill>
            <a:ln w="28575">
              <a:solidFill>
                <a:schemeClr val="accent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3269" name="Object 23"/>
            <p:cNvGraphicFramePr>
              <a:graphicFrameLocks noChangeAspect="1"/>
            </p:cNvGraphicFramePr>
            <p:nvPr/>
          </p:nvGraphicFramePr>
          <p:xfrm>
            <a:off x="4704" y="2208"/>
            <a:ext cx="442" cy="367"/>
          </p:xfrm>
          <a:graphic>
            <a:graphicData uri="http://schemas.openxmlformats.org/presentationml/2006/ole">
              <mc:AlternateContent xmlns:mc="http://schemas.openxmlformats.org/markup-compatibility/2006">
                <mc:Choice xmlns:v="urn:schemas-microsoft-com:vml" Requires="v">
                  <p:oleObj spid="_x0000_s71699" name="公式" r:id="rId3" imgW="11887200" imgH="10058400" progId="Equation.3">
                    <p:embed/>
                  </p:oleObj>
                </mc:Choice>
                <mc:Fallback>
                  <p:oleObj name="公式" r:id="rId3" imgW="11887200" imgH="10058400" progId="Equation.3">
                    <p:embed/>
                    <p:pic>
                      <p:nvPicPr>
                        <p:cNvPr id="0" name="Object 23" descr="image1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4" y="2208"/>
                          <a:ext cx="442" cy="3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3270" name="Group 24"/>
            <p:cNvGrpSpPr/>
            <p:nvPr/>
          </p:nvGrpSpPr>
          <p:grpSpPr bwMode="auto">
            <a:xfrm>
              <a:off x="3721" y="2463"/>
              <a:ext cx="1297" cy="832"/>
              <a:chOff x="3792" y="2208"/>
              <a:chExt cx="1296" cy="768"/>
            </a:xfrm>
          </p:grpSpPr>
          <p:grpSp>
            <p:nvGrpSpPr>
              <p:cNvPr id="53273" name="Group 25"/>
              <p:cNvGrpSpPr/>
              <p:nvPr/>
            </p:nvGrpSpPr>
            <p:grpSpPr bwMode="auto">
              <a:xfrm>
                <a:off x="3792" y="2352"/>
                <a:ext cx="1296" cy="624"/>
                <a:chOff x="3792" y="2352"/>
                <a:chExt cx="1296" cy="624"/>
              </a:xfrm>
            </p:grpSpPr>
            <p:sp>
              <p:nvSpPr>
                <p:cNvPr id="53278" name="Oval 26"/>
                <p:cNvSpPr>
                  <a:spLocks noChangeArrowheads="1"/>
                </p:cNvSpPr>
                <p:nvPr/>
              </p:nvSpPr>
              <p:spPr bwMode="auto">
                <a:xfrm>
                  <a:off x="4032" y="2544"/>
                  <a:ext cx="816" cy="240"/>
                </a:xfrm>
                <a:prstGeom prst="ellipse">
                  <a:avLst/>
                </a:prstGeom>
                <a:noFill/>
                <a:ln w="28575">
                  <a:solidFill>
                    <a:srgbClr val="FF3300"/>
                  </a:solidFill>
                  <a:round/>
                  <a:headEnd type="none" w="med" len="lg"/>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279" name="Oval 27"/>
                <p:cNvSpPr>
                  <a:spLocks noChangeArrowheads="1"/>
                </p:cNvSpPr>
                <p:nvPr/>
              </p:nvSpPr>
              <p:spPr bwMode="auto">
                <a:xfrm>
                  <a:off x="3936" y="2448"/>
                  <a:ext cx="1008" cy="432"/>
                </a:xfrm>
                <a:prstGeom prst="ellipse">
                  <a:avLst/>
                </a:prstGeom>
                <a:noFill/>
                <a:ln w="28575">
                  <a:solidFill>
                    <a:srgbClr val="FF3300"/>
                  </a:solidFill>
                  <a:round/>
                  <a:headEnd type="none" w="med" len="lg"/>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280" name="Oval 28"/>
                <p:cNvSpPr>
                  <a:spLocks noChangeArrowheads="1"/>
                </p:cNvSpPr>
                <p:nvPr/>
              </p:nvSpPr>
              <p:spPr bwMode="auto">
                <a:xfrm>
                  <a:off x="3792" y="2352"/>
                  <a:ext cx="1296" cy="624"/>
                </a:xfrm>
                <a:prstGeom prst="ellipse">
                  <a:avLst/>
                </a:prstGeom>
                <a:noFill/>
                <a:ln w="28575">
                  <a:solidFill>
                    <a:srgbClr val="FF3300"/>
                  </a:solidFill>
                  <a:round/>
                  <a:headEnd type="none" w="med" len="lg"/>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281" name="Line 29"/>
                <p:cNvSpPr>
                  <a:spLocks noChangeShapeType="1"/>
                </p:cNvSpPr>
                <p:nvPr/>
              </p:nvSpPr>
              <p:spPr bwMode="auto">
                <a:xfrm flipH="1">
                  <a:off x="4368" y="2784"/>
                  <a:ext cx="144" cy="0"/>
                </a:xfrm>
                <a:prstGeom prst="line">
                  <a:avLst/>
                </a:prstGeom>
                <a:noFill/>
                <a:ln w="28575">
                  <a:solidFill>
                    <a:srgbClr val="FF3300"/>
                  </a:solidFill>
                  <a:round/>
                  <a:headEnd type="none"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82" name="Line 30"/>
                <p:cNvSpPr>
                  <a:spLocks noChangeShapeType="1"/>
                </p:cNvSpPr>
                <p:nvPr/>
              </p:nvSpPr>
              <p:spPr bwMode="auto">
                <a:xfrm flipH="1">
                  <a:off x="4368" y="2880"/>
                  <a:ext cx="144" cy="0"/>
                </a:xfrm>
                <a:prstGeom prst="line">
                  <a:avLst/>
                </a:prstGeom>
                <a:noFill/>
                <a:ln w="28575">
                  <a:solidFill>
                    <a:srgbClr val="FF3300"/>
                  </a:solidFill>
                  <a:round/>
                  <a:headEnd type="none"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83" name="Line 31"/>
                <p:cNvSpPr>
                  <a:spLocks noChangeShapeType="1"/>
                </p:cNvSpPr>
                <p:nvPr/>
              </p:nvSpPr>
              <p:spPr bwMode="auto">
                <a:xfrm flipH="1">
                  <a:off x="4368" y="2976"/>
                  <a:ext cx="144" cy="0"/>
                </a:xfrm>
                <a:prstGeom prst="line">
                  <a:avLst/>
                </a:prstGeom>
                <a:noFill/>
                <a:ln w="28575">
                  <a:solidFill>
                    <a:srgbClr val="FF3300"/>
                  </a:solidFill>
                  <a:round/>
                  <a:headEnd type="none"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3274" name="Group 32"/>
              <p:cNvGrpSpPr/>
              <p:nvPr/>
            </p:nvGrpSpPr>
            <p:grpSpPr bwMode="auto">
              <a:xfrm>
                <a:off x="4348" y="2208"/>
                <a:ext cx="192" cy="480"/>
                <a:chOff x="4348" y="2208"/>
                <a:chExt cx="192" cy="480"/>
              </a:xfrm>
            </p:grpSpPr>
            <p:sp>
              <p:nvSpPr>
                <p:cNvPr id="53275" name="Line 33"/>
                <p:cNvSpPr>
                  <a:spLocks noChangeShapeType="1"/>
                </p:cNvSpPr>
                <p:nvPr/>
              </p:nvSpPr>
              <p:spPr bwMode="auto">
                <a:xfrm flipV="1">
                  <a:off x="4348" y="2208"/>
                  <a:ext cx="0" cy="480"/>
                </a:xfrm>
                <a:prstGeom prst="line">
                  <a:avLst/>
                </a:prstGeom>
                <a:noFill/>
                <a:ln w="28575">
                  <a:solidFill>
                    <a:schemeClr val="accent2"/>
                  </a:solidFill>
                  <a:round/>
                  <a:headEnd type="none"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6" name="Line 34"/>
                <p:cNvSpPr>
                  <a:spLocks noChangeShapeType="1"/>
                </p:cNvSpPr>
                <p:nvPr/>
              </p:nvSpPr>
              <p:spPr bwMode="auto">
                <a:xfrm flipV="1">
                  <a:off x="4444" y="2208"/>
                  <a:ext cx="0" cy="480"/>
                </a:xfrm>
                <a:prstGeom prst="line">
                  <a:avLst/>
                </a:prstGeom>
                <a:noFill/>
                <a:ln w="28575">
                  <a:solidFill>
                    <a:schemeClr val="accent2"/>
                  </a:solidFill>
                  <a:round/>
                  <a:headEnd type="none"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7" name="Line 35"/>
                <p:cNvSpPr>
                  <a:spLocks noChangeShapeType="1"/>
                </p:cNvSpPr>
                <p:nvPr/>
              </p:nvSpPr>
              <p:spPr bwMode="auto">
                <a:xfrm flipV="1">
                  <a:off x="4540" y="2208"/>
                  <a:ext cx="0" cy="480"/>
                </a:xfrm>
                <a:prstGeom prst="line">
                  <a:avLst/>
                </a:prstGeom>
                <a:noFill/>
                <a:ln w="28575">
                  <a:solidFill>
                    <a:schemeClr val="accent2"/>
                  </a:solidFill>
                  <a:round/>
                  <a:headEnd type="none"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aphicFrame>
          <p:nvGraphicFramePr>
            <p:cNvPr id="53271" name="Object 36"/>
            <p:cNvGraphicFramePr>
              <a:graphicFrameLocks noChangeAspect="1"/>
            </p:cNvGraphicFramePr>
            <p:nvPr/>
          </p:nvGraphicFramePr>
          <p:xfrm>
            <a:off x="4526" y="3251"/>
            <a:ext cx="226" cy="221"/>
          </p:xfrm>
          <a:graphic>
            <a:graphicData uri="http://schemas.openxmlformats.org/presentationml/2006/ole">
              <mc:AlternateContent xmlns:mc="http://schemas.openxmlformats.org/markup-compatibility/2006">
                <mc:Choice xmlns:v="urn:schemas-microsoft-com:vml" Requires="v">
                  <p:oleObj spid="_x0000_s71700" name="公式" r:id="rId5" imgW="6096000" imgH="6096000" progId="Equation.3">
                    <p:embed/>
                  </p:oleObj>
                </mc:Choice>
                <mc:Fallback>
                  <p:oleObj name="公式" r:id="rId5" imgW="6096000" imgH="6096000" progId="Equation.3">
                    <p:embed/>
                    <p:pic>
                      <p:nvPicPr>
                        <p:cNvPr id="0" name="Object 36" descr="image1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6" y="3251"/>
                          <a:ext cx="226" cy="2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272" name="Object 37"/>
            <p:cNvGraphicFramePr>
              <a:graphicFrameLocks noChangeAspect="1"/>
            </p:cNvGraphicFramePr>
            <p:nvPr/>
          </p:nvGraphicFramePr>
          <p:xfrm>
            <a:off x="4032" y="2256"/>
            <a:ext cx="208" cy="251"/>
          </p:xfrm>
          <a:graphic>
            <a:graphicData uri="http://schemas.openxmlformats.org/presentationml/2006/ole">
              <mc:AlternateContent xmlns:mc="http://schemas.openxmlformats.org/markup-compatibility/2006">
                <mc:Choice xmlns:v="urn:schemas-microsoft-com:vml" Requires="v">
                  <p:oleObj spid="_x0000_s71701" name="公式" r:id="rId7" imgW="3962400" imgH="4876800" progId="Equation.3">
                    <p:embed/>
                  </p:oleObj>
                </mc:Choice>
                <mc:Fallback>
                  <p:oleObj name="公式" r:id="rId7" imgW="3962400" imgH="4876800" progId="Equation.3">
                    <p:embed/>
                    <p:pic>
                      <p:nvPicPr>
                        <p:cNvPr id="0" name="Object 37" descr="image13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2" y="2256"/>
                          <a:ext cx="208" cy="2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2843" name="Group 75"/>
          <p:cNvGrpSpPr/>
          <p:nvPr/>
        </p:nvGrpSpPr>
        <p:grpSpPr bwMode="auto">
          <a:xfrm>
            <a:off x="4716463" y="2720975"/>
            <a:ext cx="2698750" cy="2292350"/>
            <a:chOff x="2880" y="1752"/>
            <a:chExt cx="1700" cy="1444"/>
          </a:xfrm>
        </p:grpSpPr>
        <p:sp>
          <p:nvSpPr>
            <p:cNvPr id="53254" name="Rectangle 57"/>
            <p:cNvSpPr>
              <a:spLocks noChangeArrowheads="1"/>
            </p:cNvSpPr>
            <p:nvPr/>
          </p:nvSpPr>
          <p:spPr bwMode="auto">
            <a:xfrm>
              <a:off x="2880" y="1752"/>
              <a:ext cx="1700" cy="1444"/>
            </a:xfrm>
            <a:prstGeom prst="rect">
              <a:avLst/>
            </a:prstGeom>
            <a:solidFill>
              <a:srgbClr val="FFFFFF"/>
            </a:solidFill>
            <a:ln w="28575">
              <a:solidFill>
                <a:schemeClr val="accent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3255" name="Object 58"/>
            <p:cNvGraphicFramePr>
              <a:graphicFrameLocks noChangeAspect="1"/>
            </p:cNvGraphicFramePr>
            <p:nvPr/>
          </p:nvGraphicFramePr>
          <p:xfrm>
            <a:off x="4053" y="1803"/>
            <a:ext cx="419" cy="367"/>
          </p:xfrm>
          <a:graphic>
            <a:graphicData uri="http://schemas.openxmlformats.org/presentationml/2006/ole">
              <mc:AlternateContent xmlns:mc="http://schemas.openxmlformats.org/markup-compatibility/2006">
                <mc:Choice xmlns:v="urn:schemas-microsoft-com:vml" Requires="v">
                  <p:oleObj spid="_x0000_s71702" name="Equation" r:id="rId9" imgW="11277600" imgH="10058400" progId="">
                    <p:embed/>
                  </p:oleObj>
                </mc:Choice>
                <mc:Fallback>
                  <p:oleObj name="Equation" r:id="rId9" imgW="11277600" imgH="10058400" progId="">
                    <p:embed/>
                    <p:pic>
                      <p:nvPicPr>
                        <p:cNvPr id="0" name="Object 58" descr="image14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53" y="1803"/>
                          <a:ext cx="419" cy="3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256" name="Oval 61"/>
            <p:cNvSpPr>
              <a:spLocks noChangeArrowheads="1"/>
            </p:cNvSpPr>
            <p:nvPr/>
          </p:nvSpPr>
          <p:spPr bwMode="auto">
            <a:xfrm>
              <a:off x="3299" y="2422"/>
              <a:ext cx="817" cy="260"/>
            </a:xfrm>
            <a:prstGeom prst="ellipse">
              <a:avLst/>
            </a:prstGeom>
            <a:noFill/>
            <a:ln w="28575">
              <a:solidFill>
                <a:srgbClr val="FF3300"/>
              </a:solidFill>
              <a:round/>
              <a:headEnd type="none" w="med" len="lg"/>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257" name="Oval 62"/>
            <p:cNvSpPr>
              <a:spLocks noChangeArrowheads="1"/>
            </p:cNvSpPr>
            <p:nvPr/>
          </p:nvSpPr>
          <p:spPr bwMode="auto">
            <a:xfrm>
              <a:off x="3203" y="2318"/>
              <a:ext cx="1009" cy="468"/>
            </a:xfrm>
            <a:prstGeom prst="ellipse">
              <a:avLst/>
            </a:prstGeom>
            <a:noFill/>
            <a:ln w="28575">
              <a:solidFill>
                <a:srgbClr val="FF3300"/>
              </a:solidFill>
              <a:round/>
              <a:headEnd type="none" w="med" len="lg"/>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258" name="Oval 63"/>
            <p:cNvSpPr>
              <a:spLocks noChangeArrowheads="1"/>
            </p:cNvSpPr>
            <p:nvPr/>
          </p:nvSpPr>
          <p:spPr bwMode="auto">
            <a:xfrm>
              <a:off x="3059" y="2214"/>
              <a:ext cx="1297" cy="676"/>
            </a:xfrm>
            <a:prstGeom prst="ellipse">
              <a:avLst/>
            </a:prstGeom>
            <a:noFill/>
            <a:ln w="28575">
              <a:solidFill>
                <a:srgbClr val="FF3300"/>
              </a:solidFill>
              <a:round/>
              <a:headEnd type="none" w="med" len="lg"/>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259" name="Line 64"/>
            <p:cNvSpPr>
              <a:spLocks noChangeShapeType="1"/>
            </p:cNvSpPr>
            <p:nvPr/>
          </p:nvSpPr>
          <p:spPr bwMode="auto">
            <a:xfrm flipV="1">
              <a:off x="3651" y="2677"/>
              <a:ext cx="181" cy="0"/>
            </a:xfrm>
            <a:prstGeom prst="line">
              <a:avLst/>
            </a:prstGeom>
            <a:noFill/>
            <a:ln w="28575">
              <a:solidFill>
                <a:srgbClr val="FF3300"/>
              </a:solidFill>
              <a:round/>
              <a:headEnd type="none"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3260" name="Group 67"/>
            <p:cNvGrpSpPr/>
            <p:nvPr/>
          </p:nvGrpSpPr>
          <p:grpSpPr bwMode="auto">
            <a:xfrm>
              <a:off x="3615" y="2058"/>
              <a:ext cx="193" cy="520"/>
              <a:chOff x="4348" y="2208"/>
              <a:chExt cx="192" cy="480"/>
            </a:xfrm>
          </p:grpSpPr>
          <p:sp>
            <p:nvSpPr>
              <p:cNvPr id="53265" name="Line 68"/>
              <p:cNvSpPr>
                <a:spLocks noChangeShapeType="1"/>
              </p:cNvSpPr>
              <p:nvPr/>
            </p:nvSpPr>
            <p:spPr bwMode="auto">
              <a:xfrm flipV="1">
                <a:off x="4348" y="2208"/>
                <a:ext cx="0" cy="480"/>
              </a:xfrm>
              <a:prstGeom prst="line">
                <a:avLst/>
              </a:prstGeom>
              <a:noFill/>
              <a:ln w="28575">
                <a:solidFill>
                  <a:schemeClr val="accent2"/>
                </a:solidFill>
                <a:round/>
                <a:headEnd type="none"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66" name="Line 69"/>
              <p:cNvSpPr>
                <a:spLocks noChangeShapeType="1"/>
              </p:cNvSpPr>
              <p:nvPr/>
            </p:nvSpPr>
            <p:spPr bwMode="auto">
              <a:xfrm flipV="1">
                <a:off x="4444" y="2208"/>
                <a:ext cx="0" cy="480"/>
              </a:xfrm>
              <a:prstGeom prst="line">
                <a:avLst/>
              </a:prstGeom>
              <a:noFill/>
              <a:ln w="28575">
                <a:solidFill>
                  <a:schemeClr val="accent2"/>
                </a:solidFill>
                <a:round/>
                <a:headEnd type="none"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67" name="Line 70"/>
              <p:cNvSpPr>
                <a:spLocks noChangeShapeType="1"/>
              </p:cNvSpPr>
              <p:nvPr/>
            </p:nvSpPr>
            <p:spPr bwMode="auto">
              <a:xfrm flipV="1">
                <a:off x="4540" y="2208"/>
                <a:ext cx="0" cy="480"/>
              </a:xfrm>
              <a:prstGeom prst="line">
                <a:avLst/>
              </a:prstGeom>
              <a:noFill/>
              <a:ln w="28575">
                <a:solidFill>
                  <a:schemeClr val="accent2"/>
                </a:solidFill>
                <a:round/>
                <a:headEnd type="none"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53261" name="Object 71"/>
            <p:cNvGraphicFramePr>
              <a:graphicFrameLocks noChangeAspect="1"/>
            </p:cNvGraphicFramePr>
            <p:nvPr/>
          </p:nvGraphicFramePr>
          <p:xfrm>
            <a:off x="3864" y="2846"/>
            <a:ext cx="226" cy="221"/>
          </p:xfrm>
          <a:graphic>
            <a:graphicData uri="http://schemas.openxmlformats.org/presentationml/2006/ole">
              <mc:AlternateContent xmlns:mc="http://schemas.openxmlformats.org/markup-compatibility/2006">
                <mc:Choice xmlns:v="urn:schemas-microsoft-com:vml" Requires="v">
                  <p:oleObj spid="_x0000_s71703" name="公式" r:id="rId11" imgW="6096000" imgH="6096000" progId="Equation.3">
                    <p:embed/>
                  </p:oleObj>
                </mc:Choice>
                <mc:Fallback>
                  <p:oleObj name="公式" r:id="rId11" imgW="6096000" imgH="6096000" progId="Equation.3">
                    <p:embed/>
                    <p:pic>
                      <p:nvPicPr>
                        <p:cNvPr id="0" name="Object 71" descr="image1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4" y="2846"/>
                          <a:ext cx="226" cy="2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262" name="Object 72"/>
            <p:cNvGraphicFramePr>
              <a:graphicFrameLocks noChangeAspect="1"/>
            </p:cNvGraphicFramePr>
            <p:nvPr/>
          </p:nvGraphicFramePr>
          <p:xfrm>
            <a:off x="3370" y="1851"/>
            <a:ext cx="208" cy="251"/>
          </p:xfrm>
          <a:graphic>
            <a:graphicData uri="http://schemas.openxmlformats.org/presentationml/2006/ole">
              <mc:AlternateContent xmlns:mc="http://schemas.openxmlformats.org/markup-compatibility/2006">
                <mc:Choice xmlns:v="urn:schemas-microsoft-com:vml" Requires="v">
                  <p:oleObj spid="_x0000_s71704" name="公式" r:id="rId12" imgW="3962400" imgH="4876800" progId="Equation.3">
                    <p:embed/>
                  </p:oleObj>
                </mc:Choice>
                <mc:Fallback>
                  <p:oleObj name="公式" r:id="rId12" imgW="3962400" imgH="4876800" progId="Equation.3">
                    <p:embed/>
                    <p:pic>
                      <p:nvPicPr>
                        <p:cNvPr id="0" name="Object 72" descr="image13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70" y="1851"/>
                          <a:ext cx="208" cy="2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263" name="Line 73"/>
            <p:cNvSpPr>
              <a:spLocks noChangeShapeType="1"/>
            </p:cNvSpPr>
            <p:nvPr/>
          </p:nvSpPr>
          <p:spPr bwMode="auto">
            <a:xfrm flipV="1">
              <a:off x="3643" y="2786"/>
              <a:ext cx="181" cy="0"/>
            </a:xfrm>
            <a:prstGeom prst="line">
              <a:avLst/>
            </a:prstGeom>
            <a:noFill/>
            <a:ln w="28575">
              <a:solidFill>
                <a:srgbClr val="FF3300"/>
              </a:solidFill>
              <a:round/>
              <a:headEnd type="none"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64" name="Line 74"/>
            <p:cNvSpPr>
              <a:spLocks noChangeShapeType="1"/>
            </p:cNvSpPr>
            <p:nvPr/>
          </p:nvSpPr>
          <p:spPr bwMode="auto">
            <a:xfrm flipV="1">
              <a:off x="3651" y="2885"/>
              <a:ext cx="181" cy="0"/>
            </a:xfrm>
            <a:prstGeom prst="line">
              <a:avLst/>
            </a:prstGeom>
            <a:noFill/>
            <a:ln w="28575">
              <a:solidFill>
                <a:srgbClr val="FF3300"/>
              </a:solidFill>
              <a:round/>
              <a:headEnd type="none"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2781"/>
                                        </p:tgtEl>
                                        <p:attrNameLst>
                                          <p:attrName>style.visibility</p:attrName>
                                        </p:attrNameLst>
                                      </p:cBhvr>
                                      <p:to>
                                        <p:strVal val="visible"/>
                                      </p:to>
                                    </p:set>
                                    <p:animEffect transition="in" filter="randombar(horizontal)">
                                      <p:cBhvr>
                                        <p:cTn id="7" dur="500"/>
                                        <p:tgtEl>
                                          <p:spTgt spid="3278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2782"/>
                                        </p:tgtEl>
                                        <p:attrNameLst>
                                          <p:attrName>style.visibility</p:attrName>
                                        </p:attrNameLst>
                                      </p:cBhvr>
                                      <p:to>
                                        <p:strVal val="visible"/>
                                      </p:to>
                                    </p:set>
                                    <p:animEffect transition="in" filter="randombar(horizontal)">
                                      <p:cBhvr>
                                        <p:cTn id="12" dur="500"/>
                                        <p:tgtEl>
                                          <p:spTgt spid="3278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2789"/>
                                        </p:tgtEl>
                                        <p:attrNameLst>
                                          <p:attrName>style.visibility</p:attrName>
                                        </p:attrNameLst>
                                      </p:cBhvr>
                                      <p:to>
                                        <p:strVal val="visible"/>
                                      </p:to>
                                    </p:set>
                                    <p:animEffect transition="in" filter="box(in)">
                                      <p:cBhvr>
                                        <p:cTn id="17" dur="500"/>
                                        <p:tgtEl>
                                          <p:spTgt spid="32789"/>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2843"/>
                                        </p:tgtEl>
                                        <p:attrNameLst>
                                          <p:attrName>style.visibility</p:attrName>
                                        </p:attrNameLst>
                                      </p:cBhvr>
                                      <p:to>
                                        <p:strVal val="visible"/>
                                      </p:to>
                                    </p:set>
                                    <p:animEffect transition="in" filter="box(in)">
                                      <p:cBhvr>
                                        <p:cTn id="22" dur="500"/>
                                        <p:tgtEl>
                                          <p:spTgt spid="328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81" grpId="0" autoUpdateAnimBg="0"/>
      <p:bldP spid="32782"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274" name="Text Box 2"/>
          <p:cNvSpPr txBox="1">
            <a:spLocks noChangeArrowheads="1"/>
          </p:cNvSpPr>
          <p:nvPr/>
        </p:nvSpPr>
        <p:spPr bwMode="auto">
          <a:xfrm>
            <a:off x="1042988" y="404813"/>
            <a:ext cx="2736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黑体" panose="02010609060101010101" pitchFamily="49" charset="-122"/>
                <a:ea typeface="黑体" panose="02010609060101010101" pitchFamily="49" charset="-122"/>
              </a:rPr>
              <a:t>两种电场比较</a:t>
            </a:r>
          </a:p>
        </p:txBody>
      </p:sp>
      <p:grpSp>
        <p:nvGrpSpPr>
          <p:cNvPr id="137219" name="Group 3"/>
          <p:cNvGrpSpPr/>
          <p:nvPr/>
        </p:nvGrpSpPr>
        <p:grpSpPr bwMode="auto">
          <a:xfrm>
            <a:off x="2228850" y="1752600"/>
            <a:ext cx="6534150" cy="457200"/>
            <a:chOff x="1152" y="1104"/>
            <a:chExt cx="4272" cy="315"/>
          </a:xfrm>
        </p:grpSpPr>
        <p:sp>
          <p:nvSpPr>
            <p:cNvPr id="54327" name="Text Box 4"/>
            <p:cNvSpPr txBox="1">
              <a:spLocks noChangeArrowheads="1"/>
            </p:cNvSpPr>
            <p:nvPr/>
          </p:nvSpPr>
          <p:spPr bwMode="auto">
            <a:xfrm>
              <a:off x="1152" y="1104"/>
              <a:ext cx="1632" cy="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latin typeface="楷体_GB2312" pitchFamily="49" charset="-122"/>
                  <a:ea typeface="楷体_GB2312" pitchFamily="49" charset="-122"/>
                </a:rPr>
                <a:t>由静止电荷激发</a:t>
              </a:r>
            </a:p>
          </p:txBody>
        </p:sp>
        <p:sp>
          <p:nvSpPr>
            <p:cNvPr id="54328" name="Text Box 5"/>
            <p:cNvSpPr txBox="1">
              <a:spLocks noChangeArrowheads="1"/>
            </p:cNvSpPr>
            <p:nvPr/>
          </p:nvSpPr>
          <p:spPr bwMode="auto">
            <a:xfrm>
              <a:off x="3408" y="1104"/>
              <a:ext cx="2016" cy="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latin typeface="楷体_GB2312" pitchFamily="49" charset="-122"/>
                  <a:ea typeface="楷体_GB2312" pitchFamily="49" charset="-122"/>
                </a:rPr>
                <a:t>由变化的磁场激发</a:t>
              </a:r>
            </a:p>
          </p:txBody>
        </p:sp>
      </p:grpSp>
      <p:grpSp>
        <p:nvGrpSpPr>
          <p:cNvPr id="54276" name="Group 42"/>
          <p:cNvGrpSpPr/>
          <p:nvPr/>
        </p:nvGrpSpPr>
        <p:grpSpPr bwMode="auto">
          <a:xfrm>
            <a:off x="1219200" y="1143000"/>
            <a:ext cx="7391400" cy="4724400"/>
            <a:chOff x="768" y="720"/>
            <a:chExt cx="4656" cy="2976"/>
          </a:xfrm>
        </p:grpSpPr>
        <p:grpSp>
          <p:nvGrpSpPr>
            <p:cNvPr id="54315" name="Group 43"/>
            <p:cNvGrpSpPr/>
            <p:nvPr/>
          </p:nvGrpSpPr>
          <p:grpSpPr bwMode="auto">
            <a:xfrm>
              <a:off x="768" y="720"/>
              <a:ext cx="4656" cy="2976"/>
              <a:chOff x="240" y="672"/>
              <a:chExt cx="5376" cy="3264"/>
            </a:xfrm>
          </p:grpSpPr>
          <p:sp>
            <p:nvSpPr>
              <p:cNvPr id="54317" name="Text Box 44"/>
              <p:cNvSpPr txBox="1">
                <a:spLocks noChangeArrowheads="1"/>
              </p:cNvSpPr>
              <p:nvPr/>
            </p:nvSpPr>
            <p:spPr bwMode="auto">
              <a:xfrm>
                <a:off x="1440" y="720"/>
                <a:ext cx="960" cy="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FFFF00"/>
                    </a:solidFill>
                    <a:latin typeface="黑体" panose="02010609060101010101" pitchFamily="49" charset="-122"/>
                    <a:ea typeface="黑体" panose="02010609060101010101" pitchFamily="49" charset="-122"/>
                  </a:rPr>
                  <a:t>静电场</a:t>
                </a:r>
                <a:r>
                  <a:rPr kumimoji="1" lang="zh-CN" altLang="en-US" sz="2400" b="1">
                    <a:solidFill>
                      <a:srgbClr val="FFFF00"/>
                    </a:solidFill>
                    <a:latin typeface="楷体_GB2312" pitchFamily="49" charset="-122"/>
                    <a:ea typeface="楷体_GB2312" pitchFamily="49" charset="-122"/>
                  </a:rPr>
                  <a:t> </a:t>
                </a:r>
              </a:p>
            </p:txBody>
          </p:sp>
          <p:sp>
            <p:nvSpPr>
              <p:cNvPr id="54318" name="Text Box 45"/>
              <p:cNvSpPr txBox="1">
                <a:spLocks noChangeArrowheads="1"/>
              </p:cNvSpPr>
              <p:nvPr/>
            </p:nvSpPr>
            <p:spPr bwMode="auto">
              <a:xfrm>
                <a:off x="3840" y="720"/>
                <a:ext cx="1200" cy="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FFFF00"/>
                    </a:solidFill>
                    <a:latin typeface="黑体" panose="02010609060101010101" pitchFamily="49" charset="-122"/>
                    <a:ea typeface="黑体" panose="02010609060101010101" pitchFamily="49" charset="-122"/>
                  </a:rPr>
                  <a:t>感生电场</a:t>
                </a:r>
                <a:r>
                  <a:rPr kumimoji="1" lang="zh-CN" altLang="en-US" sz="2400" b="1">
                    <a:solidFill>
                      <a:srgbClr val="FFFF00"/>
                    </a:solidFill>
                    <a:latin typeface="楷体_GB2312" pitchFamily="49" charset="-122"/>
                    <a:ea typeface="楷体_GB2312" pitchFamily="49" charset="-122"/>
                  </a:rPr>
                  <a:t> </a:t>
                </a:r>
              </a:p>
            </p:txBody>
          </p:sp>
          <p:sp>
            <p:nvSpPr>
              <p:cNvPr id="54319" name="Text Box 46"/>
              <p:cNvSpPr txBox="1">
                <a:spLocks noChangeArrowheads="1"/>
              </p:cNvSpPr>
              <p:nvPr/>
            </p:nvSpPr>
            <p:spPr bwMode="auto">
              <a:xfrm>
                <a:off x="240" y="1104"/>
                <a:ext cx="624" cy="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FFFF00"/>
                    </a:solidFill>
                    <a:latin typeface="楷体_GB2312" pitchFamily="49" charset="-122"/>
                    <a:ea typeface="楷体_GB2312" pitchFamily="49" charset="-122"/>
                  </a:rPr>
                  <a:t>起源</a:t>
                </a:r>
              </a:p>
            </p:txBody>
          </p:sp>
          <p:grpSp>
            <p:nvGrpSpPr>
              <p:cNvPr id="54320" name="Group 47"/>
              <p:cNvGrpSpPr/>
              <p:nvPr/>
            </p:nvGrpSpPr>
            <p:grpSpPr bwMode="auto">
              <a:xfrm>
                <a:off x="240" y="672"/>
                <a:ext cx="5376" cy="3264"/>
                <a:chOff x="240" y="672"/>
                <a:chExt cx="5376" cy="3264"/>
              </a:xfrm>
            </p:grpSpPr>
            <p:sp>
              <p:nvSpPr>
                <p:cNvPr id="54322" name="Rectangle 48"/>
                <p:cNvSpPr>
                  <a:spLocks noChangeArrowheads="1"/>
                </p:cNvSpPr>
                <p:nvPr/>
              </p:nvSpPr>
              <p:spPr bwMode="auto">
                <a:xfrm>
                  <a:off x="240" y="672"/>
                  <a:ext cx="5376" cy="3264"/>
                </a:xfrm>
                <a:prstGeom prst="rect">
                  <a:avLst/>
                </a:prstGeom>
                <a:noFill/>
                <a:ln w="19050">
                  <a:solidFill>
                    <a:schemeClr val="tx1"/>
                  </a:solidFill>
                  <a:miter lim="800000"/>
                  <a:headEnd type="none" w="med" len="lg"/>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323" name="Line 49"/>
                <p:cNvSpPr>
                  <a:spLocks noChangeShapeType="1"/>
                </p:cNvSpPr>
                <p:nvPr/>
              </p:nvSpPr>
              <p:spPr bwMode="auto">
                <a:xfrm>
                  <a:off x="240" y="1056"/>
                  <a:ext cx="5375" cy="0"/>
                </a:xfrm>
                <a:prstGeom prst="line">
                  <a:avLst/>
                </a:prstGeom>
                <a:noFill/>
                <a:ln w="12700">
                  <a:solidFill>
                    <a:schemeClr val="tx1"/>
                  </a:solidFill>
                  <a:round/>
                  <a:headEnd type="non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24" name="Line 50"/>
                <p:cNvSpPr>
                  <a:spLocks noChangeShapeType="1"/>
                </p:cNvSpPr>
                <p:nvPr/>
              </p:nvSpPr>
              <p:spPr bwMode="auto">
                <a:xfrm>
                  <a:off x="864" y="672"/>
                  <a:ext cx="0" cy="3264"/>
                </a:xfrm>
                <a:prstGeom prst="line">
                  <a:avLst/>
                </a:prstGeom>
                <a:noFill/>
                <a:ln w="12700">
                  <a:solidFill>
                    <a:schemeClr val="tx1"/>
                  </a:solidFill>
                  <a:round/>
                  <a:headEnd type="non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25" name="Line 51"/>
                <p:cNvSpPr>
                  <a:spLocks noChangeShapeType="1"/>
                </p:cNvSpPr>
                <p:nvPr/>
              </p:nvSpPr>
              <p:spPr bwMode="auto">
                <a:xfrm>
                  <a:off x="3168" y="672"/>
                  <a:ext cx="0" cy="3264"/>
                </a:xfrm>
                <a:prstGeom prst="line">
                  <a:avLst/>
                </a:prstGeom>
                <a:noFill/>
                <a:ln w="12700">
                  <a:solidFill>
                    <a:schemeClr val="tx1"/>
                  </a:solidFill>
                  <a:round/>
                  <a:headEnd type="non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26" name="Line 52"/>
                <p:cNvSpPr>
                  <a:spLocks noChangeShapeType="1"/>
                </p:cNvSpPr>
                <p:nvPr/>
              </p:nvSpPr>
              <p:spPr bwMode="auto">
                <a:xfrm>
                  <a:off x="240" y="1440"/>
                  <a:ext cx="5376" cy="0"/>
                </a:xfrm>
                <a:prstGeom prst="line">
                  <a:avLst/>
                </a:prstGeom>
                <a:noFill/>
                <a:ln w="12700">
                  <a:solidFill>
                    <a:schemeClr val="tx1"/>
                  </a:solidFill>
                  <a:round/>
                  <a:headEnd type="non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4321" name="Text Box 53"/>
              <p:cNvSpPr txBox="1">
                <a:spLocks noChangeArrowheads="1"/>
              </p:cNvSpPr>
              <p:nvPr/>
            </p:nvSpPr>
            <p:spPr bwMode="auto">
              <a:xfrm>
                <a:off x="336" y="1776"/>
                <a:ext cx="288" cy="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FFFF00"/>
                    </a:solidFill>
                    <a:latin typeface="楷体_GB2312" pitchFamily="49" charset="-122"/>
                    <a:ea typeface="楷体_GB2312" pitchFamily="49" charset="-122"/>
                  </a:rPr>
                  <a:t>电场线形状</a:t>
                </a:r>
              </a:p>
            </p:txBody>
          </p:sp>
        </p:grpSp>
        <p:sp>
          <p:nvSpPr>
            <p:cNvPr id="54316" name="Text Box 54"/>
            <p:cNvSpPr txBox="1">
              <a:spLocks noChangeArrowheads="1"/>
            </p:cNvSpPr>
            <p:nvPr/>
          </p:nvSpPr>
          <p:spPr bwMode="auto">
            <a:xfrm>
              <a:off x="768" y="768"/>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FF3300"/>
                  </a:solidFill>
                  <a:latin typeface="Times New Roman" panose="02020603050405020304" pitchFamily="18" charset="0"/>
                  <a:ea typeface="楷体_GB2312" pitchFamily="49" charset="-122"/>
                </a:rPr>
                <a:t>比较</a:t>
              </a:r>
            </a:p>
          </p:txBody>
        </p:sp>
      </p:grpSp>
      <p:grpSp>
        <p:nvGrpSpPr>
          <p:cNvPr id="137272" name="Group 56"/>
          <p:cNvGrpSpPr/>
          <p:nvPr/>
        </p:nvGrpSpPr>
        <p:grpSpPr bwMode="auto">
          <a:xfrm>
            <a:off x="2047875" y="2590800"/>
            <a:ext cx="6345238" cy="2978150"/>
            <a:chOff x="1290" y="1632"/>
            <a:chExt cx="3997" cy="1876"/>
          </a:xfrm>
        </p:grpSpPr>
        <p:grpSp>
          <p:nvGrpSpPr>
            <p:cNvPr id="54278" name="Group 6"/>
            <p:cNvGrpSpPr/>
            <p:nvPr/>
          </p:nvGrpSpPr>
          <p:grpSpPr bwMode="auto">
            <a:xfrm>
              <a:off x="1290" y="1632"/>
              <a:ext cx="3997" cy="1876"/>
              <a:chOff x="1290" y="1632"/>
              <a:chExt cx="3997" cy="1876"/>
            </a:xfrm>
          </p:grpSpPr>
          <p:sp>
            <p:nvSpPr>
              <p:cNvPr id="54280" name="Text Box 7"/>
              <p:cNvSpPr txBox="1">
                <a:spLocks noChangeArrowheads="1"/>
              </p:cNvSpPr>
              <p:nvPr/>
            </p:nvSpPr>
            <p:spPr bwMode="auto">
              <a:xfrm>
                <a:off x="3452" y="1632"/>
                <a:ext cx="183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latin typeface="楷体_GB2312" pitchFamily="49" charset="-122"/>
                    <a:ea typeface="楷体_GB2312" pitchFamily="49" charset="-122"/>
                  </a:rPr>
                  <a:t>电场线为闭合曲线</a:t>
                </a:r>
              </a:p>
            </p:txBody>
          </p:sp>
          <p:grpSp>
            <p:nvGrpSpPr>
              <p:cNvPr id="54281" name="Group 8"/>
              <p:cNvGrpSpPr/>
              <p:nvPr/>
            </p:nvGrpSpPr>
            <p:grpSpPr bwMode="auto">
              <a:xfrm>
                <a:off x="3552" y="2064"/>
                <a:ext cx="1700" cy="1444"/>
                <a:chOff x="3542" y="2157"/>
                <a:chExt cx="1700" cy="1444"/>
              </a:xfrm>
            </p:grpSpPr>
            <p:sp>
              <p:nvSpPr>
                <p:cNvPr id="54299" name="Rectangle 9"/>
                <p:cNvSpPr>
                  <a:spLocks noChangeArrowheads="1"/>
                </p:cNvSpPr>
                <p:nvPr/>
              </p:nvSpPr>
              <p:spPr bwMode="auto">
                <a:xfrm>
                  <a:off x="3542" y="2157"/>
                  <a:ext cx="1700" cy="1444"/>
                </a:xfrm>
                <a:prstGeom prst="rect">
                  <a:avLst/>
                </a:prstGeom>
                <a:solidFill>
                  <a:srgbClr val="FFFFFF"/>
                </a:solidFill>
                <a:ln w="28575">
                  <a:solidFill>
                    <a:schemeClr val="accent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4300" name="Object 10"/>
                <p:cNvGraphicFramePr>
                  <a:graphicFrameLocks noChangeAspect="1"/>
                </p:cNvGraphicFramePr>
                <p:nvPr/>
              </p:nvGraphicFramePr>
              <p:xfrm>
                <a:off x="4704" y="2208"/>
                <a:ext cx="442" cy="367"/>
              </p:xfrm>
              <a:graphic>
                <a:graphicData uri="http://schemas.openxmlformats.org/presentationml/2006/ole">
                  <mc:AlternateContent xmlns:mc="http://schemas.openxmlformats.org/markup-compatibility/2006">
                    <mc:Choice xmlns:v="urn:schemas-microsoft-com:vml" Requires="v">
                      <p:oleObj spid="_x0000_s72717" name="公式" r:id="rId3" imgW="11887200" imgH="10058400" progId="Equation.3">
                        <p:embed/>
                      </p:oleObj>
                    </mc:Choice>
                    <mc:Fallback>
                      <p:oleObj name="公式" r:id="rId3" imgW="11887200" imgH="10058400" progId="Equation.3">
                        <p:embed/>
                        <p:pic>
                          <p:nvPicPr>
                            <p:cNvPr id="0" name="Object 10" descr="image1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4" y="2208"/>
                              <a:ext cx="442" cy="3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4301" name="Group 11"/>
                <p:cNvGrpSpPr/>
                <p:nvPr/>
              </p:nvGrpSpPr>
              <p:grpSpPr bwMode="auto">
                <a:xfrm>
                  <a:off x="3721" y="2463"/>
                  <a:ext cx="1297" cy="832"/>
                  <a:chOff x="3792" y="2208"/>
                  <a:chExt cx="1296" cy="768"/>
                </a:xfrm>
              </p:grpSpPr>
              <p:grpSp>
                <p:nvGrpSpPr>
                  <p:cNvPr id="54304" name="Group 12"/>
                  <p:cNvGrpSpPr/>
                  <p:nvPr/>
                </p:nvGrpSpPr>
                <p:grpSpPr bwMode="auto">
                  <a:xfrm>
                    <a:off x="3792" y="2352"/>
                    <a:ext cx="1296" cy="624"/>
                    <a:chOff x="3792" y="2352"/>
                    <a:chExt cx="1296" cy="624"/>
                  </a:xfrm>
                </p:grpSpPr>
                <p:sp>
                  <p:nvSpPr>
                    <p:cNvPr id="54309" name="Oval 13"/>
                    <p:cNvSpPr>
                      <a:spLocks noChangeArrowheads="1"/>
                    </p:cNvSpPr>
                    <p:nvPr/>
                  </p:nvSpPr>
                  <p:spPr bwMode="auto">
                    <a:xfrm>
                      <a:off x="4032" y="2544"/>
                      <a:ext cx="816" cy="240"/>
                    </a:xfrm>
                    <a:prstGeom prst="ellipse">
                      <a:avLst/>
                    </a:prstGeom>
                    <a:noFill/>
                    <a:ln w="28575">
                      <a:solidFill>
                        <a:srgbClr val="FF3300"/>
                      </a:solidFill>
                      <a:round/>
                      <a:headEnd type="none" w="med" len="lg"/>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310" name="Oval 14"/>
                    <p:cNvSpPr>
                      <a:spLocks noChangeArrowheads="1"/>
                    </p:cNvSpPr>
                    <p:nvPr/>
                  </p:nvSpPr>
                  <p:spPr bwMode="auto">
                    <a:xfrm>
                      <a:off x="3936" y="2448"/>
                      <a:ext cx="1008" cy="432"/>
                    </a:xfrm>
                    <a:prstGeom prst="ellipse">
                      <a:avLst/>
                    </a:prstGeom>
                    <a:noFill/>
                    <a:ln w="28575">
                      <a:solidFill>
                        <a:srgbClr val="FF3300"/>
                      </a:solidFill>
                      <a:round/>
                      <a:headEnd type="none" w="med" len="lg"/>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311" name="Oval 15"/>
                    <p:cNvSpPr>
                      <a:spLocks noChangeArrowheads="1"/>
                    </p:cNvSpPr>
                    <p:nvPr/>
                  </p:nvSpPr>
                  <p:spPr bwMode="auto">
                    <a:xfrm>
                      <a:off x="3792" y="2352"/>
                      <a:ext cx="1296" cy="624"/>
                    </a:xfrm>
                    <a:prstGeom prst="ellipse">
                      <a:avLst/>
                    </a:prstGeom>
                    <a:noFill/>
                    <a:ln w="28575">
                      <a:solidFill>
                        <a:srgbClr val="FF3300"/>
                      </a:solidFill>
                      <a:round/>
                      <a:headEnd type="none" w="med" len="lg"/>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312" name="Line 16"/>
                    <p:cNvSpPr>
                      <a:spLocks noChangeShapeType="1"/>
                    </p:cNvSpPr>
                    <p:nvPr/>
                  </p:nvSpPr>
                  <p:spPr bwMode="auto">
                    <a:xfrm flipH="1">
                      <a:off x="4368" y="2784"/>
                      <a:ext cx="144" cy="0"/>
                    </a:xfrm>
                    <a:prstGeom prst="line">
                      <a:avLst/>
                    </a:prstGeom>
                    <a:noFill/>
                    <a:ln w="28575">
                      <a:solidFill>
                        <a:srgbClr val="FF3300"/>
                      </a:solidFill>
                      <a:round/>
                      <a:headEnd type="none"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13" name="Line 17"/>
                    <p:cNvSpPr>
                      <a:spLocks noChangeShapeType="1"/>
                    </p:cNvSpPr>
                    <p:nvPr/>
                  </p:nvSpPr>
                  <p:spPr bwMode="auto">
                    <a:xfrm flipH="1">
                      <a:off x="4368" y="2880"/>
                      <a:ext cx="144" cy="0"/>
                    </a:xfrm>
                    <a:prstGeom prst="line">
                      <a:avLst/>
                    </a:prstGeom>
                    <a:noFill/>
                    <a:ln w="28575">
                      <a:solidFill>
                        <a:srgbClr val="FF3300"/>
                      </a:solidFill>
                      <a:round/>
                      <a:headEnd type="none"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14" name="Line 18"/>
                    <p:cNvSpPr>
                      <a:spLocks noChangeShapeType="1"/>
                    </p:cNvSpPr>
                    <p:nvPr/>
                  </p:nvSpPr>
                  <p:spPr bwMode="auto">
                    <a:xfrm flipH="1">
                      <a:off x="4368" y="2976"/>
                      <a:ext cx="144" cy="0"/>
                    </a:xfrm>
                    <a:prstGeom prst="line">
                      <a:avLst/>
                    </a:prstGeom>
                    <a:noFill/>
                    <a:ln w="28575">
                      <a:solidFill>
                        <a:srgbClr val="FF3300"/>
                      </a:solidFill>
                      <a:round/>
                      <a:headEnd type="none"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4305" name="Group 19"/>
                  <p:cNvGrpSpPr/>
                  <p:nvPr/>
                </p:nvGrpSpPr>
                <p:grpSpPr bwMode="auto">
                  <a:xfrm>
                    <a:off x="4348" y="2208"/>
                    <a:ext cx="192" cy="480"/>
                    <a:chOff x="4348" y="2208"/>
                    <a:chExt cx="192" cy="480"/>
                  </a:xfrm>
                </p:grpSpPr>
                <p:sp>
                  <p:nvSpPr>
                    <p:cNvPr id="54306" name="Line 20"/>
                    <p:cNvSpPr>
                      <a:spLocks noChangeShapeType="1"/>
                    </p:cNvSpPr>
                    <p:nvPr/>
                  </p:nvSpPr>
                  <p:spPr bwMode="auto">
                    <a:xfrm flipV="1">
                      <a:off x="4348" y="2208"/>
                      <a:ext cx="0" cy="480"/>
                    </a:xfrm>
                    <a:prstGeom prst="line">
                      <a:avLst/>
                    </a:prstGeom>
                    <a:noFill/>
                    <a:ln w="28575">
                      <a:solidFill>
                        <a:schemeClr val="accent2"/>
                      </a:solidFill>
                      <a:round/>
                      <a:headEnd type="none"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7" name="Line 21"/>
                    <p:cNvSpPr>
                      <a:spLocks noChangeShapeType="1"/>
                    </p:cNvSpPr>
                    <p:nvPr/>
                  </p:nvSpPr>
                  <p:spPr bwMode="auto">
                    <a:xfrm flipV="1">
                      <a:off x="4444" y="2208"/>
                      <a:ext cx="0" cy="480"/>
                    </a:xfrm>
                    <a:prstGeom prst="line">
                      <a:avLst/>
                    </a:prstGeom>
                    <a:noFill/>
                    <a:ln w="28575">
                      <a:solidFill>
                        <a:schemeClr val="accent2"/>
                      </a:solidFill>
                      <a:round/>
                      <a:headEnd type="none"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8" name="Line 22"/>
                    <p:cNvSpPr>
                      <a:spLocks noChangeShapeType="1"/>
                    </p:cNvSpPr>
                    <p:nvPr/>
                  </p:nvSpPr>
                  <p:spPr bwMode="auto">
                    <a:xfrm flipV="1">
                      <a:off x="4540" y="2208"/>
                      <a:ext cx="0" cy="480"/>
                    </a:xfrm>
                    <a:prstGeom prst="line">
                      <a:avLst/>
                    </a:prstGeom>
                    <a:noFill/>
                    <a:ln w="28575">
                      <a:solidFill>
                        <a:schemeClr val="accent2"/>
                      </a:solidFill>
                      <a:round/>
                      <a:headEnd type="none"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aphicFrame>
              <p:nvGraphicFramePr>
                <p:cNvPr id="54302" name="Object 23"/>
                <p:cNvGraphicFramePr>
                  <a:graphicFrameLocks noChangeAspect="1"/>
                </p:cNvGraphicFramePr>
                <p:nvPr/>
              </p:nvGraphicFramePr>
              <p:xfrm>
                <a:off x="4526" y="3251"/>
                <a:ext cx="226" cy="221"/>
              </p:xfrm>
              <a:graphic>
                <a:graphicData uri="http://schemas.openxmlformats.org/presentationml/2006/ole">
                  <mc:AlternateContent xmlns:mc="http://schemas.openxmlformats.org/markup-compatibility/2006">
                    <mc:Choice xmlns:v="urn:schemas-microsoft-com:vml" Requires="v">
                      <p:oleObj spid="_x0000_s72718" name="公式" r:id="rId5" imgW="6096000" imgH="6096000" progId="Equation.3">
                        <p:embed/>
                      </p:oleObj>
                    </mc:Choice>
                    <mc:Fallback>
                      <p:oleObj name="公式" r:id="rId5" imgW="6096000" imgH="6096000" progId="Equation.3">
                        <p:embed/>
                        <p:pic>
                          <p:nvPicPr>
                            <p:cNvPr id="0" name="Object 23" descr="image1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6" y="3251"/>
                              <a:ext cx="226" cy="2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4303" name="Object 24"/>
                <p:cNvGraphicFramePr>
                  <a:graphicFrameLocks noChangeAspect="1"/>
                </p:cNvGraphicFramePr>
                <p:nvPr/>
              </p:nvGraphicFramePr>
              <p:xfrm>
                <a:off x="4032" y="2256"/>
                <a:ext cx="208" cy="251"/>
              </p:xfrm>
              <a:graphic>
                <a:graphicData uri="http://schemas.openxmlformats.org/presentationml/2006/ole">
                  <mc:AlternateContent xmlns:mc="http://schemas.openxmlformats.org/markup-compatibility/2006">
                    <mc:Choice xmlns:v="urn:schemas-microsoft-com:vml" Requires="v">
                      <p:oleObj spid="_x0000_s72719" name="公式" r:id="rId7" imgW="3962400" imgH="4876800" progId="Equation.3">
                        <p:embed/>
                      </p:oleObj>
                    </mc:Choice>
                    <mc:Fallback>
                      <p:oleObj name="公式" r:id="rId7" imgW="3962400" imgH="4876800" progId="Equation.3">
                        <p:embed/>
                        <p:pic>
                          <p:nvPicPr>
                            <p:cNvPr id="0" name="Object 24" descr="image13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2" y="2256"/>
                              <a:ext cx="208" cy="2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4282" name="Text Box 25"/>
              <p:cNvSpPr txBox="1">
                <a:spLocks noChangeArrowheads="1"/>
              </p:cNvSpPr>
              <p:nvPr/>
            </p:nvSpPr>
            <p:spPr bwMode="auto">
              <a:xfrm>
                <a:off x="1290" y="1632"/>
                <a:ext cx="207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latin typeface="楷体_GB2312" pitchFamily="49" charset="-122"/>
                    <a:ea typeface="楷体_GB2312" pitchFamily="49" charset="-122"/>
                  </a:rPr>
                  <a:t>电场线为非闭合曲线</a:t>
                </a:r>
              </a:p>
            </p:txBody>
          </p:sp>
          <p:grpSp>
            <p:nvGrpSpPr>
              <p:cNvPr id="54283" name="Group 26"/>
              <p:cNvGrpSpPr/>
              <p:nvPr/>
            </p:nvGrpSpPr>
            <p:grpSpPr bwMode="auto">
              <a:xfrm>
                <a:off x="1498" y="2113"/>
                <a:ext cx="1408" cy="1357"/>
                <a:chOff x="1152" y="2160"/>
                <a:chExt cx="1625" cy="1488"/>
              </a:xfrm>
            </p:grpSpPr>
            <p:sp>
              <p:nvSpPr>
                <p:cNvPr id="54284" name="Rectangle 27"/>
                <p:cNvSpPr>
                  <a:spLocks noChangeArrowheads="1"/>
                </p:cNvSpPr>
                <p:nvPr/>
              </p:nvSpPr>
              <p:spPr bwMode="auto">
                <a:xfrm>
                  <a:off x="1152" y="2160"/>
                  <a:ext cx="1625" cy="1488"/>
                </a:xfrm>
                <a:prstGeom prst="rect">
                  <a:avLst/>
                </a:prstGeom>
                <a:solidFill>
                  <a:srgbClr val="FFFFFF"/>
                </a:solidFill>
                <a:ln w="28575">
                  <a:solidFill>
                    <a:schemeClr val="accent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54285" name="Group 28"/>
                <p:cNvGrpSpPr/>
                <p:nvPr/>
              </p:nvGrpSpPr>
              <p:grpSpPr bwMode="auto">
                <a:xfrm>
                  <a:off x="1152" y="2208"/>
                  <a:ext cx="1551" cy="1392"/>
                  <a:chOff x="1152" y="2208"/>
                  <a:chExt cx="1551" cy="1392"/>
                </a:xfrm>
              </p:grpSpPr>
              <p:grpSp>
                <p:nvGrpSpPr>
                  <p:cNvPr id="54286" name="Group 29"/>
                  <p:cNvGrpSpPr/>
                  <p:nvPr/>
                </p:nvGrpSpPr>
                <p:grpSpPr bwMode="auto">
                  <a:xfrm>
                    <a:off x="1152" y="2208"/>
                    <a:ext cx="1551" cy="1392"/>
                    <a:chOff x="1152" y="1872"/>
                    <a:chExt cx="1512" cy="1392"/>
                  </a:xfrm>
                </p:grpSpPr>
                <p:sp>
                  <p:nvSpPr>
                    <p:cNvPr id="54291" name="Line 30"/>
                    <p:cNvSpPr>
                      <a:spLocks noChangeShapeType="1"/>
                    </p:cNvSpPr>
                    <p:nvPr/>
                  </p:nvSpPr>
                  <p:spPr bwMode="auto">
                    <a:xfrm>
                      <a:off x="2041" y="2545"/>
                      <a:ext cx="623" cy="0"/>
                    </a:xfrm>
                    <a:prstGeom prst="line">
                      <a:avLst/>
                    </a:prstGeom>
                    <a:noFill/>
                    <a:ln w="28575">
                      <a:solidFill>
                        <a:srgbClr val="FF3300"/>
                      </a:solidFill>
                      <a:round/>
                      <a:headEnd type="none"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2" name="Line 31"/>
                    <p:cNvSpPr>
                      <a:spLocks noChangeShapeType="1"/>
                    </p:cNvSpPr>
                    <p:nvPr/>
                  </p:nvSpPr>
                  <p:spPr bwMode="auto">
                    <a:xfrm flipV="1">
                      <a:off x="1920" y="1872"/>
                      <a:ext cx="0" cy="576"/>
                    </a:xfrm>
                    <a:prstGeom prst="line">
                      <a:avLst/>
                    </a:prstGeom>
                    <a:noFill/>
                    <a:ln w="28575">
                      <a:solidFill>
                        <a:srgbClr val="FF3300"/>
                      </a:solidFill>
                      <a:round/>
                      <a:headEnd type="none"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3" name="Line 32"/>
                    <p:cNvSpPr>
                      <a:spLocks noChangeShapeType="1"/>
                    </p:cNvSpPr>
                    <p:nvPr/>
                  </p:nvSpPr>
                  <p:spPr bwMode="auto">
                    <a:xfrm flipV="1">
                      <a:off x="1920" y="2688"/>
                      <a:ext cx="0" cy="576"/>
                    </a:xfrm>
                    <a:prstGeom prst="line">
                      <a:avLst/>
                    </a:prstGeom>
                    <a:noFill/>
                    <a:ln w="28575">
                      <a:solidFill>
                        <a:srgbClr val="FF3300"/>
                      </a:solidFill>
                      <a:round/>
                      <a:headEnd type="stealth"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4" name="Line 33"/>
                    <p:cNvSpPr>
                      <a:spLocks noChangeShapeType="1"/>
                    </p:cNvSpPr>
                    <p:nvPr/>
                  </p:nvSpPr>
                  <p:spPr bwMode="auto">
                    <a:xfrm flipV="1">
                      <a:off x="2016" y="1968"/>
                      <a:ext cx="480" cy="480"/>
                    </a:xfrm>
                    <a:prstGeom prst="line">
                      <a:avLst/>
                    </a:prstGeom>
                    <a:noFill/>
                    <a:ln w="28575">
                      <a:solidFill>
                        <a:srgbClr val="FF3300"/>
                      </a:solidFill>
                      <a:round/>
                      <a:headEnd type="none"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5" name="Line 34"/>
                    <p:cNvSpPr>
                      <a:spLocks noChangeShapeType="1"/>
                    </p:cNvSpPr>
                    <p:nvPr/>
                  </p:nvSpPr>
                  <p:spPr bwMode="auto">
                    <a:xfrm flipH="1">
                      <a:off x="1344" y="2640"/>
                      <a:ext cx="480" cy="480"/>
                    </a:xfrm>
                    <a:prstGeom prst="line">
                      <a:avLst/>
                    </a:prstGeom>
                    <a:noFill/>
                    <a:ln w="28575">
                      <a:solidFill>
                        <a:srgbClr val="FF3300"/>
                      </a:solidFill>
                      <a:round/>
                      <a:headEnd type="none"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6" name="Line 35"/>
                    <p:cNvSpPr>
                      <a:spLocks noChangeShapeType="1"/>
                    </p:cNvSpPr>
                    <p:nvPr/>
                  </p:nvSpPr>
                  <p:spPr bwMode="auto">
                    <a:xfrm flipH="1" flipV="1">
                      <a:off x="1344" y="1968"/>
                      <a:ext cx="480" cy="480"/>
                    </a:xfrm>
                    <a:prstGeom prst="line">
                      <a:avLst/>
                    </a:prstGeom>
                    <a:noFill/>
                    <a:ln w="28575">
                      <a:solidFill>
                        <a:srgbClr val="FF3300"/>
                      </a:solidFill>
                      <a:round/>
                      <a:headEnd type="none"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7" name="Line 36"/>
                    <p:cNvSpPr>
                      <a:spLocks noChangeShapeType="1"/>
                    </p:cNvSpPr>
                    <p:nvPr/>
                  </p:nvSpPr>
                  <p:spPr bwMode="auto">
                    <a:xfrm>
                      <a:off x="2016" y="2640"/>
                      <a:ext cx="480" cy="480"/>
                    </a:xfrm>
                    <a:prstGeom prst="line">
                      <a:avLst/>
                    </a:prstGeom>
                    <a:noFill/>
                    <a:ln w="28575">
                      <a:solidFill>
                        <a:srgbClr val="FF3300"/>
                      </a:solidFill>
                      <a:round/>
                      <a:headEnd type="none"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8" name="Line 37"/>
                    <p:cNvSpPr>
                      <a:spLocks noChangeShapeType="1"/>
                    </p:cNvSpPr>
                    <p:nvPr/>
                  </p:nvSpPr>
                  <p:spPr bwMode="auto">
                    <a:xfrm flipH="1">
                      <a:off x="1152" y="2544"/>
                      <a:ext cx="624" cy="0"/>
                    </a:xfrm>
                    <a:prstGeom prst="line">
                      <a:avLst/>
                    </a:prstGeom>
                    <a:noFill/>
                    <a:ln w="28575">
                      <a:solidFill>
                        <a:srgbClr val="FF3300"/>
                      </a:solidFill>
                      <a:round/>
                      <a:headEnd type="none"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4287" name="Group 38"/>
                  <p:cNvGrpSpPr/>
                  <p:nvPr/>
                </p:nvGrpSpPr>
                <p:grpSpPr bwMode="auto">
                  <a:xfrm>
                    <a:off x="1800" y="2748"/>
                    <a:ext cx="292" cy="284"/>
                    <a:chOff x="1800" y="2748"/>
                    <a:chExt cx="292" cy="284"/>
                  </a:xfrm>
                </p:grpSpPr>
                <p:sp>
                  <p:nvSpPr>
                    <p:cNvPr id="54288" name="Oval 39"/>
                    <p:cNvSpPr>
                      <a:spLocks noChangeArrowheads="1"/>
                    </p:cNvSpPr>
                    <p:nvPr/>
                  </p:nvSpPr>
                  <p:spPr bwMode="auto">
                    <a:xfrm>
                      <a:off x="1800" y="2748"/>
                      <a:ext cx="292" cy="284"/>
                    </a:xfrm>
                    <a:prstGeom prst="ellipse">
                      <a:avLst/>
                    </a:prstGeom>
                    <a:gradFill rotWithShape="0">
                      <a:gsLst>
                        <a:gs pos="0">
                          <a:srgbClr val="6699FF"/>
                        </a:gs>
                        <a:gs pos="100000">
                          <a:srgbClr val="2C426E"/>
                        </a:gs>
                      </a:gsLst>
                      <a:lin ang="18900000" scaled="1"/>
                    </a:gradFill>
                    <a:ln w="28575">
                      <a:solidFill>
                        <a:schemeClr val="accent2"/>
                      </a:solidFill>
                      <a:round/>
                      <a:headEnd type="none" w="med" len="lg"/>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289" name="Line 40"/>
                    <p:cNvSpPr>
                      <a:spLocks noChangeShapeType="1"/>
                    </p:cNvSpPr>
                    <p:nvPr/>
                  </p:nvSpPr>
                  <p:spPr bwMode="auto">
                    <a:xfrm flipV="1">
                      <a:off x="1860" y="2880"/>
                      <a:ext cx="168" cy="10"/>
                    </a:xfrm>
                    <a:prstGeom prst="line">
                      <a:avLst/>
                    </a:prstGeom>
                    <a:noFill/>
                    <a:ln w="28575">
                      <a:solidFill>
                        <a:schemeClr val="bg1"/>
                      </a:solidFill>
                      <a:round/>
                      <a:headEnd type="non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0" name="Line 41"/>
                    <p:cNvSpPr>
                      <a:spLocks noChangeShapeType="1"/>
                    </p:cNvSpPr>
                    <p:nvPr/>
                  </p:nvSpPr>
                  <p:spPr bwMode="auto">
                    <a:xfrm>
                      <a:off x="1956" y="2796"/>
                      <a:ext cx="0" cy="192"/>
                    </a:xfrm>
                    <a:prstGeom prst="line">
                      <a:avLst/>
                    </a:prstGeom>
                    <a:noFill/>
                    <a:ln w="28575">
                      <a:solidFill>
                        <a:schemeClr val="bg1"/>
                      </a:solidFill>
                      <a:round/>
                      <a:headEnd type="non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graphicFrame>
          <p:nvGraphicFramePr>
            <p:cNvPr id="54279" name="Object 55"/>
            <p:cNvGraphicFramePr>
              <a:graphicFrameLocks noChangeAspect="1"/>
            </p:cNvGraphicFramePr>
            <p:nvPr/>
          </p:nvGraphicFramePr>
          <p:xfrm>
            <a:off x="2608" y="2795"/>
            <a:ext cx="189" cy="226"/>
          </p:xfrm>
          <a:graphic>
            <a:graphicData uri="http://schemas.openxmlformats.org/presentationml/2006/ole">
              <mc:AlternateContent xmlns:mc="http://schemas.openxmlformats.org/markup-compatibility/2006">
                <mc:Choice xmlns:v="urn:schemas-microsoft-com:vml" Requires="v">
                  <p:oleObj spid="_x0000_s72720" name="Equation" r:id="rId9" imgW="3657600" imgH="4876800" progId="">
                    <p:embed/>
                  </p:oleObj>
                </mc:Choice>
                <mc:Fallback>
                  <p:oleObj name="Equation" r:id="rId9" imgW="3657600" imgH="4876800" progId="">
                    <p:embed/>
                    <p:pic>
                      <p:nvPicPr>
                        <p:cNvPr id="0" name="Object 55" descr="image14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08" y="2795"/>
                          <a:ext cx="189" cy="2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137219"/>
                                        </p:tgtEl>
                                        <p:attrNameLst>
                                          <p:attrName>style.visibility</p:attrName>
                                        </p:attrNameLst>
                                      </p:cBhvr>
                                      <p:to>
                                        <p:strVal val="visible"/>
                                      </p:to>
                                    </p:set>
                                    <p:animEffect transition="in" filter="blinds(vertical)">
                                      <p:cBhvr>
                                        <p:cTn id="7" dur="500"/>
                                        <p:tgtEl>
                                          <p:spTgt spid="13721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37272"/>
                                        </p:tgtEl>
                                        <p:attrNameLst>
                                          <p:attrName>style.visibility</p:attrName>
                                        </p:attrNameLst>
                                      </p:cBhvr>
                                      <p:to>
                                        <p:strVal val="visible"/>
                                      </p:to>
                                    </p:set>
                                    <p:animEffect transition="in" filter="box(in)">
                                      <p:cBhvr>
                                        <p:cTn id="12" dur="500"/>
                                        <p:tgtEl>
                                          <p:spTgt spid="137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38242" name="Group 2"/>
          <p:cNvGrpSpPr/>
          <p:nvPr/>
        </p:nvGrpSpPr>
        <p:grpSpPr bwMode="auto">
          <a:xfrm>
            <a:off x="2124075" y="908050"/>
            <a:ext cx="5943600" cy="1863725"/>
            <a:chOff x="1344" y="816"/>
            <a:chExt cx="3744" cy="1174"/>
          </a:xfrm>
        </p:grpSpPr>
        <p:graphicFrame>
          <p:nvGraphicFramePr>
            <p:cNvPr id="55336" name="Object 3"/>
            <p:cNvGraphicFramePr>
              <a:graphicFrameLocks noChangeAspect="1"/>
            </p:cNvGraphicFramePr>
            <p:nvPr/>
          </p:nvGraphicFramePr>
          <p:xfrm>
            <a:off x="1920" y="816"/>
            <a:ext cx="1344" cy="480"/>
          </p:xfrm>
          <a:graphic>
            <a:graphicData uri="http://schemas.openxmlformats.org/presentationml/2006/ole">
              <mc:AlternateContent xmlns:mc="http://schemas.openxmlformats.org/markup-compatibility/2006">
                <mc:Choice xmlns:v="urn:schemas-microsoft-com:vml" Requires="v">
                  <p:oleObj spid="_x0000_s73771" name="公式" r:id="rId3" imgW="1103040" imgH="367200" progId="Equation.3">
                    <p:embed/>
                  </p:oleObj>
                </mc:Choice>
                <mc:Fallback>
                  <p:oleObj name="公式" r:id="rId3" imgW="1103040" imgH="367200" progId="Equation.3">
                    <p:embed/>
                    <p:pic>
                      <p:nvPicPr>
                        <p:cNvPr id="0" name="Object 3" descr="image1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0" y="816"/>
                          <a:ext cx="1344" cy="4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337" name="Object 4"/>
            <p:cNvGraphicFramePr>
              <a:graphicFrameLocks noChangeAspect="1"/>
            </p:cNvGraphicFramePr>
            <p:nvPr/>
          </p:nvGraphicFramePr>
          <p:xfrm>
            <a:off x="4032" y="864"/>
            <a:ext cx="1056" cy="329"/>
          </p:xfrm>
          <a:graphic>
            <a:graphicData uri="http://schemas.openxmlformats.org/presentationml/2006/ole">
              <mc:AlternateContent xmlns:mc="http://schemas.openxmlformats.org/markup-compatibility/2006">
                <mc:Choice xmlns:v="urn:schemas-microsoft-com:vml" Requires="v">
                  <p:oleObj spid="_x0000_s73772" name="公式" r:id="rId5" imgW="710640" imgH="244800" progId="Equation.3">
                    <p:embed/>
                  </p:oleObj>
                </mc:Choice>
                <mc:Fallback>
                  <p:oleObj name="公式" r:id="rId5" imgW="710640" imgH="244800" progId="Equation.3">
                    <p:embed/>
                    <p:pic>
                      <p:nvPicPr>
                        <p:cNvPr id="0" name="Object 4" descr="image1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2" y="864"/>
                          <a:ext cx="1056" cy="3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5338" name="Text Box 5"/>
            <p:cNvSpPr txBox="1">
              <a:spLocks noChangeArrowheads="1"/>
            </p:cNvSpPr>
            <p:nvPr/>
          </p:nvSpPr>
          <p:spPr bwMode="auto">
            <a:xfrm>
              <a:off x="1344" y="912"/>
              <a:ext cx="5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latin typeface="楷体_GB2312" pitchFamily="49" charset="-122"/>
                  <a:ea typeface="楷体_GB2312" pitchFamily="49" charset="-122"/>
                </a:rPr>
                <a:t>有源：</a:t>
              </a:r>
            </a:p>
          </p:txBody>
        </p:sp>
        <p:sp>
          <p:nvSpPr>
            <p:cNvPr id="55339" name="Text Box 6"/>
            <p:cNvSpPr txBox="1">
              <a:spLocks noChangeArrowheads="1"/>
            </p:cNvSpPr>
            <p:nvPr/>
          </p:nvSpPr>
          <p:spPr bwMode="auto">
            <a:xfrm>
              <a:off x="3360" y="912"/>
              <a:ext cx="5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latin typeface="楷体_GB2312" pitchFamily="49" charset="-122"/>
                  <a:ea typeface="楷体_GB2312" pitchFamily="49" charset="-122"/>
                </a:rPr>
                <a:t>无源：</a:t>
              </a:r>
            </a:p>
          </p:txBody>
        </p:sp>
        <p:sp>
          <p:nvSpPr>
            <p:cNvPr id="55340" name="Text Box 7"/>
            <p:cNvSpPr txBox="1">
              <a:spLocks noChangeArrowheads="1"/>
            </p:cNvSpPr>
            <p:nvPr/>
          </p:nvSpPr>
          <p:spPr bwMode="auto">
            <a:xfrm>
              <a:off x="1344" y="1392"/>
              <a:ext cx="5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latin typeface="楷体_GB2312" pitchFamily="49" charset="-122"/>
                  <a:ea typeface="楷体_GB2312" pitchFamily="49" charset="-122"/>
                </a:rPr>
                <a:t>保守：</a:t>
              </a:r>
            </a:p>
          </p:txBody>
        </p:sp>
        <p:grpSp>
          <p:nvGrpSpPr>
            <p:cNvPr id="55341" name="Group 8"/>
            <p:cNvGrpSpPr/>
            <p:nvPr/>
          </p:nvGrpSpPr>
          <p:grpSpPr bwMode="auto">
            <a:xfrm>
              <a:off x="1920" y="1344"/>
              <a:ext cx="3106" cy="646"/>
              <a:chOff x="1920" y="1344"/>
              <a:chExt cx="3106" cy="646"/>
            </a:xfrm>
          </p:grpSpPr>
          <p:graphicFrame>
            <p:nvGraphicFramePr>
              <p:cNvPr id="55342" name="Object 9"/>
              <p:cNvGraphicFramePr>
                <a:graphicFrameLocks noChangeAspect="1"/>
              </p:cNvGraphicFramePr>
              <p:nvPr/>
            </p:nvGraphicFramePr>
            <p:xfrm>
              <a:off x="1920" y="1344"/>
              <a:ext cx="1104" cy="339"/>
            </p:xfrm>
            <a:graphic>
              <a:graphicData uri="http://schemas.openxmlformats.org/presentationml/2006/ole">
                <mc:AlternateContent xmlns:mc="http://schemas.openxmlformats.org/markup-compatibility/2006">
                  <mc:Choice xmlns:v="urn:schemas-microsoft-com:vml" Requires="v">
                    <p:oleObj spid="_x0000_s73773" name="公式" r:id="rId7" imgW="727200" imgH="244800" progId="Equation.3">
                      <p:embed/>
                    </p:oleObj>
                  </mc:Choice>
                  <mc:Fallback>
                    <p:oleObj name="公式" r:id="rId7" imgW="727200" imgH="244800" progId="Equation.3">
                      <p:embed/>
                      <p:pic>
                        <p:nvPicPr>
                          <p:cNvPr id="0" name="Object 9" descr="image14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20" y="1344"/>
                            <a:ext cx="1104" cy="3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5343" name="Group 10"/>
              <p:cNvGrpSpPr/>
              <p:nvPr/>
            </p:nvGrpSpPr>
            <p:grpSpPr bwMode="auto">
              <a:xfrm>
                <a:off x="3552" y="1584"/>
                <a:ext cx="1474" cy="406"/>
                <a:chOff x="3035" y="1536"/>
                <a:chExt cx="2402" cy="639"/>
              </a:xfrm>
            </p:grpSpPr>
            <p:graphicFrame>
              <p:nvGraphicFramePr>
                <p:cNvPr id="55345" name="Object 11"/>
                <p:cNvGraphicFramePr>
                  <a:graphicFrameLocks noChangeAspect="1"/>
                </p:cNvGraphicFramePr>
                <p:nvPr/>
              </p:nvGraphicFramePr>
              <p:xfrm>
                <a:off x="3035" y="1621"/>
                <a:ext cx="1178" cy="551"/>
              </p:xfrm>
              <a:graphic>
                <a:graphicData uri="http://schemas.openxmlformats.org/presentationml/2006/ole">
                  <mc:AlternateContent xmlns:mc="http://schemas.openxmlformats.org/markup-compatibility/2006">
                    <mc:Choice xmlns:v="urn:schemas-microsoft-com:vml" Requires="v">
                      <p:oleObj spid="_x0000_s73774" name="公式" r:id="rId9" imgW="694440" imgH="244800" progId="Equation.3">
                        <p:embed/>
                      </p:oleObj>
                    </mc:Choice>
                    <mc:Fallback>
                      <p:oleObj name="公式" r:id="rId9" imgW="694440" imgH="244800" progId="Equation.3">
                        <p:embed/>
                        <p:pic>
                          <p:nvPicPr>
                            <p:cNvPr id="0" name="Object 11" descr="image14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35" y="1621"/>
                              <a:ext cx="1178" cy="5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346" name="Object 12"/>
                <p:cNvGraphicFramePr>
                  <a:graphicFrameLocks noChangeAspect="1"/>
                </p:cNvGraphicFramePr>
                <p:nvPr/>
              </p:nvGraphicFramePr>
              <p:xfrm>
                <a:off x="4192" y="1536"/>
                <a:ext cx="1245" cy="639"/>
              </p:xfrm>
              <a:graphic>
                <a:graphicData uri="http://schemas.openxmlformats.org/presentationml/2006/ole">
                  <mc:AlternateContent xmlns:mc="http://schemas.openxmlformats.org/markup-compatibility/2006">
                    <mc:Choice xmlns:v="urn:schemas-microsoft-com:vml" Requires="v">
                      <p:oleObj spid="_x0000_s73775" name="Equation" r:id="rId11" imgW="628920" imgH="367200" progId="">
                        <p:embed/>
                      </p:oleObj>
                    </mc:Choice>
                    <mc:Fallback>
                      <p:oleObj name="Equation" r:id="rId11" imgW="628920" imgH="367200" progId="">
                        <p:embed/>
                        <p:pic>
                          <p:nvPicPr>
                            <p:cNvPr id="0" name="Object 12" descr="image14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92" y="1536"/>
                              <a:ext cx="1245" cy="6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5344" name="Text Box 13"/>
              <p:cNvSpPr txBox="1">
                <a:spLocks noChangeArrowheads="1"/>
              </p:cNvSpPr>
              <p:nvPr/>
            </p:nvSpPr>
            <p:spPr bwMode="auto">
              <a:xfrm>
                <a:off x="3360" y="1344"/>
                <a:ext cx="13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latin typeface="楷体_GB2312" pitchFamily="49" charset="-122"/>
                    <a:ea typeface="楷体_GB2312" pitchFamily="49" charset="-122"/>
                  </a:rPr>
                  <a:t>非保守（涡旋）：</a:t>
                </a:r>
              </a:p>
            </p:txBody>
          </p:sp>
        </p:grpSp>
      </p:grpSp>
      <p:grpSp>
        <p:nvGrpSpPr>
          <p:cNvPr id="138257" name="Group 17"/>
          <p:cNvGrpSpPr/>
          <p:nvPr/>
        </p:nvGrpSpPr>
        <p:grpSpPr bwMode="auto">
          <a:xfrm>
            <a:off x="2555875" y="3284538"/>
            <a:ext cx="4648200" cy="533400"/>
            <a:chOff x="1008" y="3168"/>
            <a:chExt cx="3504" cy="459"/>
          </a:xfrm>
        </p:grpSpPr>
        <p:graphicFrame>
          <p:nvGraphicFramePr>
            <p:cNvPr id="55334" name="Object 18"/>
            <p:cNvGraphicFramePr>
              <a:graphicFrameLocks noChangeAspect="1"/>
            </p:cNvGraphicFramePr>
            <p:nvPr/>
          </p:nvGraphicFramePr>
          <p:xfrm>
            <a:off x="1008" y="3168"/>
            <a:ext cx="1488" cy="438"/>
          </p:xfrm>
          <a:graphic>
            <a:graphicData uri="http://schemas.openxmlformats.org/presentationml/2006/ole">
              <mc:AlternateContent xmlns:mc="http://schemas.openxmlformats.org/markup-compatibility/2006">
                <mc:Choice xmlns:v="urn:schemas-microsoft-com:vml" Requires="v">
                  <p:oleObj spid="_x0000_s73776" name="公式" r:id="rId13" imgW="572040" imgH="212040" progId="Equation.3">
                    <p:embed/>
                  </p:oleObj>
                </mc:Choice>
                <mc:Fallback>
                  <p:oleObj name="公式" r:id="rId13" imgW="572040" imgH="212040" progId="Equation.3">
                    <p:embed/>
                    <p:pic>
                      <p:nvPicPr>
                        <p:cNvPr id="0" name="Object 18" descr="image14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08" y="3168"/>
                          <a:ext cx="1488" cy="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335" name="Object 19"/>
            <p:cNvGraphicFramePr>
              <a:graphicFrameLocks noChangeAspect="1"/>
            </p:cNvGraphicFramePr>
            <p:nvPr/>
          </p:nvGraphicFramePr>
          <p:xfrm>
            <a:off x="3264" y="3216"/>
            <a:ext cx="1248" cy="411"/>
          </p:xfrm>
          <a:graphic>
            <a:graphicData uri="http://schemas.openxmlformats.org/presentationml/2006/ole">
              <mc:AlternateContent xmlns:mc="http://schemas.openxmlformats.org/markup-compatibility/2006">
                <mc:Choice xmlns:v="urn:schemas-microsoft-com:vml" Requires="v">
                  <p:oleObj spid="_x0000_s73777" name="公式" r:id="rId15" imgW="572040" imgH="203760" progId="Equation.3">
                    <p:embed/>
                  </p:oleObj>
                </mc:Choice>
                <mc:Fallback>
                  <p:oleObj name="公式" r:id="rId15" imgW="572040" imgH="203760" progId="Equation.3">
                    <p:embed/>
                    <p:pic>
                      <p:nvPicPr>
                        <p:cNvPr id="0" name="Object 19" descr="image14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264" y="3216"/>
                          <a:ext cx="1248" cy="4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5300" name="Text Box 21"/>
          <p:cNvSpPr txBox="1">
            <a:spLocks noChangeArrowheads="1"/>
          </p:cNvSpPr>
          <p:nvPr/>
        </p:nvSpPr>
        <p:spPr bwMode="auto">
          <a:xfrm>
            <a:off x="2841625" y="403225"/>
            <a:ext cx="132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FFFF00"/>
                </a:solidFill>
                <a:latin typeface="黑体" panose="02010609060101010101" pitchFamily="49" charset="-122"/>
                <a:ea typeface="黑体" panose="02010609060101010101" pitchFamily="49" charset="-122"/>
              </a:rPr>
              <a:t>静电场</a:t>
            </a:r>
            <a:r>
              <a:rPr kumimoji="1" lang="zh-CN" altLang="en-US" sz="2400" b="1">
                <a:solidFill>
                  <a:srgbClr val="FFFF00"/>
                </a:solidFill>
                <a:latin typeface="楷体_GB2312" pitchFamily="49" charset="-122"/>
                <a:ea typeface="楷体_GB2312" pitchFamily="49" charset="-122"/>
              </a:rPr>
              <a:t> </a:t>
            </a:r>
          </a:p>
        </p:txBody>
      </p:sp>
      <p:sp>
        <p:nvSpPr>
          <p:cNvPr id="55301" name="Text Box 22"/>
          <p:cNvSpPr txBox="1">
            <a:spLocks noChangeArrowheads="1"/>
          </p:cNvSpPr>
          <p:nvPr/>
        </p:nvSpPr>
        <p:spPr bwMode="auto">
          <a:xfrm>
            <a:off x="6142038" y="403225"/>
            <a:ext cx="1649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FFFF00"/>
                </a:solidFill>
                <a:latin typeface="黑体" panose="02010609060101010101" pitchFamily="49" charset="-122"/>
                <a:ea typeface="黑体" panose="02010609060101010101" pitchFamily="49" charset="-122"/>
              </a:rPr>
              <a:t>感生电场</a:t>
            </a:r>
            <a:r>
              <a:rPr kumimoji="1" lang="zh-CN" altLang="en-US" sz="2400" b="1">
                <a:solidFill>
                  <a:srgbClr val="FFFF00"/>
                </a:solidFill>
                <a:latin typeface="楷体_GB2312" pitchFamily="49" charset="-122"/>
                <a:ea typeface="楷体_GB2312" pitchFamily="49" charset="-122"/>
              </a:rPr>
              <a:t> </a:t>
            </a:r>
          </a:p>
        </p:txBody>
      </p:sp>
      <p:sp>
        <p:nvSpPr>
          <p:cNvPr id="55302" name="Text Box 23"/>
          <p:cNvSpPr txBox="1">
            <a:spLocks noChangeArrowheads="1"/>
          </p:cNvSpPr>
          <p:nvPr/>
        </p:nvSpPr>
        <p:spPr bwMode="auto">
          <a:xfrm>
            <a:off x="1192213" y="1400175"/>
            <a:ext cx="857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FFFF00"/>
                </a:solidFill>
                <a:latin typeface="楷体_GB2312" pitchFamily="49" charset="-122"/>
                <a:ea typeface="楷体_GB2312" pitchFamily="49" charset="-122"/>
              </a:rPr>
              <a:t>性质</a:t>
            </a:r>
          </a:p>
        </p:txBody>
      </p:sp>
      <p:sp>
        <p:nvSpPr>
          <p:cNvPr id="55303" name="Rectangle 24"/>
          <p:cNvSpPr>
            <a:spLocks noChangeArrowheads="1"/>
          </p:cNvSpPr>
          <p:nvPr/>
        </p:nvSpPr>
        <p:spPr bwMode="auto">
          <a:xfrm>
            <a:off x="1192213" y="333375"/>
            <a:ext cx="7391400" cy="6165850"/>
          </a:xfrm>
          <a:prstGeom prst="rect">
            <a:avLst/>
          </a:prstGeom>
          <a:noFill/>
          <a:ln w="19050">
            <a:solidFill>
              <a:schemeClr val="tx1"/>
            </a:solidFill>
            <a:miter lim="800000"/>
            <a:headEnd type="none" w="med" len="lg"/>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04" name="Line 25"/>
          <p:cNvSpPr>
            <a:spLocks noChangeShapeType="1"/>
          </p:cNvSpPr>
          <p:nvPr/>
        </p:nvSpPr>
        <p:spPr bwMode="auto">
          <a:xfrm>
            <a:off x="1192213" y="889000"/>
            <a:ext cx="7389812" cy="0"/>
          </a:xfrm>
          <a:prstGeom prst="line">
            <a:avLst/>
          </a:prstGeom>
          <a:noFill/>
          <a:ln w="12700">
            <a:solidFill>
              <a:schemeClr val="tx1"/>
            </a:solidFill>
            <a:round/>
            <a:headEnd type="non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05" name="Line 26"/>
          <p:cNvSpPr>
            <a:spLocks noChangeShapeType="1"/>
          </p:cNvSpPr>
          <p:nvPr/>
        </p:nvSpPr>
        <p:spPr bwMode="auto">
          <a:xfrm flipH="1">
            <a:off x="1979613" y="333375"/>
            <a:ext cx="50800" cy="6165850"/>
          </a:xfrm>
          <a:prstGeom prst="line">
            <a:avLst/>
          </a:prstGeom>
          <a:noFill/>
          <a:ln w="12700">
            <a:solidFill>
              <a:schemeClr val="tx1"/>
            </a:solidFill>
            <a:round/>
            <a:headEnd type="non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06" name="Line 27"/>
          <p:cNvSpPr>
            <a:spLocks noChangeShapeType="1"/>
          </p:cNvSpPr>
          <p:nvPr/>
        </p:nvSpPr>
        <p:spPr bwMode="auto">
          <a:xfrm>
            <a:off x="5219700" y="333375"/>
            <a:ext cx="0" cy="6191250"/>
          </a:xfrm>
          <a:prstGeom prst="line">
            <a:avLst/>
          </a:prstGeom>
          <a:noFill/>
          <a:ln w="12700">
            <a:solidFill>
              <a:schemeClr val="tx1"/>
            </a:solidFill>
            <a:round/>
            <a:headEnd type="non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07" name="Line 28"/>
          <p:cNvSpPr>
            <a:spLocks noChangeShapeType="1"/>
          </p:cNvSpPr>
          <p:nvPr/>
        </p:nvSpPr>
        <p:spPr bwMode="auto">
          <a:xfrm>
            <a:off x="1192213" y="2924175"/>
            <a:ext cx="7391400" cy="0"/>
          </a:xfrm>
          <a:prstGeom prst="line">
            <a:avLst/>
          </a:prstGeom>
          <a:noFill/>
          <a:ln w="12700">
            <a:solidFill>
              <a:schemeClr val="tx1"/>
            </a:solidFill>
            <a:round/>
            <a:headEnd type="non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08" name="Line 29"/>
          <p:cNvSpPr>
            <a:spLocks noChangeShapeType="1"/>
          </p:cNvSpPr>
          <p:nvPr/>
        </p:nvSpPr>
        <p:spPr bwMode="auto">
          <a:xfrm>
            <a:off x="2030413" y="1628775"/>
            <a:ext cx="6553200" cy="0"/>
          </a:xfrm>
          <a:prstGeom prst="line">
            <a:avLst/>
          </a:prstGeom>
          <a:noFill/>
          <a:ln w="12700">
            <a:solidFill>
              <a:schemeClr val="tx1"/>
            </a:solidFill>
            <a:round/>
            <a:headEnd type="non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09" name="Text Box 32"/>
          <p:cNvSpPr txBox="1">
            <a:spLocks noChangeArrowheads="1"/>
          </p:cNvSpPr>
          <p:nvPr/>
        </p:nvSpPr>
        <p:spPr bwMode="auto">
          <a:xfrm>
            <a:off x="1116013" y="3068638"/>
            <a:ext cx="91440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b="1">
                <a:solidFill>
                  <a:srgbClr val="FFFF00"/>
                </a:solidFill>
                <a:latin typeface="Times New Roman" panose="02020603050405020304" pitchFamily="18" charset="0"/>
                <a:ea typeface="楷体_GB2312" pitchFamily="49" charset="-122"/>
              </a:rPr>
              <a:t>对场中电荷的作用</a:t>
            </a:r>
          </a:p>
        </p:txBody>
      </p:sp>
      <p:sp>
        <p:nvSpPr>
          <p:cNvPr id="55310" name="Text Box 33"/>
          <p:cNvSpPr txBox="1">
            <a:spLocks noChangeArrowheads="1"/>
          </p:cNvSpPr>
          <p:nvPr/>
        </p:nvSpPr>
        <p:spPr bwMode="auto">
          <a:xfrm>
            <a:off x="1192213" y="4768850"/>
            <a:ext cx="914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ea typeface="楷体_GB2312" pitchFamily="49" charset="-122"/>
              </a:rPr>
              <a:t>相互联系</a:t>
            </a:r>
          </a:p>
        </p:txBody>
      </p:sp>
      <p:sp>
        <p:nvSpPr>
          <p:cNvPr id="55311" name="Line 34"/>
          <p:cNvSpPr>
            <a:spLocks noChangeShapeType="1"/>
          </p:cNvSpPr>
          <p:nvPr/>
        </p:nvSpPr>
        <p:spPr bwMode="auto">
          <a:xfrm>
            <a:off x="1187450" y="4005263"/>
            <a:ext cx="7391400" cy="0"/>
          </a:xfrm>
          <a:prstGeom prst="line">
            <a:avLst/>
          </a:prstGeom>
          <a:noFill/>
          <a:ln w="12700">
            <a:solidFill>
              <a:schemeClr val="tx1"/>
            </a:solidFill>
            <a:round/>
            <a:headEnd type="non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2" name="Text Box 35"/>
          <p:cNvSpPr txBox="1">
            <a:spLocks noChangeArrowheads="1"/>
          </p:cNvSpPr>
          <p:nvPr/>
        </p:nvSpPr>
        <p:spPr bwMode="auto">
          <a:xfrm>
            <a:off x="1268413" y="409575"/>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FF3300"/>
                </a:solidFill>
                <a:latin typeface="Times New Roman" panose="02020603050405020304" pitchFamily="18" charset="0"/>
                <a:ea typeface="楷体_GB2312" pitchFamily="49" charset="-122"/>
              </a:rPr>
              <a:t>比较</a:t>
            </a:r>
          </a:p>
        </p:txBody>
      </p:sp>
      <p:grpSp>
        <p:nvGrpSpPr>
          <p:cNvPr id="138343" name="Group 103"/>
          <p:cNvGrpSpPr/>
          <p:nvPr/>
        </p:nvGrpSpPr>
        <p:grpSpPr bwMode="auto">
          <a:xfrm>
            <a:off x="2124075" y="4365625"/>
            <a:ext cx="2952750" cy="1625600"/>
            <a:chOff x="1383" y="2704"/>
            <a:chExt cx="1860" cy="1024"/>
          </a:xfrm>
        </p:grpSpPr>
        <p:sp>
          <p:nvSpPr>
            <p:cNvPr id="55331" name="Text Box 38"/>
            <p:cNvSpPr txBox="1">
              <a:spLocks noChangeArrowheads="1"/>
            </p:cNvSpPr>
            <p:nvPr/>
          </p:nvSpPr>
          <p:spPr bwMode="auto">
            <a:xfrm>
              <a:off x="1383" y="2750"/>
              <a:ext cx="1860"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a:latin typeface="楷体_GB2312" pitchFamily="49" charset="-122"/>
                  <a:ea typeface="楷体_GB2312" pitchFamily="49" charset="-122"/>
                </a:rPr>
                <a:t>   </a:t>
              </a:r>
              <a:r>
                <a:rPr kumimoji="1" lang="zh-CN" altLang="en-US" sz="2400" b="1">
                  <a:latin typeface="楷体_GB2312" pitchFamily="49" charset="-122"/>
                  <a:ea typeface="楷体_GB2312" pitchFamily="49" charset="-122"/>
                </a:rPr>
                <a:t>作为产生   的非静电力，可以引起导体中电荷堆积，从而建立起静电场 </a:t>
              </a:r>
              <a:r>
                <a:rPr kumimoji="1" lang="en-US" altLang="zh-CN" sz="2400" b="1">
                  <a:latin typeface="楷体_GB2312" pitchFamily="49" charset="-122"/>
                  <a:ea typeface="楷体_GB2312" pitchFamily="49" charset="-122"/>
                </a:rPr>
                <a:t>.</a:t>
              </a:r>
            </a:p>
          </p:txBody>
        </p:sp>
        <p:graphicFrame>
          <p:nvGraphicFramePr>
            <p:cNvPr id="55332" name="Object 39"/>
            <p:cNvGraphicFramePr>
              <a:graphicFrameLocks noChangeAspect="1"/>
            </p:cNvGraphicFramePr>
            <p:nvPr/>
          </p:nvGraphicFramePr>
          <p:xfrm>
            <a:off x="1383" y="2704"/>
            <a:ext cx="277" cy="335"/>
          </p:xfrm>
          <a:graphic>
            <a:graphicData uri="http://schemas.openxmlformats.org/presentationml/2006/ole">
              <mc:AlternateContent xmlns:mc="http://schemas.openxmlformats.org/markup-compatibility/2006">
                <mc:Choice xmlns:v="urn:schemas-microsoft-com:vml" Requires="v">
                  <p:oleObj spid="_x0000_s73778" name="公式" r:id="rId17" imgW="187920" imgH="203760" progId="Equation.3">
                    <p:embed/>
                  </p:oleObj>
                </mc:Choice>
                <mc:Fallback>
                  <p:oleObj name="公式" r:id="rId17" imgW="187920" imgH="203760" progId="Equation.3">
                    <p:embed/>
                    <p:pic>
                      <p:nvPicPr>
                        <p:cNvPr id="0" name="Object 39" descr="image14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83" y="2704"/>
                          <a:ext cx="277" cy="3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333" name="Object 40"/>
            <p:cNvGraphicFramePr>
              <a:graphicFrameLocks noChangeAspect="1"/>
            </p:cNvGraphicFramePr>
            <p:nvPr/>
          </p:nvGraphicFramePr>
          <p:xfrm>
            <a:off x="2466" y="2704"/>
            <a:ext cx="278" cy="340"/>
          </p:xfrm>
          <a:graphic>
            <a:graphicData uri="http://schemas.openxmlformats.org/presentationml/2006/ole">
              <mc:AlternateContent xmlns:mc="http://schemas.openxmlformats.org/markup-compatibility/2006">
                <mc:Choice xmlns:v="urn:schemas-microsoft-com:vml" Requires="v">
                  <p:oleObj spid="_x0000_s73779" name="公式" r:id="rId19" imgW="171720" imgH="179280" progId="Equation.3">
                    <p:embed/>
                  </p:oleObj>
                </mc:Choice>
                <mc:Fallback>
                  <p:oleObj name="公式" r:id="rId19" imgW="171720" imgH="179280" progId="Equation.3">
                    <p:embed/>
                    <p:pic>
                      <p:nvPicPr>
                        <p:cNvPr id="0" name="Object 40" descr="image15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466" y="2704"/>
                          <a:ext cx="278" cy="3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38325" name="Group 85"/>
          <p:cNvGrpSpPr/>
          <p:nvPr/>
        </p:nvGrpSpPr>
        <p:grpSpPr bwMode="auto">
          <a:xfrm>
            <a:off x="5724525" y="4149725"/>
            <a:ext cx="2806700" cy="2271713"/>
            <a:chOff x="2018" y="981"/>
            <a:chExt cx="1678" cy="1295"/>
          </a:xfrm>
        </p:grpSpPr>
        <p:sp>
          <p:nvSpPr>
            <p:cNvPr id="138326" name="Text Box 86"/>
            <p:cNvSpPr txBox="1">
              <a:spLocks noChangeAspect="1" noChangeArrowheads="1"/>
            </p:cNvSpPr>
            <p:nvPr/>
          </p:nvSpPr>
          <p:spPr bwMode="auto">
            <a:xfrm>
              <a:off x="2342" y="1700"/>
              <a:ext cx="1219"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en-US" altLang="zh-CN" sz="1600" b="1">
                  <a:solidFill>
                    <a:srgbClr val="FFFFCC"/>
                  </a:solidFill>
                  <a:effectLst>
                    <a:outerShdw blurRad="38100" dist="38100" dir="2700000" algn="tl">
                      <a:srgbClr val="000000"/>
                    </a:outerShdw>
                  </a:effectLst>
                  <a:latin typeface="Times New Roman" panose="02020603050405020304" pitchFamily="18" charset="0"/>
                  <a:sym typeface="Symbol" panose="05050102010706020507" pitchFamily="18" charset="2"/>
                </a:rPr>
                <a:t>        </a:t>
              </a:r>
              <a:r>
                <a:rPr kumimoji="1" lang="en-US" altLang="zh-CN" sz="2800" b="1">
                  <a:solidFill>
                    <a:srgbClr val="FFFFCC"/>
                  </a:solidFill>
                  <a:effectLst>
                    <a:outerShdw blurRad="38100" dist="38100" dir="2700000" algn="tl">
                      <a:srgbClr val="000000"/>
                    </a:outerShdw>
                  </a:effectLst>
                  <a:latin typeface="Times New Roman" panose="02020603050405020304" pitchFamily="18" charset="0"/>
                  <a:sym typeface="Symbol" panose="05050102010706020507" pitchFamily="18" charset="2"/>
                </a:rPr>
                <a:t>     </a:t>
              </a:r>
              <a:r>
                <a:rPr kumimoji="1" lang="en-US" altLang="zh-CN" sz="1600" b="1">
                  <a:solidFill>
                    <a:srgbClr val="FFFFCC"/>
                  </a:solidFill>
                  <a:effectLst>
                    <a:outerShdw blurRad="38100" dist="38100" dir="2700000" algn="tl">
                      <a:srgbClr val="000000"/>
                    </a:outerShdw>
                  </a:effectLst>
                  <a:latin typeface="Times New Roman" panose="02020603050405020304" pitchFamily="18" charset="0"/>
                  <a:sym typeface="Symbol" panose="05050102010706020507" pitchFamily="18" charset="2"/>
                </a:rPr>
                <a:t></a:t>
              </a:r>
              <a:endParaRPr kumimoji="1" lang="en-US" altLang="zh-CN" sz="2800" b="1">
                <a:solidFill>
                  <a:srgbClr val="FFFFCC"/>
                </a:solidFill>
                <a:effectLst>
                  <a:outerShdw blurRad="38100" dist="38100" dir="2700000" algn="tl">
                    <a:srgbClr val="000000"/>
                  </a:outerShdw>
                </a:effectLst>
                <a:latin typeface="Times New Roman" panose="02020603050405020304" pitchFamily="18" charset="0"/>
                <a:sym typeface="Symbol" panose="05050102010706020507" pitchFamily="18" charset="2"/>
              </a:endParaRPr>
            </a:p>
          </p:txBody>
        </p:sp>
        <p:sp>
          <p:nvSpPr>
            <p:cNvPr id="55316" name="Oval 87"/>
            <p:cNvSpPr>
              <a:spLocks noChangeAspect="1" noChangeArrowheads="1"/>
            </p:cNvSpPr>
            <p:nvPr/>
          </p:nvSpPr>
          <p:spPr bwMode="auto">
            <a:xfrm>
              <a:off x="2120" y="981"/>
              <a:ext cx="1353" cy="1277"/>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8328" name="Text Box 88"/>
            <p:cNvSpPr txBox="1">
              <a:spLocks noChangeAspect="1" noChangeArrowheads="1"/>
            </p:cNvSpPr>
            <p:nvPr/>
          </p:nvSpPr>
          <p:spPr bwMode="auto">
            <a:xfrm>
              <a:off x="2247" y="1153"/>
              <a:ext cx="1219"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en-US" altLang="zh-CN" sz="1600" b="1">
                  <a:solidFill>
                    <a:srgbClr val="FFFFCC"/>
                  </a:solidFill>
                  <a:effectLst>
                    <a:outerShdw blurRad="38100" dist="38100" dir="2700000" algn="tl">
                      <a:srgbClr val="000000"/>
                    </a:outerShdw>
                  </a:effectLst>
                  <a:latin typeface="Times New Roman" panose="02020603050405020304" pitchFamily="18" charset="0"/>
                  <a:sym typeface="Symbol" panose="05050102010706020507" pitchFamily="18" charset="2"/>
                </a:rPr>
                <a:t>                  </a:t>
              </a:r>
              <a:r>
                <a:rPr kumimoji="1" lang="en-US" altLang="zh-CN" sz="2800" b="1">
                  <a:solidFill>
                    <a:srgbClr val="FFFFCC"/>
                  </a:solidFill>
                  <a:effectLst>
                    <a:outerShdw blurRad="38100" dist="38100" dir="2700000" algn="tl">
                      <a:srgbClr val="000000"/>
                    </a:outerShdw>
                  </a:effectLst>
                  <a:latin typeface="Times New Roman" panose="02020603050405020304" pitchFamily="18" charset="0"/>
                  <a:sym typeface="Symbol" panose="05050102010706020507" pitchFamily="18" charset="2"/>
                </a:rPr>
                <a:t>     </a:t>
              </a:r>
            </a:p>
          </p:txBody>
        </p:sp>
        <p:sp>
          <p:nvSpPr>
            <p:cNvPr id="138329" name="Rectangle 89"/>
            <p:cNvSpPr>
              <a:spLocks noChangeAspect="1" noChangeArrowheads="1"/>
            </p:cNvSpPr>
            <p:nvPr/>
          </p:nvSpPr>
          <p:spPr bwMode="auto">
            <a:xfrm>
              <a:off x="2517" y="1026"/>
              <a:ext cx="55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kumimoji="1" lang="en-US" altLang="zh-CN" sz="1600" b="1">
                  <a:solidFill>
                    <a:srgbClr val="FFFFCC"/>
                  </a:solidFill>
                  <a:effectLst>
                    <a:outerShdw blurRad="38100" dist="38100" dir="2700000" algn="tl">
                      <a:srgbClr val="000000"/>
                    </a:outerShdw>
                  </a:effectLst>
                  <a:latin typeface="Times New Roman" panose="02020603050405020304" pitchFamily="18" charset="0"/>
                  <a:sym typeface="Symbol" panose="05050102010706020507" pitchFamily="18" charset="2"/>
                </a:rPr>
                <a:t>        </a:t>
              </a:r>
            </a:p>
          </p:txBody>
        </p:sp>
        <p:sp>
          <p:nvSpPr>
            <p:cNvPr id="138330" name="Text Box 90"/>
            <p:cNvSpPr txBox="1">
              <a:spLocks noChangeAspect="1" noChangeArrowheads="1"/>
            </p:cNvSpPr>
            <p:nvPr/>
          </p:nvSpPr>
          <p:spPr bwMode="auto">
            <a:xfrm>
              <a:off x="2190" y="1480"/>
              <a:ext cx="1506"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en-US" altLang="zh-CN" sz="1600" b="1">
                  <a:solidFill>
                    <a:srgbClr val="FFFFCC"/>
                  </a:solidFill>
                  <a:effectLst>
                    <a:outerShdw blurRad="38100" dist="38100" dir="2700000" algn="tl">
                      <a:srgbClr val="000000"/>
                    </a:outerShdw>
                  </a:effectLst>
                  <a:latin typeface="Times New Roman" panose="02020603050405020304" pitchFamily="18" charset="0"/>
                  <a:sym typeface="Symbol" panose="05050102010706020507" pitchFamily="18" charset="2"/>
                </a:rPr>
                <a:t>                </a:t>
              </a:r>
              <a:r>
                <a:rPr kumimoji="1" lang="en-US" altLang="zh-CN" sz="2800" b="1">
                  <a:solidFill>
                    <a:srgbClr val="FFFFCC"/>
                  </a:solidFill>
                  <a:effectLst>
                    <a:outerShdw blurRad="38100" dist="38100" dir="2700000" algn="tl">
                      <a:srgbClr val="000000"/>
                    </a:outerShdw>
                  </a:effectLst>
                  <a:latin typeface="Times New Roman" panose="02020603050405020304" pitchFamily="18" charset="0"/>
                  <a:sym typeface="Symbol" panose="05050102010706020507" pitchFamily="18" charset="2"/>
                </a:rPr>
                <a:t>  </a:t>
              </a:r>
              <a:r>
                <a:rPr kumimoji="1" lang="en-US" altLang="zh-CN">
                  <a:sym typeface="Symbol" panose="05050102010706020507" pitchFamily="18" charset="2"/>
                </a:rPr>
                <a:t> </a:t>
              </a:r>
              <a:r>
                <a:rPr kumimoji="1" lang="en-US" altLang="zh-CN" b="1">
                  <a:solidFill>
                    <a:srgbClr val="FFFFCC"/>
                  </a:solidFill>
                  <a:effectLst>
                    <a:outerShdw blurRad="38100" dist="38100" dir="2700000" algn="tl">
                      <a:srgbClr val="000000"/>
                    </a:outerShdw>
                  </a:effectLst>
                  <a:sym typeface="Symbol" panose="05050102010706020507" pitchFamily="18" charset="2"/>
                </a:rPr>
                <a:t></a:t>
              </a:r>
              <a:r>
                <a:rPr kumimoji="1" lang="en-US" altLang="zh-CN" sz="2800" b="1">
                  <a:solidFill>
                    <a:srgbClr val="FFFFCC"/>
                  </a:solidFill>
                  <a:effectLst>
                    <a:outerShdw blurRad="38100" dist="38100" dir="2700000" algn="tl">
                      <a:srgbClr val="000000"/>
                    </a:outerShdw>
                  </a:effectLst>
                  <a:latin typeface="Times New Roman" panose="02020603050405020304" pitchFamily="18" charset="0"/>
                  <a:sym typeface="Symbol" panose="05050102010706020507" pitchFamily="18" charset="2"/>
                </a:rPr>
                <a:t>   </a:t>
              </a:r>
              <a:r>
                <a:rPr kumimoji="1" lang="en-US" altLang="zh-CN" sz="1600" b="1">
                  <a:solidFill>
                    <a:srgbClr val="FFFFCC"/>
                  </a:solidFill>
                  <a:effectLst>
                    <a:outerShdw blurRad="38100" dist="38100" dir="2700000" algn="tl">
                      <a:srgbClr val="000000"/>
                    </a:outerShdw>
                  </a:effectLst>
                  <a:latin typeface="Times New Roman" panose="02020603050405020304" pitchFamily="18" charset="0"/>
                  <a:sym typeface="Symbol" panose="05050102010706020507" pitchFamily="18" charset="2"/>
                </a:rPr>
                <a:t>  </a:t>
              </a:r>
            </a:p>
          </p:txBody>
        </p:sp>
        <p:sp>
          <p:nvSpPr>
            <p:cNvPr id="138331" name="Rectangle 91"/>
            <p:cNvSpPr>
              <a:spLocks noChangeAspect="1" noChangeArrowheads="1"/>
            </p:cNvSpPr>
            <p:nvPr/>
          </p:nvSpPr>
          <p:spPr bwMode="auto">
            <a:xfrm>
              <a:off x="2517" y="2039"/>
              <a:ext cx="51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kumimoji="1" lang="en-US" altLang="zh-CN" sz="1600" b="1">
                  <a:solidFill>
                    <a:srgbClr val="FFFFCC"/>
                  </a:solidFill>
                  <a:effectLst>
                    <a:outerShdw blurRad="38100" dist="38100" dir="2700000" algn="tl">
                      <a:srgbClr val="000000"/>
                    </a:outerShdw>
                  </a:effectLst>
                  <a:latin typeface="Times New Roman" panose="02020603050405020304" pitchFamily="18" charset="0"/>
                  <a:sym typeface="Symbol" panose="05050102010706020507" pitchFamily="18" charset="2"/>
                </a:rPr>
                <a:t>         </a:t>
              </a:r>
            </a:p>
          </p:txBody>
        </p:sp>
        <p:sp>
          <p:nvSpPr>
            <p:cNvPr id="138332" name="Rectangle 92"/>
            <p:cNvSpPr>
              <a:spLocks noChangeAspect="1" noChangeArrowheads="1"/>
            </p:cNvSpPr>
            <p:nvPr/>
          </p:nvSpPr>
          <p:spPr bwMode="auto">
            <a:xfrm>
              <a:off x="2174" y="1966"/>
              <a:ext cx="1225" cy="81"/>
            </a:xfrm>
            <a:prstGeom prst="rect">
              <a:avLst/>
            </a:prstGeom>
            <a:gradFill rotWithShape="0">
              <a:gsLst>
                <a:gs pos="0">
                  <a:schemeClr val="hlink"/>
                </a:gs>
                <a:gs pos="100000">
                  <a:schemeClr val="hlink">
                    <a:gamma/>
                    <a:shade val="46275"/>
                    <a:invGamma/>
                  </a:schemeClr>
                </a:gs>
              </a:gsLst>
              <a:lin ang="5400000" scaled="1"/>
            </a:gradFill>
            <a:ln w="9525">
              <a:solidFill>
                <a:schemeClr va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55322" name="Rectangle 93"/>
            <p:cNvSpPr>
              <a:spLocks noChangeAspect="1" noChangeArrowheads="1"/>
            </p:cNvSpPr>
            <p:nvPr/>
          </p:nvSpPr>
          <p:spPr bwMode="auto">
            <a:xfrm>
              <a:off x="2018" y="1974"/>
              <a:ext cx="194" cy="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i="1">
                  <a:latin typeface="Times New Roman" panose="02020603050405020304" pitchFamily="18" charset="0"/>
                  <a:ea typeface="幼圆" panose="02010509060101010101" pitchFamily="49" charset="-122"/>
                </a:rPr>
                <a:t>A</a:t>
              </a:r>
            </a:p>
          </p:txBody>
        </p:sp>
        <p:sp>
          <p:nvSpPr>
            <p:cNvPr id="55323" name="Rectangle 94"/>
            <p:cNvSpPr>
              <a:spLocks noChangeAspect="1" noChangeArrowheads="1"/>
            </p:cNvSpPr>
            <p:nvPr/>
          </p:nvSpPr>
          <p:spPr bwMode="auto">
            <a:xfrm>
              <a:off x="3400" y="2003"/>
              <a:ext cx="193" cy="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i="1">
                  <a:latin typeface="Times New Roman" panose="02020603050405020304" pitchFamily="18" charset="0"/>
                  <a:ea typeface="幼圆" panose="02010509060101010101" pitchFamily="49" charset="-122"/>
                </a:rPr>
                <a:t>B</a:t>
              </a:r>
            </a:p>
          </p:txBody>
        </p:sp>
        <p:sp>
          <p:nvSpPr>
            <p:cNvPr id="55324" name="Oval 95"/>
            <p:cNvSpPr>
              <a:spLocks noChangeArrowheads="1"/>
            </p:cNvSpPr>
            <p:nvPr/>
          </p:nvSpPr>
          <p:spPr bwMode="auto">
            <a:xfrm>
              <a:off x="2317" y="1200"/>
              <a:ext cx="950" cy="891"/>
            </a:xfrm>
            <a:prstGeom prst="ellipse">
              <a:avLst/>
            </a:prstGeom>
            <a:noFill/>
            <a:ln w="28575">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25" name="Line 96"/>
            <p:cNvSpPr>
              <a:spLocks noChangeShapeType="1"/>
            </p:cNvSpPr>
            <p:nvPr/>
          </p:nvSpPr>
          <p:spPr bwMode="auto">
            <a:xfrm>
              <a:off x="2449" y="1959"/>
              <a:ext cx="259" cy="174"/>
            </a:xfrm>
            <a:prstGeom prst="line">
              <a:avLst/>
            </a:prstGeom>
            <a:noFill/>
            <a:ln w="28575">
              <a:solidFill>
                <a:srgbClr val="FF0000"/>
              </a:solidFill>
              <a:rou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5326" name="Object 97"/>
            <p:cNvGraphicFramePr>
              <a:graphicFrameLocks noChangeAspect="1"/>
            </p:cNvGraphicFramePr>
            <p:nvPr/>
          </p:nvGraphicFramePr>
          <p:xfrm>
            <a:off x="2852" y="1413"/>
            <a:ext cx="303" cy="226"/>
          </p:xfrm>
          <a:graphic>
            <a:graphicData uri="http://schemas.openxmlformats.org/presentationml/2006/ole">
              <mc:AlternateContent xmlns:mc="http://schemas.openxmlformats.org/markup-compatibility/2006">
                <mc:Choice xmlns:v="urn:schemas-microsoft-com:vml" Requires="v">
                  <p:oleObj spid="_x0000_s73780" name="Equation" r:id="rId21" imgW="384120" imgH="318240" progId="">
                    <p:embed/>
                  </p:oleObj>
                </mc:Choice>
                <mc:Fallback>
                  <p:oleObj name="Equation" r:id="rId21" imgW="384120" imgH="318240" progId="">
                    <p:embed/>
                    <p:pic>
                      <p:nvPicPr>
                        <p:cNvPr id="0" name="Object 97" descr="image15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852" y="1413"/>
                          <a:ext cx="303" cy="2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327" name="Object 98"/>
            <p:cNvGraphicFramePr>
              <a:graphicFrameLocks noChangeAspect="1"/>
            </p:cNvGraphicFramePr>
            <p:nvPr/>
          </p:nvGraphicFramePr>
          <p:xfrm>
            <a:off x="2392" y="1154"/>
            <a:ext cx="116" cy="151"/>
          </p:xfrm>
          <a:graphic>
            <a:graphicData uri="http://schemas.openxmlformats.org/presentationml/2006/ole">
              <mc:AlternateContent xmlns:mc="http://schemas.openxmlformats.org/markup-compatibility/2006">
                <mc:Choice xmlns:v="urn:schemas-microsoft-com:vml" Requires="v">
                  <p:oleObj spid="_x0000_s73781" name="Equation" r:id="rId23" imgW="114480" imgH="154800" progId="">
                    <p:embed/>
                  </p:oleObj>
                </mc:Choice>
                <mc:Fallback>
                  <p:oleObj name="Equation" r:id="rId23" imgW="114480" imgH="154800" progId="">
                    <p:embed/>
                    <p:pic>
                      <p:nvPicPr>
                        <p:cNvPr id="0" name="Object 98" descr="image15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392" y="1154"/>
                          <a:ext cx="116" cy="1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328" name="Object 99"/>
            <p:cNvGraphicFramePr>
              <a:graphicFrameLocks noChangeAspect="1"/>
            </p:cNvGraphicFramePr>
            <p:nvPr/>
          </p:nvGraphicFramePr>
          <p:xfrm>
            <a:off x="2679" y="2105"/>
            <a:ext cx="202" cy="171"/>
          </p:xfrm>
          <a:graphic>
            <a:graphicData uri="http://schemas.openxmlformats.org/presentationml/2006/ole">
              <mc:AlternateContent xmlns:mc="http://schemas.openxmlformats.org/markup-compatibility/2006">
                <mc:Choice xmlns:v="urn:schemas-microsoft-com:vml" Requires="v">
                  <p:oleObj spid="_x0000_s73782" name="公式" r:id="rId25" imgW="204120" imgH="203760" progId="Equation.3">
                    <p:embed/>
                  </p:oleObj>
                </mc:Choice>
                <mc:Fallback>
                  <p:oleObj name="公式" r:id="rId25" imgW="204120" imgH="203760" progId="Equation.3">
                    <p:embed/>
                    <p:pic>
                      <p:nvPicPr>
                        <p:cNvPr id="0" name="Object 99" descr="image15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679" y="2105"/>
                          <a:ext cx="202" cy="1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329" name="Object 100"/>
            <p:cNvGraphicFramePr>
              <a:graphicFrameLocks noChangeAspect="1"/>
            </p:cNvGraphicFramePr>
            <p:nvPr/>
          </p:nvGraphicFramePr>
          <p:xfrm>
            <a:off x="2215" y="1988"/>
            <a:ext cx="137" cy="41"/>
          </p:xfrm>
          <a:graphic>
            <a:graphicData uri="http://schemas.openxmlformats.org/presentationml/2006/ole">
              <mc:AlternateContent xmlns:mc="http://schemas.openxmlformats.org/markup-compatibility/2006">
                <mc:Choice xmlns:v="urn:schemas-microsoft-com:vml" Requires="v">
                  <p:oleObj spid="_x0000_s73783" name="公式" r:id="rId27" imgW="220680" imgH="57240" progId="Equation.3">
                    <p:embed/>
                  </p:oleObj>
                </mc:Choice>
                <mc:Fallback>
                  <p:oleObj name="公式" r:id="rId27" imgW="220680" imgH="57240" progId="Equation.3">
                    <p:embed/>
                    <p:pic>
                      <p:nvPicPr>
                        <p:cNvPr id="0" name="Object 100" descr="image154"/>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215" y="1988"/>
                          <a:ext cx="137" cy="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330" name="Object 101"/>
            <p:cNvGraphicFramePr>
              <a:graphicFrameLocks noChangeAspect="1"/>
            </p:cNvGraphicFramePr>
            <p:nvPr/>
          </p:nvGraphicFramePr>
          <p:xfrm>
            <a:off x="3267" y="1950"/>
            <a:ext cx="115" cy="111"/>
          </p:xfrm>
          <a:graphic>
            <a:graphicData uri="http://schemas.openxmlformats.org/presentationml/2006/ole">
              <mc:AlternateContent xmlns:mc="http://schemas.openxmlformats.org/markup-compatibility/2006">
                <mc:Choice xmlns:v="urn:schemas-microsoft-com:vml" Requires="v">
                  <p:oleObj spid="_x0000_s73784" name="Equation" r:id="rId29" imgW="220680" imgH="220320" progId="">
                    <p:embed/>
                  </p:oleObj>
                </mc:Choice>
                <mc:Fallback>
                  <p:oleObj name="Equation" r:id="rId29" imgW="220680" imgH="220320" progId="">
                    <p:embed/>
                    <p:pic>
                      <p:nvPicPr>
                        <p:cNvPr id="0" name="Object 101" descr="image155"/>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267" y="1950"/>
                          <a:ext cx="115" cy="1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8242"/>
                                        </p:tgtEl>
                                        <p:attrNameLst>
                                          <p:attrName>style.visibility</p:attrName>
                                        </p:attrNameLst>
                                      </p:cBhvr>
                                      <p:to>
                                        <p:strVal val="visible"/>
                                      </p:to>
                                    </p:set>
                                    <p:animEffect transition="in" filter="blinds(horizontal)">
                                      <p:cBhvr>
                                        <p:cTn id="7" dur="500"/>
                                        <p:tgtEl>
                                          <p:spTgt spid="13824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138257"/>
                                        </p:tgtEl>
                                        <p:attrNameLst>
                                          <p:attrName>style.visibility</p:attrName>
                                        </p:attrNameLst>
                                      </p:cBhvr>
                                      <p:to>
                                        <p:strVal val="visible"/>
                                      </p:to>
                                    </p:set>
                                    <p:animEffect transition="in" filter="blinds(vertical)">
                                      <p:cBhvr>
                                        <p:cTn id="12" dur="500"/>
                                        <p:tgtEl>
                                          <p:spTgt spid="13825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38343"/>
                                        </p:tgtEl>
                                        <p:attrNameLst>
                                          <p:attrName>style.visibility</p:attrName>
                                        </p:attrNameLst>
                                      </p:cBhvr>
                                      <p:to>
                                        <p:strVal val="visible"/>
                                      </p:to>
                                    </p:set>
                                    <p:animEffect transition="in" filter="box(in)">
                                      <p:cBhvr>
                                        <p:cTn id="17" dur="500"/>
                                        <p:tgtEl>
                                          <p:spTgt spid="138343"/>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38325"/>
                                        </p:tgtEl>
                                        <p:attrNameLst>
                                          <p:attrName>style.visibility</p:attrName>
                                        </p:attrNameLst>
                                      </p:cBhvr>
                                      <p:to>
                                        <p:strVal val="visible"/>
                                      </p:to>
                                    </p:set>
                                    <p:animEffect transition="in" filter="box(in)">
                                      <p:cBhvr>
                                        <p:cTn id="22" dur="500"/>
                                        <p:tgtEl>
                                          <p:spTgt spid="138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806" name="Text Box 14"/>
          <p:cNvSpPr txBox="1">
            <a:spLocks noChangeArrowheads="1"/>
          </p:cNvSpPr>
          <p:nvPr/>
        </p:nvSpPr>
        <p:spPr bwMode="auto">
          <a:xfrm>
            <a:off x="395288" y="260350"/>
            <a:ext cx="8569325"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defRPr/>
            </a:pPr>
            <a:r>
              <a:rPr kumimoji="1" lang="zh-CN" altLang="en-US" sz="2800" b="1">
                <a:solidFill>
                  <a:srgbClr val="FFFF00"/>
                </a:solidFill>
                <a:latin typeface="Times New Roman" panose="02020603050405020304" pitchFamily="18" charset="0"/>
              </a:rPr>
              <a:t>例</a:t>
            </a:r>
            <a:r>
              <a:rPr kumimoji="1" lang="en-US" altLang="zh-CN" sz="2800" b="1">
                <a:solidFill>
                  <a:srgbClr val="FFFF00"/>
                </a:solidFill>
                <a:latin typeface="Times New Roman" panose="02020603050405020304" pitchFamily="18" charset="0"/>
              </a:rPr>
              <a:t>5.</a:t>
            </a:r>
            <a:r>
              <a:rPr kumimoji="1" lang="en-US" altLang="zh-CN" sz="2800" b="1">
                <a:solidFill>
                  <a:schemeClr val="hlink"/>
                </a:solidFill>
                <a:latin typeface="Times New Roman" panose="02020603050405020304" pitchFamily="18" charset="0"/>
              </a:rPr>
              <a:t> </a:t>
            </a:r>
            <a:r>
              <a:rPr kumimoji="1" lang="zh-CN" altLang="en-US" sz="2800" b="1">
                <a:latin typeface="Times New Roman" panose="02020603050405020304" pitchFamily="18" charset="0"/>
              </a:rPr>
              <a:t>半径为</a:t>
            </a:r>
            <a:r>
              <a:rPr kumimoji="1" lang="en-US" altLang="zh-CN" sz="2800" b="1" i="1">
                <a:latin typeface="Times New Roman" panose="02020603050405020304" pitchFamily="18" charset="0"/>
              </a:rPr>
              <a:t>R </a:t>
            </a:r>
            <a:r>
              <a:rPr kumimoji="1" lang="zh-CN" altLang="en-US" sz="2800" b="1">
                <a:latin typeface="Times New Roman" panose="02020603050405020304" pitchFamily="18" charset="0"/>
              </a:rPr>
              <a:t>的圆柱形空间区域，充满着均匀磁场。已知磁感应强度的变化率大于零且为恒量。问在任意半径</a:t>
            </a:r>
            <a:r>
              <a:rPr kumimoji="1" lang="en-US" altLang="zh-CN" sz="2800" b="1" i="1">
                <a:latin typeface="Times New Roman" panose="02020603050405020304" pitchFamily="18" charset="0"/>
              </a:rPr>
              <a:t>r </a:t>
            </a:r>
            <a:r>
              <a:rPr kumimoji="1" lang="zh-CN" altLang="en-US" sz="2800" b="1">
                <a:latin typeface="Times New Roman" panose="02020603050405020304" pitchFamily="18" charset="0"/>
              </a:rPr>
              <a:t>处感生电场的大小以及棒</a:t>
            </a:r>
            <a:r>
              <a:rPr kumimoji="1" lang="en-US" altLang="zh-CN" sz="2800" b="1">
                <a:latin typeface="Times New Roman" panose="02020603050405020304" pitchFamily="18" charset="0"/>
              </a:rPr>
              <a:t>AB(</a:t>
            </a:r>
            <a:r>
              <a:rPr kumimoji="1" lang="zh-CN" altLang="en-US" sz="2800" b="1">
                <a:latin typeface="Times New Roman" panose="02020603050405020304" pitchFamily="18" charset="0"/>
              </a:rPr>
              <a:t>长为</a:t>
            </a:r>
            <a:r>
              <a:rPr kumimoji="1" lang="en-US" altLang="zh-CN" sz="2800" b="1">
                <a:latin typeface="Times New Roman" panose="02020603050405020304" pitchFamily="18" charset="0"/>
              </a:rPr>
              <a:t>L)</a:t>
            </a:r>
            <a:r>
              <a:rPr kumimoji="1" lang="zh-CN" altLang="en-US" sz="2800" b="1">
                <a:latin typeface="Times New Roman" panose="02020603050405020304" pitchFamily="18" charset="0"/>
              </a:rPr>
              <a:t>上的感生电动势</a:t>
            </a:r>
            <a:r>
              <a:rPr kumimoji="1" lang="zh-CN" altLang="en-US" sz="2800" b="1">
                <a:solidFill>
                  <a:srgbClr val="FFFFCC"/>
                </a:solidFill>
                <a:effectLst>
                  <a:outerShdw blurRad="38100" dist="38100" dir="2700000" algn="tl">
                    <a:srgbClr val="000000"/>
                  </a:outerShdw>
                </a:effectLst>
                <a:latin typeface="Times New Roman" panose="02020603050405020304" pitchFamily="18" charset="0"/>
              </a:rPr>
              <a:t>。</a:t>
            </a:r>
            <a:endParaRPr kumimoji="1" lang="zh-CN" altLang="en-US" sz="2800" b="1">
              <a:solidFill>
                <a:srgbClr val="009900"/>
              </a:solidFill>
              <a:effectLst>
                <a:outerShdw blurRad="38100" dist="38100" dir="2700000" algn="tl">
                  <a:srgbClr val="000000"/>
                </a:outerShdw>
              </a:effectLst>
              <a:latin typeface="Times New Roman" panose="02020603050405020304" pitchFamily="18" charset="0"/>
            </a:endParaRPr>
          </a:p>
        </p:txBody>
      </p:sp>
      <p:sp>
        <p:nvSpPr>
          <p:cNvPr id="33807" name="Text Box 15"/>
          <p:cNvSpPr txBox="1">
            <a:spLocks noChangeArrowheads="1"/>
          </p:cNvSpPr>
          <p:nvPr/>
        </p:nvSpPr>
        <p:spPr bwMode="auto">
          <a:xfrm>
            <a:off x="179388" y="2362200"/>
            <a:ext cx="1905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solidFill>
                  <a:srgbClr val="FFFF00"/>
                </a:solidFill>
                <a:latin typeface="宋体" panose="02010600030101010101" pitchFamily="2" charset="-122"/>
              </a:rPr>
              <a:t>解：（</a:t>
            </a:r>
            <a:r>
              <a:rPr kumimoji="1" lang="en-US" altLang="zh-CN" sz="2800" b="1">
                <a:solidFill>
                  <a:srgbClr val="FFFF00"/>
                </a:solidFill>
                <a:latin typeface="宋体" panose="02010600030101010101" pitchFamily="2" charset="-122"/>
              </a:rPr>
              <a:t>1</a:t>
            </a:r>
            <a:r>
              <a:rPr kumimoji="1" lang="zh-CN" altLang="en-US" sz="2800" b="1">
                <a:solidFill>
                  <a:srgbClr val="FFFF00"/>
                </a:solidFill>
                <a:latin typeface="宋体" panose="02010600030101010101" pitchFamily="2" charset="-122"/>
              </a:rPr>
              <a:t>）</a:t>
            </a:r>
          </a:p>
        </p:txBody>
      </p:sp>
      <p:grpSp>
        <p:nvGrpSpPr>
          <p:cNvPr id="33825" name="Group 33"/>
          <p:cNvGrpSpPr/>
          <p:nvPr/>
        </p:nvGrpSpPr>
        <p:grpSpPr bwMode="auto">
          <a:xfrm>
            <a:off x="4716463" y="3384550"/>
            <a:ext cx="3859212" cy="3195638"/>
            <a:chOff x="2925" y="1434"/>
            <a:chExt cx="2431" cy="2013"/>
          </a:xfrm>
        </p:grpSpPr>
        <p:sp>
          <p:nvSpPr>
            <p:cNvPr id="33824" name="Text Box 32"/>
            <p:cNvSpPr txBox="1">
              <a:spLocks noChangeAspect="1" noChangeArrowheads="1"/>
            </p:cNvSpPr>
            <p:nvPr/>
          </p:nvSpPr>
          <p:spPr bwMode="auto">
            <a:xfrm>
              <a:off x="3198" y="2659"/>
              <a:ext cx="192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en-US" altLang="zh-CN" sz="2800" b="1">
                  <a:solidFill>
                    <a:srgbClr val="FFFFCC"/>
                  </a:solidFill>
                  <a:effectLst>
                    <a:outerShdw blurRad="38100" dist="38100" dir="2700000" algn="tl">
                      <a:srgbClr val="000000"/>
                    </a:outerShdw>
                  </a:effectLst>
                  <a:latin typeface="Times New Roman" panose="02020603050405020304" pitchFamily="18" charset="0"/>
                  <a:sym typeface="Symbol" panose="05050102010706020507" pitchFamily="18" charset="2"/>
                </a:rPr>
                <a:t>                       </a:t>
              </a:r>
            </a:p>
          </p:txBody>
        </p:sp>
        <p:sp>
          <p:nvSpPr>
            <p:cNvPr id="56342" name="Oval 5"/>
            <p:cNvSpPr>
              <a:spLocks noChangeAspect="1" noChangeArrowheads="1"/>
            </p:cNvSpPr>
            <p:nvPr/>
          </p:nvSpPr>
          <p:spPr bwMode="auto">
            <a:xfrm>
              <a:off x="3086" y="1434"/>
              <a:ext cx="2133" cy="2013"/>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798" name="Text Box 6"/>
            <p:cNvSpPr txBox="1">
              <a:spLocks noChangeAspect="1" noChangeArrowheads="1"/>
            </p:cNvSpPr>
            <p:nvPr/>
          </p:nvSpPr>
          <p:spPr bwMode="auto">
            <a:xfrm>
              <a:off x="3286" y="1877"/>
              <a:ext cx="192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en-US" altLang="zh-CN" sz="2800" b="1">
                  <a:solidFill>
                    <a:srgbClr val="FFFFCC"/>
                  </a:solidFill>
                  <a:effectLst>
                    <a:outerShdw blurRad="38100" dist="38100" dir="2700000" algn="tl">
                      <a:srgbClr val="000000"/>
                    </a:outerShdw>
                  </a:effectLst>
                  <a:latin typeface="Times New Roman" panose="02020603050405020304" pitchFamily="18" charset="0"/>
                  <a:sym typeface="Symbol" panose="05050102010706020507" pitchFamily="18" charset="2"/>
                </a:rPr>
                <a:t>                       </a:t>
              </a:r>
            </a:p>
          </p:txBody>
        </p:sp>
        <p:sp>
          <p:nvSpPr>
            <p:cNvPr id="33799" name="Rectangle 7"/>
            <p:cNvSpPr>
              <a:spLocks noChangeAspect="1" noChangeArrowheads="1"/>
            </p:cNvSpPr>
            <p:nvPr/>
          </p:nvSpPr>
          <p:spPr bwMode="auto">
            <a:xfrm>
              <a:off x="3810" y="1473"/>
              <a:ext cx="7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kumimoji="1" lang="en-US" altLang="zh-CN" sz="2800" b="1">
                  <a:solidFill>
                    <a:srgbClr val="FFFFCC"/>
                  </a:solidFill>
                  <a:effectLst>
                    <a:outerShdw blurRad="38100" dist="38100" dir="2700000" algn="tl">
                      <a:srgbClr val="000000"/>
                    </a:outerShdw>
                  </a:effectLst>
                  <a:latin typeface="Times New Roman" panose="02020603050405020304" pitchFamily="18" charset="0"/>
                  <a:sym typeface="Symbol" panose="05050102010706020507" pitchFamily="18" charset="2"/>
                </a:rPr>
                <a:t>     </a:t>
              </a:r>
            </a:p>
          </p:txBody>
        </p:sp>
        <p:sp>
          <p:nvSpPr>
            <p:cNvPr id="33800" name="Text Box 8"/>
            <p:cNvSpPr txBox="1">
              <a:spLocks noChangeAspect="1" noChangeArrowheads="1"/>
            </p:cNvSpPr>
            <p:nvPr/>
          </p:nvSpPr>
          <p:spPr bwMode="auto">
            <a:xfrm>
              <a:off x="3125" y="2320"/>
              <a:ext cx="215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en-US" altLang="zh-CN" sz="2800" b="1">
                  <a:solidFill>
                    <a:srgbClr val="FFFFCC"/>
                  </a:solidFill>
                  <a:effectLst>
                    <a:outerShdw blurRad="38100" dist="38100" dir="2700000" algn="tl">
                      <a:srgbClr val="000000"/>
                    </a:outerShdw>
                  </a:effectLst>
                  <a:latin typeface="Times New Roman" panose="02020603050405020304" pitchFamily="18" charset="0"/>
                  <a:sym typeface="Symbol" panose="05050102010706020507" pitchFamily="18" charset="2"/>
                </a:rPr>
                <a:t>                        </a:t>
              </a:r>
            </a:p>
          </p:txBody>
        </p:sp>
        <p:sp>
          <p:nvSpPr>
            <p:cNvPr id="33802" name="Rectangle 10"/>
            <p:cNvSpPr>
              <a:spLocks noChangeAspect="1" noChangeArrowheads="1"/>
            </p:cNvSpPr>
            <p:nvPr/>
          </p:nvSpPr>
          <p:spPr bwMode="auto">
            <a:xfrm>
              <a:off x="3651" y="3022"/>
              <a:ext cx="86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kumimoji="1" lang="en-US" altLang="zh-CN" sz="2800" b="1">
                  <a:solidFill>
                    <a:srgbClr val="FFFFCC"/>
                  </a:solidFill>
                  <a:effectLst>
                    <a:outerShdw blurRad="38100" dist="38100" dir="2700000" algn="tl">
                      <a:srgbClr val="000000"/>
                    </a:outerShdw>
                  </a:effectLst>
                  <a:latin typeface="Times New Roman" panose="02020603050405020304" pitchFamily="18" charset="0"/>
                  <a:sym typeface="Symbol" panose="05050102010706020507" pitchFamily="18" charset="2"/>
                </a:rPr>
                <a:t>         </a:t>
              </a:r>
            </a:p>
          </p:txBody>
        </p:sp>
        <p:sp>
          <p:nvSpPr>
            <p:cNvPr id="33803" name="Rectangle 11"/>
            <p:cNvSpPr>
              <a:spLocks noChangeAspect="1" noChangeArrowheads="1"/>
            </p:cNvSpPr>
            <p:nvPr/>
          </p:nvSpPr>
          <p:spPr bwMode="auto">
            <a:xfrm>
              <a:off x="3171" y="2843"/>
              <a:ext cx="1932" cy="80"/>
            </a:xfrm>
            <a:prstGeom prst="rect">
              <a:avLst/>
            </a:prstGeom>
            <a:gradFill rotWithShape="0">
              <a:gsLst>
                <a:gs pos="0">
                  <a:schemeClr val="hlink"/>
                </a:gs>
                <a:gs pos="100000">
                  <a:schemeClr val="hlink">
                    <a:gamma/>
                    <a:shade val="46275"/>
                    <a:invGamma/>
                  </a:schemeClr>
                </a:gs>
              </a:gsLst>
              <a:lin ang="5400000" scaled="1"/>
            </a:gradFill>
            <a:ln w="9525">
              <a:solidFill>
                <a:schemeClr va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56348" name="Rectangle 12"/>
            <p:cNvSpPr>
              <a:spLocks noChangeAspect="1" noChangeArrowheads="1"/>
            </p:cNvSpPr>
            <p:nvPr/>
          </p:nvSpPr>
          <p:spPr bwMode="auto">
            <a:xfrm>
              <a:off x="2925" y="2704"/>
              <a:ext cx="25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i="1">
                  <a:latin typeface="Times New Roman" panose="02020603050405020304" pitchFamily="18" charset="0"/>
                  <a:ea typeface="幼圆" panose="02010509060101010101" pitchFamily="49" charset="-122"/>
                </a:rPr>
                <a:t>A</a:t>
              </a:r>
            </a:p>
          </p:txBody>
        </p:sp>
        <p:sp>
          <p:nvSpPr>
            <p:cNvPr id="56349" name="Rectangle 13"/>
            <p:cNvSpPr>
              <a:spLocks noChangeAspect="1" noChangeArrowheads="1"/>
            </p:cNvSpPr>
            <p:nvPr/>
          </p:nvSpPr>
          <p:spPr bwMode="auto">
            <a:xfrm>
              <a:off x="5103" y="2722"/>
              <a:ext cx="25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i="1">
                  <a:latin typeface="Times New Roman" panose="02020603050405020304" pitchFamily="18" charset="0"/>
                  <a:ea typeface="幼圆" panose="02010509060101010101" pitchFamily="49" charset="-122"/>
                </a:rPr>
                <a:t>B</a:t>
              </a:r>
            </a:p>
          </p:txBody>
        </p:sp>
      </p:grpSp>
      <p:graphicFrame>
        <p:nvGraphicFramePr>
          <p:cNvPr id="33816" name="Object 24"/>
          <p:cNvGraphicFramePr>
            <a:graphicFrameLocks noChangeAspect="1"/>
          </p:cNvGraphicFramePr>
          <p:nvPr/>
        </p:nvGraphicFramePr>
        <p:xfrm>
          <a:off x="1042988" y="3429000"/>
          <a:ext cx="1600200" cy="644525"/>
        </p:xfrm>
        <a:graphic>
          <a:graphicData uri="http://schemas.openxmlformats.org/presentationml/2006/ole">
            <mc:AlternateContent xmlns:mc="http://schemas.openxmlformats.org/markup-compatibility/2006">
              <mc:Choice xmlns:v="urn:schemas-microsoft-com:vml" Requires="v">
                <p:oleObj spid="_x0000_s74780" name="公式" r:id="rId3" imgW="441000" imgH="171360" progId="Equation.3">
                  <p:embed/>
                </p:oleObj>
              </mc:Choice>
              <mc:Fallback>
                <p:oleObj name="公式" r:id="rId3" imgW="441000" imgH="171360" progId="Equation.3">
                  <p:embed/>
                  <p:pic>
                    <p:nvPicPr>
                      <p:cNvPr id="0" name="Object 24" descr="image1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3429000"/>
                        <a:ext cx="1600200" cy="644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817" name="Object 25"/>
          <p:cNvGraphicFramePr>
            <a:graphicFrameLocks noChangeAspect="1"/>
          </p:cNvGraphicFramePr>
          <p:nvPr/>
        </p:nvGraphicFramePr>
        <p:xfrm>
          <a:off x="611188" y="3933825"/>
          <a:ext cx="3371850" cy="696913"/>
        </p:xfrm>
        <a:graphic>
          <a:graphicData uri="http://schemas.openxmlformats.org/presentationml/2006/ole">
            <mc:AlternateContent xmlns:mc="http://schemas.openxmlformats.org/markup-compatibility/2006">
              <mc:Choice xmlns:v="urn:schemas-microsoft-com:vml" Requires="v">
                <p:oleObj spid="_x0000_s74781" name="Equation" r:id="rId5" imgW="988560" imgH="187560" progId="">
                  <p:embed/>
                </p:oleObj>
              </mc:Choice>
              <mc:Fallback>
                <p:oleObj name="Equation" r:id="rId5" imgW="988560" imgH="187560" progId="">
                  <p:embed/>
                  <p:pic>
                    <p:nvPicPr>
                      <p:cNvPr id="0" name="Object 25" descr="image15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188" y="3933825"/>
                        <a:ext cx="3371850" cy="696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818" name="Object 26"/>
          <p:cNvGraphicFramePr>
            <a:graphicFrameLocks noChangeAspect="1"/>
          </p:cNvGraphicFramePr>
          <p:nvPr/>
        </p:nvGraphicFramePr>
        <p:xfrm>
          <a:off x="1835150" y="1989138"/>
          <a:ext cx="3373438" cy="1012825"/>
        </p:xfrm>
        <a:graphic>
          <a:graphicData uri="http://schemas.openxmlformats.org/presentationml/2006/ole">
            <mc:AlternateContent xmlns:mc="http://schemas.openxmlformats.org/markup-compatibility/2006">
              <mc:Choice xmlns:v="urn:schemas-microsoft-com:vml" Requires="v">
                <p:oleObj spid="_x0000_s74782" name="公式" r:id="rId7" imgW="1103040" imgH="318240" progId="Equation.3">
                  <p:embed/>
                </p:oleObj>
              </mc:Choice>
              <mc:Fallback>
                <p:oleObj name="公式" r:id="rId7" imgW="1103040" imgH="318240" progId="Equation.3">
                  <p:embed/>
                  <p:pic>
                    <p:nvPicPr>
                      <p:cNvPr id="0" name="Object 26" descr="image15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35150" y="1989138"/>
                        <a:ext cx="3373438" cy="1012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819" name="Object 27"/>
          <p:cNvGraphicFramePr>
            <a:graphicFrameLocks noChangeAspect="1"/>
          </p:cNvGraphicFramePr>
          <p:nvPr/>
        </p:nvGraphicFramePr>
        <p:xfrm>
          <a:off x="468313" y="4441825"/>
          <a:ext cx="2470150" cy="1074738"/>
        </p:xfrm>
        <a:graphic>
          <a:graphicData uri="http://schemas.openxmlformats.org/presentationml/2006/ole">
            <mc:AlternateContent xmlns:mc="http://schemas.openxmlformats.org/markup-compatibility/2006">
              <mc:Choice xmlns:v="urn:schemas-microsoft-com:vml" Requires="v">
                <p:oleObj spid="_x0000_s74783" name="Equation" r:id="rId9" imgW="759960" imgH="318240" progId="">
                  <p:embed/>
                </p:oleObj>
              </mc:Choice>
              <mc:Fallback>
                <p:oleObj name="Equation" r:id="rId9" imgW="759960" imgH="318240" progId="">
                  <p:embed/>
                  <p:pic>
                    <p:nvPicPr>
                      <p:cNvPr id="0" name="Object 27" descr="image15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8313" y="4441825"/>
                        <a:ext cx="2470150" cy="1074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820" name="Object 28"/>
          <p:cNvGraphicFramePr>
            <a:graphicFrameLocks noChangeAspect="1"/>
          </p:cNvGraphicFramePr>
          <p:nvPr/>
        </p:nvGraphicFramePr>
        <p:xfrm>
          <a:off x="2700338" y="5734050"/>
          <a:ext cx="2224087" cy="1123950"/>
        </p:xfrm>
        <a:graphic>
          <a:graphicData uri="http://schemas.openxmlformats.org/presentationml/2006/ole">
            <mc:AlternateContent xmlns:mc="http://schemas.openxmlformats.org/markup-compatibility/2006">
              <mc:Choice xmlns:v="urn:schemas-microsoft-com:vml" Requires="v">
                <p:oleObj spid="_x0000_s74784" name="Equation" r:id="rId11" imgW="645480" imgH="318240" progId="">
                  <p:embed/>
                </p:oleObj>
              </mc:Choice>
              <mc:Fallback>
                <p:oleObj name="Equation" r:id="rId11" imgW="645480" imgH="318240" progId="">
                  <p:embed/>
                  <p:pic>
                    <p:nvPicPr>
                      <p:cNvPr id="0" name="Object 28" descr="image16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00338" y="5734050"/>
                        <a:ext cx="2224087" cy="1123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3821" name="Group 29"/>
          <p:cNvGrpSpPr>
            <a:grpSpLocks noChangeAspect="1"/>
          </p:cNvGrpSpPr>
          <p:nvPr/>
        </p:nvGrpSpPr>
        <p:grpSpPr bwMode="auto">
          <a:xfrm>
            <a:off x="5529263" y="3729038"/>
            <a:ext cx="2259012" cy="2847975"/>
            <a:chOff x="3369" y="1609"/>
            <a:chExt cx="1697" cy="2139"/>
          </a:xfrm>
        </p:grpSpPr>
        <p:sp>
          <p:nvSpPr>
            <p:cNvPr id="56334" name="Line 18"/>
            <p:cNvSpPr>
              <a:spLocks noChangeAspect="1" noChangeShapeType="1"/>
            </p:cNvSpPr>
            <p:nvPr/>
          </p:nvSpPr>
          <p:spPr bwMode="auto">
            <a:xfrm>
              <a:off x="3522" y="3070"/>
              <a:ext cx="528" cy="528"/>
            </a:xfrm>
            <a:prstGeom prst="line">
              <a:avLst/>
            </a:prstGeom>
            <a:noFill/>
            <a:ln w="9525">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5" name="Oval 17"/>
            <p:cNvSpPr>
              <a:spLocks noChangeAspect="1" noChangeArrowheads="1"/>
            </p:cNvSpPr>
            <p:nvPr/>
          </p:nvSpPr>
          <p:spPr bwMode="auto">
            <a:xfrm>
              <a:off x="3369" y="1801"/>
              <a:ext cx="1680" cy="1584"/>
            </a:xfrm>
            <a:prstGeom prst="ellipse">
              <a:avLst/>
            </a:prstGeom>
            <a:noFill/>
            <a:ln w="19050">
              <a:solidFill>
                <a:schemeClr val="tx1"/>
              </a:solidFill>
              <a:prstDash val="dash"/>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6336" name="Object 19"/>
            <p:cNvGraphicFramePr>
              <a:graphicFrameLocks noChangeAspect="1"/>
            </p:cNvGraphicFramePr>
            <p:nvPr/>
          </p:nvGraphicFramePr>
          <p:xfrm>
            <a:off x="3993" y="3385"/>
            <a:ext cx="305" cy="363"/>
          </p:xfrm>
          <a:graphic>
            <a:graphicData uri="http://schemas.openxmlformats.org/presentationml/2006/ole">
              <mc:AlternateContent xmlns:mc="http://schemas.openxmlformats.org/markup-compatibility/2006">
                <mc:Choice xmlns:v="urn:schemas-microsoft-com:vml" Requires="v">
                  <p:oleObj spid="_x0000_s74785" name="公式" r:id="rId13" imgW="155160" imgH="187560" progId="Equation.3">
                    <p:embed/>
                  </p:oleObj>
                </mc:Choice>
                <mc:Fallback>
                  <p:oleObj name="公式" r:id="rId13" imgW="155160" imgH="187560" progId="Equation.3">
                    <p:embed/>
                    <p:pic>
                      <p:nvPicPr>
                        <p:cNvPr id="0" name="Object 19" descr="image16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93" y="3385"/>
                          <a:ext cx="305" cy="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6337" name="Line 20"/>
            <p:cNvSpPr>
              <a:spLocks noChangeAspect="1" noChangeShapeType="1"/>
            </p:cNvSpPr>
            <p:nvPr/>
          </p:nvSpPr>
          <p:spPr bwMode="auto">
            <a:xfrm flipV="1">
              <a:off x="5049" y="1993"/>
              <a:ext cx="0" cy="624"/>
            </a:xfrm>
            <a:prstGeom prst="line">
              <a:avLst/>
            </a:prstGeom>
            <a:noFill/>
            <a:ln w="9525">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8" name="Line 21"/>
            <p:cNvSpPr>
              <a:spLocks noChangeAspect="1" noChangeShapeType="1"/>
            </p:cNvSpPr>
            <p:nvPr/>
          </p:nvSpPr>
          <p:spPr bwMode="auto">
            <a:xfrm flipH="1">
              <a:off x="3657" y="1801"/>
              <a:ext cx="576" cy="0"/>
            </a:xfrm>
            <a:prstGeom prst="line">
              <a:avLst/>
            </a:prstGeom>
            <a:noFill/>
            <a:ln w="9525">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6339" name="Object 22"/>
            <p:cNvGraphicFramePr>
              <a:graphicFrameLocks noChangeAspect="1"/>
            </p:cNvGraphicFramePr>
            <p:nvPr/>
          </p:nvGraphicFramePr>
          <p:xfrm>
            <a:off x="3369" y="1609"/>
            <a:ext cx="305" cy="363"/>
          </p:xfrm>
          <a:graphic>
            <a:graphicData uri="http://schemas.openxmlformats.org/presentationml/2006/ole">
              <mc:AlternateContent xmlns:mc="http://schemas.openxmlformats.org/markup-compatibility/2006">
                <mc:Choice xmlns:v="urn:schemas-microsoft-com:vml" Requires="v">
                  <p:oleObj spid="_x0000_s74786" name="公式" r:id="rId15" imgW="155160" imgH="187560" progId="Equation.3">
                    <p:embed/>
                  </p:oleObj>
                </mc:Choice>
                <mc:Fallback>
                  <p:oleObj name="公式" r:id="rId15" imgW="155160" imgH="187560" progId="Equation.3">
                    <p:embed/>
                    <p:pic>
                      <p:nvPicPr>
                        <p:cNvPr id="0" name="Object 22" descr="image16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69" y="1609"/>
                          <a:ext cx="305" cy="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340" name="Object 23"/>
            <p:cNvGraphicFramePr>
              <a:graphicFrameLocks noChangeAspect="1"/>
            </p:cNvGraphicFramePr>
            <p:nvPr/>
          </p:nvGraphicFramePr>
          <p:xfrm>
            <a:off x="4761" y="1657"/>
            <a:ext cx="305" cy="363"/>
          </p:xfrm>
          <a:graphic>
            <a:graphicData uri="http://schemas.openxmlformats.org/presentationml/2006/ole">
              <mc:AlternateContent xmlns:mc="http://schemas.openxmlformats.org/markup-compatibility/2006">
                <mc:Choice xmlns:v="urn:schemas-microsoft-com:vml" Requires="v">
                  <p:oleObj spid="_x0000_s74787" name="公式" r:id="rId17" imgW="155160" imgH="187560" progId="Equation.3">
                    <p:embed/>
                  </p:oleObj>
                </mc:Choice>
                <mc:Fallback>
                  <p:oleObj name="公式" r:id="rId17" imgW="155160" imgH="187560" progId="Equation.3">
                    <p:embed/>
                    <p:pic>
                      <p:nvPicPr>
                        <p:cNvPr id="0" name="Object 23" descr="image16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61" y="1657"/>
                          <a:ext cx="305" cy="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3826" name="Text Box 34"/>
          <p:cNvSpPr txBox="1">
            <a:spLocks noChangeArrowheads="1"/>
          </p:cNvSpPr>
          <p:nvPr/>
        </p:nvSpPr>
        <p:spPr bwMode="auto">
          <a:xfrm>
            <a:off x="468313" y="2997200"/>
            <a:ext cx="50403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规定逆时针方向为回路正方向</a:t>
            </a:r>
          </a:p>
        </p:txBody>
      </p:sp>
      <p:sp>
        <p:nvSpPr>
          <p:cNvPr id="33827" name="Text Box 35"/>
          <p:cNvSpPr txBox="1">
            <a:spLocks noChangeArrowheads="1"/>
          </p:cNvSpPr>
          <p:nvPr/>
        </p:nvSpPr>
        <p:spPr bwMode="auto">
          <a:xfrm>
            <a:off x="250825" y="5445125"/>
            <a:ext cx="36195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方向：逆时针</a:t>
            </a:r>
          </a:p>
        </p:txBody>
      </p:sp>
      <p:graphicFrame>
        <p:nvGraphicFramePr>
          <p:cNvPr id="33828" name="Object 36"/>
          <p:cNvGraphicFramePr>
            <a:graphicFrameLocks noChangeAspect="1"/>
          </p:cNvGraphicFramePr>
          <p:nvPr/>
        </p:nvGraphicFramePr>
        <p:xfrm>
          <a:off x="468313" y="6021388"/>
          <a:ext cx="2087562" cy="587375"/>
        </p:xfrm>
        <a:graphic>
          <a:graphicData uri="http://schemas.openxmlformats.org/presentationml/2006/ole">
            <mc:AlternateContent xmlns:mc="http://schemas.openxmlformats.org/markup-compatibility/2006">
              <mc:Choice xmlns:v="urn:schemas-microsoft-com:vml" Requires="v">
                <p:oleObj spid="_x0000_s74788" name="Equation" r:id="rId19" imgW="19507200" imgH="5486400" progId="">
                  <p:embed/>
                </p:oleObj>
              </mc:Choice>
              <mc:Fallback>
                <p:oleObj name="Equation" r:id="rId19" imgW="19507200" imgH="5486400" progId="">
                  <p:embed/>
                  <p:pic>
                    <p:nvPicPr>
                      <p:cNvPr id="0" name="Object 36" descr="image16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68313" y="6021388"/>
                        <a:ext cx="2087562" cy="587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33806"/>
                                        </p:tgtEl>
                                        <p:attrNameLst>
                                          <p:attrName>style.visibility</p:attrName>
                                        </p:attrNameLst>
                                      </p:cBhvr>
                                      <p:to>
                                        <p:strVal val="visible"/>
                                      </p:to>
                                    </p:set>
                                    <p:animEffect transition="in" filter="box(out)">
                                      <p:cBhvr>
                                        <p:cTn id="7" dur="500"/>
                                        <p:tgtEl>
                                          <p:spTgt spid="3380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33825"/>
                                        </p:tgtEl>
                                        <p:attrNameLst>
                                          <p:attrName>style.visibility</p:attrName>
                                        </p:attrNameLst>
                                      </p:cBhvr>
                                      <p:to>
                                        <p:strVal val="visible"/>
                                      </p:to>
                                    </p:set>
                                    <p:animEffect transition="in" filter="box(out)">
                                      <p:cBhvr>
                                        <p:cTn id="12" dur="500"/>
                                        <p:tgtEl>
                                          <p:spTgt spid="33825"/>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288" fill="hold" grpId="0" nodeType="clickEffect">
                                  <p:stCondLst>
                                    <p:cond delay="0"/>
                                  </p:stCondLst>
                                  <p:childTnLst>
                                    <p:set>
                                      <p:cBhvr>
                                        <p:cTn id="16" dur="1" fill="hold">
                                          <p:stCondLst>
                                            <p:cond delay="0"/>
                                          </p:stCondLst>
                                        </p:cTn>
                                        <p:tgtEl>
                                          <p:spTgt spid="33807"/>
                                        </p:tgtEl>
                                        <p:attrNameLst>
                                          <p:attrName>style.visibility</p:attrName>
                                        </p:attrNameLst>
                                      </p:cBhvr>
                                      <p:to>
                                        <p:strVal val="visible"/>
                                      </p:to>
                                    </p:set>
                                    <p:anim calcmode="lin" valueType="num">
                                      <p:cBhvr>
                                        <p:cTn id="17" dur="500" fill="hold"/>
                                        <p:tgtEl>
                                          <p:spTgt spid="33807"/>
                                        </p:tgtEl>
                                        <p:attrNameLst>
                                          <p:attrName>ppt_w</p:attrName>
                                        </p:attrNameLst>
                                      </p:cBhvr>
                                      <p:tavLst>
                                        <p:tav tm="0">
                                          <p:val>
                                            <p:strVal val="4/3*#ppt_w"/>
                                          </p:val>
                                        </p:tav>
                                        <p:tav tm="100000">
                                          <p:val>
                                            <p:strVal val="#ppt_w"/>
                                          </p:val>
                                        </p:tav>
                                      </p:tavLst>
                                    </p:anim>
                                    <p:anim calcmode="lin" valueType="num">
                                      <p:cBhvr>
                                        <p:cTn id="18" dur="500" fill="hold"/>
                                        <p:tgtEl>
                                          <p:spTgt spid="33807"/>
                                        </p:tgtEl>
                                        <p:attrNameLst>
                                          <p:attrName>ppt_h</p:attrName>
                                        </p:attrNameLst>
                                      </p:cBhvr>
                                      <p:tavLst>
                                        <p:tav tm="0">
                                          <p:val>
                                            <p:strVal val="4/3*#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3818"/>
                                        </p:tgtEl>
                                        <p:attrNameLst>
                                          <p:attrName>style.visibility</p:attrName>
                                        </p:attrNameLst>
                                      </p:cBhvr>
                                      <p:to>
                                        <p:strVal val="visible"/>
                                      </p:to>
                                    </p:set>
                                    <p:animEffect transition="in" filter="wipe(left)">
                                      <p:cBhvr>
                                        <p:cTn id="23" dur="500"/>
                                        <p:tgtEl>
                                          <p:spTgt spid="33818"/>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grpId="0" nodeType="clickEffect">
                                  <p:stCondLst>
                                    <p:cond delay="0"/>
                                  </p:stCondLst>
                                  <p:childTnLst>
                                    <p:set>
                                      <p:cBhvr>
                                        <p:cTn id="27" dur="1" fill="hold">
                                          <p:stCondLst>
                                            <p:cond delay="0"/>
                                          </p:stCondLst>
                                        </p:cTn>
                                        <p:tgtEl>
                                          <p:spTgt spid="33826"/>
                                        </p:tgtEl>
                                        <p:attrNameLst>
                                          <p:attrName>style.visibility</p:attrName>
                                        </p:attrNameLst>
                                      </p:cBhvr>
                                      <p:to>
                                        <p:strVal val="visible"/>
                                      </p:to>
                                    </p:set>
                                    <p:animEffect transition="in" filter="box(in)">
                                      <p:cBhvr>
                                        <p:cTn id="28" dur="500"/>
                                        <p:tgtEl>
                                          <p:spTgt spid="3382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3816"/>
                                        </p:tgtEl>
                                        <p:attrNameLst>
                                          <p:attrName>style.visibility</p:attrName>
                                        </p:attrNameLst>
                                      </p:cBhvr>
                                      <p:to>
                                        <p:strVal val="visible"/>
                                      </p:to>
                                    </p:set>
                                    <p:animEffect transition="in" filter="wipe(left)">
                                      <p:cBhvr>
                                        <p:cTn id="33" dur="500"/>
                                        <p:tgtEl>
                                          <p:spTgt spid="33816"/>
                                        </p:tgtEl>
                                      </p:cBhvr>
                                    </p:animEffect>
                                  </p:childTnLst>
                                </p:cTn>
                              </p:par>
                            </p:childTnLst>
                          </p:cTn>
                        </p:par>
                      </p:childTnLst>
                    </p:cTn>
                  </p:par>
                  <p:par>
                    <p:cTn id="34" fill="hold">
                      <p:stCondLst>
                        <p:cond delay="indefinite"/>
                      </p:stCondLst>
                      <p:childTnLst>
                        <p:par>
                          <p:cTn id="35" fill="hold">
                            <p:stCondLst>
                              <p:cond delay="0"/>
                            </p:stCondLst>
                            <p:childTnLst>
                              <p:par>
                                <p:cTn id="36" presetID="4" presetClass="entr" presetSubtype="32" fill="hold" nodeType="clickEffect">
                                  <p:stCondLst>
                                    <p:cond delay="0"/>
                                  </p:stCondLst>
                                  <p:childTnLst>
                                    <p:set>
                                      <p:cBhvr>
                                        <p:cTn id="37" dur="1" fill="hold">
                                          <p:stCondLst>
                                            <p:cond delay="0"/>
                                          </p:stCondLst>
                                        </p:cTn>
                                        <p:tgtEl>
                                          <p:spTgt spid="33821"/>
                                        </p:tgtEl>
                                        <p:attrNameLst>
                                          <p:attrName>style.visibility</p:attrName>
                                        </p:attrNameLst>
                                      </p:cBhvr>
                                      <p:to>
                                        <p:strVal val="visible"/>
                                      </p:to>
                                    </p:set>
                                    <p:animEffect transition="in" filter="box(out)">
                                      <p:cBhvr>
                                        <p:cTn id="38" dur="500"/>
                                        <p:tgtEl>
                                          <p:spTgt spid="338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33817"/>
                                        </p:tgtEl>
                                        <p:attrNameLst>
                                          <p:attrName>style.visibility</p:attrName>
                                        </p:attrNameLst>
                                      </p:cBhvr>
                                      <p:to>
                                        <p:strVal val="visible"/>
                                      </p:to>
                                    </p:set>
                                    <p:animEffect transition="in" filter="wipe(left)">
                                      <p:cBhvr>
                                        <p:cTn id="43" dur="500"/>
                                        <p:tgtEl>
                                          <p:spTgt spid="33817"/>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33819"/>
                                        </p:tgtEl>
                                        <p:attrNameLst>
                                          <p:attrName>style.visibility</p:attrName>
                                        </p:attrNameLst>
                                      </p:cBhvr>
                                      <p:to>
                                        <p:strVal val="visible"/>
                                      </p:to>
                                    </p:set>
                                    <p:animEffect transition="in" filter="wipe(left)">
                                      <p:cBhvr>
                                        <p:cTn id="48" dur="500"/>
                                        <p:tgtEl>
                                          <p:spTgt spid="33819"/>
                                        </p:tgtEl>
                                      </p:cBhvr>
                                    </p:animEffect>
                                  </p:childTnLst>
                                </p:cTn>
                              </p:par>
                            </p:childTnLst>
                          </p:cTn>
                        </p:par>
                      </p:childTnLst>
                    </p:cTn>
                  </p:par>
                  <p:par>
                    <p:cTn id="49" fill="hold">
                      <p:stCondLst>
                        <p:cond delay="indefinite"/>
                      </p:stCondLst>
                      <p:childTnLst>
                        <p:par>
                          <p:cTn id="50" fill="hold">
                            <p:stCondLst>
                              <p:cond delay="0"/>
                            </p:stCondLst>
                            <p:childTnLst>
                              <p:par>
                                <p:cTn id="51" presetID="4" presetClass="entr" presetSubtype="16" fill="hold" grpId="0" nodeType="clickEffect">
                                  <p:stCondLst>
                                    <p:cond delay="0"/>
                                  </p:stCondLst>
                                  <p:childTnLst>
                                    <p:set>
                                      <p:cBhvr>
                                        <p:cTn id="52" dur="1" fill="hold">
                                          <p:stCondLst>
                                            <p:cond delay="0"/>
                                          </p:stCondLst>
                                        </p:cTn>
                                        <p:tgtEl>
                                          <p:spTgt spid="33827"/>
                                        </p:tgtEl>
                                        <p:attrNameLst>
                                          <p:attrName>style.visibility</p:attrName>
                                        </p:attrNameLst>
                                      </p:cBhvr>
                                      <p:to>
                                        <p:strVal val="visible"/>
                                      </p:to>
                                    </p:set>
                                    <p:animEffect transition="in" filter="box(in)">
                                      <p:cBhvr>
                                        <p:cTn id="53" dur="500"/>
                                        <p:tgtEl>
                                          <p:spTgt spid="33827"/>
                                        </p:tgtEl>
                                      </p:cBhvr>
                                    </p:animEffect>
                                  </p:childTnLst>
                                </p:cTn>
                              </p:par>
                            </p:childTnLst>
                          </p:cTn>
                        </p:par>
                      </p:childTnLst>
                    </p:cTn>
                  </p:par>
                  <p:par>
                    <p:cTn id="54" fill="hold">
                      <p:stCondLst>
                        <p:cond delay="indefinite"/>
                      </p:stCondLst>
                      <p:childTnLst>
                        <p:par>
                          <p:cTn id="55" fill="hold">
                            <p:stCondLst>
                              <p:cond delay="0"/>
                            </p:stCondLst>
                            <p:childTnLst>
                              <p:par>
                                <p:cTn id="56" presetID="4" presetClass="entr" presetSubtype="16" fill="hold" nodeType="clickEffect">
                                  <p:stCondLst>
                                    <p:cond delay="0"/>
                                  </p:stCondLst>
                                  <p:childTnLst>
                                    <p:set>
                                      <p:cBhvr>
                                        <p:cTn id="57" dur="1" fill="hold">
                                          <p:stCondLst>
                                            <p:cond delay="0"/>
                                          </p:stCondLst>
                                        </p:cTn>
                                        <p:tgtEl>
                                          <p:spTgt spid="33828"/>
                                        </p:tgtEl>
                                        <p:attrNameLst>
                                          <p:attrName>style.visibility</p:attrName>
                                        </p:attrNameLst>
                                      </p:cBhvr>
                                      <p:to>
                                        <p:strVal val="visible"/>
                                      </p:to>
                                    </p:set>
                                    <p:animEffect transition="in" filter="box(in)">
                                      <p:cBhvr>
                                        <p:cTn id="58" dur="500"/>
                                        <p:tgtEl>
                                          <p:spTgt spid="33828"/>
                                        </p:tgtEl>
                                      </p:cBhvr>
                                    </p:animEffect>
                                  </p:childTnLst>
                                </p:cTn>
                              </p:par>
                            </p:childTnLst>
                          </p:cTn>
                        </p:par>
                      </p:childTnLst>
                    </p:cTn>
                  </p:par>
                  <p:par>
                    <p:cTn id="59" fill="hold">
                      <p:stCondLst>
                        <p:cond delay="indefinite"/>
                      </p:stCondLst>
                      <p:childTnLst>
                        <p:par>
                          <p:cTn id="60" fill="hold">
                            <p:stCondLst>
                              <p:cond delay="0"/>
                            </p:stCondLst>
                            <p:childTnLst>
                              <p:par>
                                <p:cTn id="61" presetID="18" presetClass="entr" presetSubtype="6" fill="hold" nodeType="clickEffect">
                                  <p:stCondLst>
                                    <p:cond delay="0"/>
                                  </p:stCondLst>
                                  <p:childTnLst>
                                    <p:set>
                                      <p:cBhvr>
                                        <p:cTn id="62" dur="1" fill="hold">
                                          <p:stCondLst>
                                            <p:cond delay="0"/>
                                          </p:stCondLst>
                                        </p:cTn>
                                        <p:tgtEl>
                                          <p:spTgt spid="33820"/>
                                        </p:tgtEl>
                                        <p:attrNameLst>
                                          <p:attrName>style.visibility</p:attrName>
                                        </p:attrNameLst>
                                      </p:cBhvr>
                                      <p:to>
                                        <p:strVal val="visible"/>
                                      </p:to>
                                    </p:set>
                                    <p:animEffect transition="in" filter="strips(downRight)">
                                      <p:cBhvr>
                                        <p:cTn id="63" dur="500"/>
                                        <p:tgtEl>
                                          <p:spTgt spid="33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06" grpId="0" autoUpdateAnimBg="0"/>
      <p:bldP spid="33807" grpId="0" autoUpdateAnimBg="0"/>
      <p:bldP spid="33826" grpId="0"/>
      <p:bldP spid="33827" grpId="0"/>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4821" name="Object 5"/>
          <p:cNvGraphicFramePr>
            <a:graphicFrameLocks noChangeAspect="1"/>
          </p:cNvGraphicFramePr>
          <p:nvPr/>
        </p:nvGraphicFramePr>
        <p:xfrm>
          <a:off x="900113" y="620713"/>
          <a:ext cx="1543050" cy="606425"/>
        </p:xfrm>
        <a:graphic>
          <a:graphicData uri="http://schemas.openxmlformats.org/presentationml/2006/ole">
            <mc:AlternateContent xmlns:mc="http://schemas.openxmlformats.org/markup-compatibility/2006">
              <mc:Choice xmlns:v="urn:schemas-microsoft-com:vml" Requires="v">
                <p:oleObj spid="_x0000_s75795" name="公式" r:id="rId3" imgW="449280" imgH="171360" progId="Equation.3">
                  <p:embed/>
                </p:oleObj>
              </mc:Choice>
              <mc:Fallback>
                <p:oleObj name="公式" r:id="rId3" imgW="449280" imgH="171360" progId="Equation.3">
                  <p:embed/>
                  <p:pic>
                    <p:nvPicPr>
                      <p:cNvPr id="0" name="Object 5" descr="image1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620713"/>
                        <a:ext cx="1543050" cy="606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822" name="Object 6"/>
          <p:cNvGraphicFramePr>
            <a:graphicFrameLocks noChangeAspect="1"/>
          </p:cNvGraphicFramePr>
          <p:nvPr/>
        </p:nvGraphicFramePr>
        <p:xfrm>
          <a:off x="684213" y="1412875"/>
          <a:ext cx="3733800" cy="1120775"/>
        </p:xfrm>
        <a:graphic>
          <a:graphicData uri="http://schemas.openxmlformats.org/presentationml/2006/ole">
            <mc:AlternateContent xmlns:mc="http://schemas.openxmlformats.org/markup-compatibility/2006">
              <mc:Choice xmlns:v="urn:schemas-microsoft-com:vml" Requires="v">
                <p:oleObj spid="_x0000_s75796" name="公式" r:id="rId5" imgW="1103040" imgH="318240" progId="Equation.3">
                  <p:embed/>
                </p:oleObj>
              </mc:Choice>
              <mc:Fallback>
                <p:oleObj name="公式" r:id="rId5" imgW="1103040" imgH="318240" progId="Equation.3">
                  <p:embed/>
                  <p:pic>
                    <p:nvPicPr>
                      <p:cNvPr id="0" name="Object 6" descr="image16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213" y="1412875"/>
                        <a:ext cx="3733800" cy="1120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823" name="Object 7"/>
          <p:cNvGraphicFramePr>
            <a:graphicFrameLocks noChangeAspect="1"/>
          </p:cNvGraphicFramePr>
          <p:nvPr/>
        </p:nvGraphicFramePr>
        <p:xfrm>
          <a:off x="3148013" y="549275"/>
          <a:ext cx="2466975" cy="663575"/>
        </p:xfrm>
        <a:graphic>
          <a:graphicData uri="http://schemas.openxmlformats.org/presentationml/2006/ole">
            <mc:AlternateContent xmlns:mc="http://schemas.openxmlformats.org/markup-compatibility/2006">
              <mc:Choice xmlns:v="urn:schemas-microsoft-com:vml" Requires="v">
                <p:oleObj spid="_x0000_s75797" name="Equation" r:id="rId7" imgW="710640" imgH="179280" progId="">
                  <p:embed/>
                </p:oleObj>
              </mc:Choice>
              <mc:Fallback>
                <p:oleObj name="Equation" r:id="rId7" imgW="710640" imgH="179280" progId="">
                  <p:embed/>
                  <p:pic>
                    <p:nvPicPr>
                      <p:cNvPr id="0" name="Object 7" descr="image16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48013" y="549275"/>
                        <a:ext cx="2466975" cy="663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824" name="Object 8"/>
          <p:cNvGraphicFramePr>
            <a:graphicFrameLocks noChangeAspect="1"/>
          </p:cNvGraphicFramePr>
          <p:nvPr/>
        </p:nvGraphicFramePr>
        <p:xfrm>
          <a:off x="596900" y="2590800"/>
          <a:ext cx="3451225" cy="1087438"/>
        </p:xfrm>
        <a:graphic>
          <a:graphicData uri="http://schemas.openxmlformats.org/presentationml/2006/ole">
            <mc:AlternateContent xmlns:mc="http://schemas.openxmlformats.org/markup-compatibility/2006">
              <mc:Choice xmlns:v="urn:schemas-microsoft-com:vml" Requires="v">
                <p:oleObj spid="_x0000_s75798" name="Equation" r:id="rId9" imgW="1054080" imgH="318240" progId="">
                  <p:embed/>
                </p:oleObj>
              </mc:Choice>
              <mc:Fallback>
                <p:oleObj name="Equation" r:id="rId9" imgW="1054080" imgH="318240" progId="">
                  <p:embed/>
                  <p:pic>
                    <p:nvPicPr>
                      <p:cNvPr id="0" name="Object 8" descr="image16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6900" y="2590800"/>
                        <a:ext cx="3451225" cy="1087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825" name="Object 9"/>
          <p:cNvGraphicFramePr>
            <a:graphicFrameLocks noChangeAspect="1"/>
          </p:cNvGraphicFramePr>
          <p:nvPr/>
        </p:nvGraphicFramePr>
        <p:xfrm>
          <a:off x="971550" y="4005263"/>
          <a:ext cx="2290763" cy="1238250"/>
        </p:xfrm>
        <a:graphic>
          <a:graphicData uri="http://schemas.openxmlformats.org/presentationml/2006/ole">
            <mc:AlternateContent xmlns:mc="http://schemas.openxmlformats.org/markup-compatibility/2006">
              <mc:Choice xmlns:v="urn:schemas-microsoft-com:vml" Requires="v">
                <p:oleObj spid="_x0000_s75799" name="Equation" r:id="rId11" imgW="645480" imgH="342720" progId="">
                  <p:embed/>
                </p:oleObj>
              </mc:Choice>
              <mc:Fallback>
                <p:oleObj name="Equation" r:id="rId11" imgW="645480" imgH="342720" progId="">
                  <p:embed/>
                  <p:pic>
                    <p:nvPicPr>
                      <p:cNvPr id="0" name="Object 9" descr="image16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1550" y="4005263"/>
                        <a:ext cx="2290763" cy="1238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4887" name="Group 71"/>
          <p:cNvGrpSpPr/>
          <p:nvPr/>
        </p:nvGrpSpPr>
        <p:grpSpPr bwMode="auto">
          <a:xfrm>
            <a:off x="5508625" y="1628775"/>
            <a:ext cx="2505075" cy="2482850"/>
            <a:chOff x="4195" y="1870"/>
            <a:chExt cx="1313" cy="1207"/>
          </a:xfrm>
        </p:grpSpPr>
        <p:sp>
          <p:nvSpPr>
            <p:cNvPr id="57353" name="Line 72"/>
            <p:cNvSpPr>
              <a:spLocks noChangeShapeType="1"/>
            </p:cNvSpPr>
            <p:nvPr/>
          </p:nvSpPr>
          <p:spPr bwMode="auto">
            <a:xfrm>
              <a:off x="4332" y="1979"/>
              <a:ext cx="0" cy="907"/>
            </a:xfrm>
            <a:prstGeom prst="line">
              <a:avLst/>
            </a:prstGeom>
            <a:noFill/>
            <a:ln w="19050">
              <a:solidFill>
                <a:schemeClr val="tx1"/>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4" name="Line 73"/>
            <p:cNvSpPr>
              <a:spLocks noChangeShapeType="1"/>
            </p:cNvSpPr>
            <p:nvPr/>
          </p:nvSpPr>
          <p:spPr bwMode="auto">
            <a:xfrm flipH="1">
              <a:off x="4332" y="2886"/>
              <a:ext cx="1133" cy="0"/>
            </a:xfrm>
            <a:prstGeom prst="line">
              <a:avLst/>
            </a:prstGeom>
            <a:noFill/>
            <a:ln w="19050">
              <a:solidFill>
                <a:schemeClr val="tx1"/>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5" name="Line 74"/>
            <p:cNvSpPr>
              <a:spLocks noChangeShapeType="1"/>
            </p:cNvSpPr>
            <p:nvPr/>
          </p:nvSpPr>
          <p:spPr bwMode="auto">
            <a:xfrm flipV="1">
              <a:off x="4332" y="2341"/>
              <a:ext cx="544" cy="545"/>
            </a:xfrm>
            <a:prstGeom prst="line">
              <a:avLst/>
            </a:prstGeom>
            <a:noFill/>
            <a:ln w="28575">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6" name="Freeform 75"/>
            <p:cNvSpPr/>
            <p:nvPr/>
          </p:nvSpPr>
          <p:spPr bwMode="auto">
            <a:xfrm>
              <a:off x="4876" y="2341"/>
              <a:ext cx="500" cy="466"/>
            </a:xfrm>
            <a:custGeom>
              <a:avLst/>
              <a:gdLst>
                <a:gd name="T0" fmla="*/ 0 w 500"/>
                <a:gd name="T1" fmla="*/ 0 h 466"/>
                <a:gd name="T2" fmla="*/ 162 w 500"/>
                <a:gd name="T3" fmla="*/ 237 h 466"/>
                <a:gd name="T4" fmla="*/ 335 w 500"/>
                <a:gd name="T5" fmla="*/ 393 h 466"/>
                <a:gd name="T6" fmla="*/ 500 w 500"/>
                <a:gd name="T7" fmla="*/ 466 h 4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0" h="466">
                  <a:moveTo>
                    <a:pt x="0" y="0"/>
                  </a:moveTo>
                  <a:cubicBezTo>
                    <a:pt x="27" y="39"/>
                    <a:pt x="106" y="171"/>
                    <a:pt x="162" y="237"/>
                  </a:cubicBezTo>
                  <a:cubicBezTo>
                    <a:pt x="218" y="303"/>
                    <a:pt x="279" y="355"/>
                    <a:pt x="335" y="393"/>
                  </a:cubicBezTo>
                  <a:cubicBezTo>
                    <a:pt x="391" y="431"/>
                    <a:pt x="466" y="451"/>
                    <a:pt x="500" y="466"/>
                  </a:cubicBezTo>
                </a:path>
              </a:pathLst>
            </a:custGeom>
            <a:noFill/>
            <a:ln w="28575" cap="flat"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7" name="Line 76"/>
            <p:cNvSpPr>
              <a:spLocks noChangeShapeType="1"/>
            </p:cNvSpPr>
            <p:nvPr/>
          </p:nvSpPr>
          <p:spPr bwMode="auto">
            <a:xfrm>
              <a:off x="4876" y="2341"/>
              <a:ext cx="0" cy="545"/>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8" name="Rectangle 77"/>
            <p:cNvSpPr>
              <a:spLocks noChangeArrowheads="1"/>
            </p:cNvSpPr>
            <p:nvPr/>
          </p:nvSpPr>
          <p:spPr bwMode="auto">
            <a:xfrm>
              <a:off x="5329" y="2795"/>
              <a:ext cx="179"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3200" i="1">
                  <a:latin typeface="Times New Roman" panose="02020603050405020304" pitchFamily="18" charset="0"/>
                  <a:sym typeface="Symbol" panose="05050102010706020507" pitchFamily="18" charset="2"/>
                </a:rPr>
                <a:t>r</a:t>
              </a:r>
            </a:p>
          </p:txBody>
        </p:sp>
        <p:graphicFrame>
          <p:nvGraphicFramePr>
            <p:cNvPr id="57359" name="Object 78"/>
            <p:cNvGraphicFramePr>
              <a:graphicFrameLocks noChangeAspect="1"/>
            </p:cNvGraphicFramePr>
            <p:nvPr/>
          </p:nvGraphicFramePr>
          <p:xfrm>
            <a:off x="4315" y="1870"/>
            <a:ext cx="378" cy="397"/>
          </p:xfrm>
          <a:graphic>
            <a:graphicData uri="http://schemas.openxmlformats.org/presentationml/2006/ole">
              <mc:AlternateContent xmlns:mc="http://schemas.openxmlformats.org/markup-compatibility/2006">
                <mc:Choice xmlns:v="urn:schemas-microsoft-com:vml" Requires="v">
                  <p:oleObj spid="_x0000_s75800" name="Equation" r:id="rId13" imgW="179640" imgH="187560" progId="">
                    <p:embed/>
                  </p:oleObj>
                </mc:Choice>
                <mc:Fallback>
                  <p:oleObj name="Equation" r:id="rId13" imgW="179640" imgH="187560" progId="">
                    <p:embed/>
                    <p:pic>
                      <p:nvPicPr>
                        <p:cNvPr id="0" name="Object 78" descr="image17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15" y="1870"/>
                          <a:ext cx="378" cy="3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7360" name="Text Box 79"/>
            <p:cNvSpPr txBox="1">
              <a:spLocks noChangeArrowheads="1"/>
            </p:cNvSpPr>
            <p:nvPr/>
          </p:nvSpPr>
          <p:spPr bwMode="auto">
            <a:xfrm>
              <a:off x="4195" y="2795"/>
              <a:ext cx="22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i="1">
                  <a:latin typeface="Times New Roman" panose="02020603050405020304" pitchFamily="18" charset="0"/>
                </a:rPr>
                <a:t>o</a:t>
              </a:r>
            </a:p>
          </p:txBody>
        </p:sp>
        <p:sp>
          <p:nvSpPr>
            <p:cNvPr id="57361" name="Rectangle 80"/>
            <p:cNvSpPr>
              <a:spLocks noChangeArrowheads="1"/>
            </p:cNvSpPr>
            <p:nvPr/>
          </p:nvSpPr>
          <p:spPr bwMode="auto">
            <a:xfrm>
              <a:off x="4785" y="2840"/>
              <a:ext cx="194" cy="222"/>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i="1">
                  <a:latin typeface="Times New Roman" panose="02020603050405020304" pitchFamily="18" charset="0"/>
                </a:rPr>
                <a:t>R</a:t>
              </a:r>
              <a:endParaRPr kumimoji="1" lang="en-US" altLang="zh-CN" sz="2000" i="1">
                <a:latin typeface="Times New Roman" panose="02020603050405020304" pitchFamily="18" charset="0"/>
              </a:endParaRPr>
            </a:p>
          </p:txBody>
        </p:sp>
      </p:grpSp>
      <p:sp>
        <p:nvSpPr>
          <p:cNvPr id="34897" name="Text Box 81"/>
          <p:cNvSpPr txBox="1">
            <a:spLocks noChangeArrowheads="1"/>
          </p:cNvSpPr>
          <p:nvPr/>
        </p:nvSpPr>
        <p:spPr bwMode="auto">
          <a:xfrm>
            <a:off x="827088" y="5516563"/>
            <a:ext cx="28273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方向：逆时针</a:t>
            </a:r>
            <a:endParaRPr lang="zh-CN" altLang="en-US" sz="2800" b="1">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821"/>
                                        </p:tgtEl>
                                        <p:attrNameLst>
                                          <p:attrName>style.visibility</p:attrName>
                                        </p:attrNameLst>
                                      </p:cBhvr>
                                      <p:to>
                                        <p:strVal val="visible"/>
                                      </p:to>
                                    </p:set>
                                    <p:animEffect transition="in" filter="wipe(left)">
                                      <p:cBhvr>
                                        <p:cTn id="7" dur="500"/>
                                        <p:tgtEl>
                                          <p:spTgt spid="34821"/>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34823"/>
                                        </p:tgtEl>
                                        <p:attrNameLst>
                                          <p:attrName>style.visibility</p:attrName>
                                        </p:attrNameLst>
                                      </p:cBhvr>
                                      <p:to>
                                        <p:strVal val="visible"/>
                                      </p:to>
                                    </p:set>
                                    <p:animEffect transition="in" filter="strips(downRight)">
                                      <p:cBhvr>
                                        <p:cTn id="12" dur="500"/>
                                        <p:tgtEl>
                                          <p:spTgt spid="348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4822"/>
                                        </p:tgtEl>
                                        <p:attrNameLst>
                                          <p:attrName>style.visibility</p:attrName>
                                        </p:attrNameLst>
                                      </p:cBhvr>
                                      <p:to>
                                        <p:strVal val="visible"/>
                                      </p:to>
                                    </p:set>
                                    <p:animEffect transition="in" filter="wipe(left)">
                                      <p:cBhvr>
                                        <p:cTn id="17" dur="500"/>
                                        <p:tgtEl>
                                          <p:spTgt spid="34822"/>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34824"/>
                                        </p:tgtEl>
                                        <p:attrNameLst>
                                          <p:attrName>style.visibility</p:attrName>
                                        </p:attrNameLst>
                                      </p:cBhvr>
                                      <p:to>
                                        <p:strVal val="visible"/>
                                      </p:to>
                                    </p:set>
                                    <p:animEffect transition="in" filter="strips(downRight)">
                                      <p:cBhvr>
                                        <p:cTn id="22" dur="500"/>
                                        <p:tgtEl>
                                          <p:spTgt spid="34824"/>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34825"/>
                                        </p:tgtEl>
                                        <p:attrNameLst>
                                          <p:attrName>style.visibility</p:attrName>
                                        </p:attrNameLst>
                                      </p:cBhvr>
                                      <p:to>
                                        <p:strVal val="visible"/>
                                      </p:to>
                                    </p:set>
                                    <p:animEffect transition="in" filter="strips(downRight)">
                                      <p:cBhvr>
                                        <p:cTn id="27" dur="500"/>
                                        <p:tgtEl>
                                          <p:spTgt spid="34825"/>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4897"/>
                                        </p:tgtEl>
                                        <p:attrNameLst>
                                          <p:attrName>style.visibility</p:attrName>
                                        </p:attrNameLst>
                                      </p:cBhvr>
                                      <p:to>
                                        <p:strVal val="visible"/>
                                      </p:to>
                                    </p:set>
                                    <p:animEffect transition="in" filter="box(in)">
                                      <p:cBhvr>
                                        <p:cTn id="32" dur="500"/>
                                        <p:tgtEl>
                                          <p:spTgt spid="3489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4887"/>
                                        </p:tgtEl>
                                        <p:attrNameLst>
                                          <p:attrName>style.visibility</p:attrName>
                                        </p:attrNameLst>
                                      </p:cBhvr>
                                      <p:to>
                                        <p:strVal val="visible"/>
                                      </p:to>
                                    </p:set>
                                    <p:animEffect transition="in" filter="fade">
                                      <p:cBhvr>
                                        <p:cTn id="37" dur="1000"/>
                                        <p:tgtEl>
                                          <p:spTgt spid="348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97"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8066" name="Group 2"/>
          <p:cNvGrpSpPr/>
          <p:nvPr/>
        </p:nvGrpSpPr>
        <p:grpSpPr bwMode="auto">
          <a:xfrm>
            <a:off x="609600" y="1371600"/>
            <a:ext cx="7467600" cy="4064000"/>
            <a:chOff x="384" y="432"/>
            <a:chExt cx="4634" cy="2992"/>
          </a:xfrm>
        </p:grpSpPr>
        <p:grpSp>
          <p:nvGrpSpPr>
            <p:cNvPr id="15366" name="Group 3"/>
            <p:cNvGrpSpPr/>
            <p:nvPr/>
          </p:nvGrpSpPr>
          <p:grpSpPr bwMode="auto">
            <a:xfrm>
              <a:off x="384" y="1008"/>
              <a:ext cx="4224" cy="2416"/>
              <a:chOff x="384" y="1008"/>
              <a:chExt cx="4224" cy="2416"/>
            </a:xfrm>
          </p:grpSpPr>
          <p:grpSp>
            <p:nvGrpSpPr>
              <p:cNvPr id="15377" name="Group 4"/>
              <p:cNvGrpSpPr/>
              <p:nvPr/>
            </p:nvGrpSpPr>
            <p:grpSpPr bwMode="auto">
              <a:xfrm>
                <a:off x="384" y="2300"/>
                <a:ext cx="2352" cy="1060"/>
                <a:chOff x="912" y="2208"/>
                <a:chExt cx="3120" cy="1536"/>
              </a:xfrm>
            </p:grpSpPr>
            <p:sp>
              <p:nvSpPr>
                <p:cNvPr id="88069" name="Freeform 5"/>
                <p:cNvSpPr/>
                <p:nvPr/>
              </p:nvSpPr>
              <p:spPr bwMode="auto">
                <a:xfrm>
                  <a:off x="960" y="2208"/>
                  <a:ext cx="3024" cy="1392"/>
                </a:xfrm>
                <a:custGeom>
                  <a:avLst/>
                  <a:gdLst>
                    <a:gd name="T0" fmla="*/ 0 w 3024"/>
                    <a:gd name="T1" fmla="*/ 672 h 1392"/>
                    <a:gd name="T2" fmla="*/ 384 w 3024"/>
                    <a:gd name="T3" fmla="*/ 1392 h 1392"/>
                    <a:gd name="T4" fmla="*/ 3024 w 3024"/>
                    <a:gd name="T5" fmla="*/ 720 h 1392"/>
                    <a:gd name="T6" fmla="*/ 2496 w 3024"/>
                    <a:gd name="T7" fmla="*/ 0 h 1392"/>
                    <a:gd name="T8" fmla="*/ 0 w 3024"/>
                    <a:gd name="T9" fmla="*/ 672 h 1392"/>
                  </a:gdLst>
                  <a:ahLst/>
                  <a:cxnLst>
                    <a:cxn ang="0">
                      <a:pos x="T0" y="T1"/>
                    </a:cxn>
                    <a:cxn ang="0">
                      <a:pos x="T2" y="T3"/>
                    </a:cxn>
                    <a:cxn ang="0">
                      <a:pos x="T4" y="T5"/>
                    </a:cxn>
                    <a:cxn ang="0">
                      <a:pos x="T6" y="T7"/>
                    </a:cxn>
                    <a:cxn ang="0">
                      <a:pos x="T8" y="T9"/>
                    </a:cxn>
                  </a:cxnLst>
                  <a:rect l="0" t="0" r="r" b="b"/>
                  <a:pathLst>
                    <a:path w="3024" h="1392">
                      <a:moveTo>
                        <a:pt x="0" y="672"/>
                      </a:moveTo>
                      <a:lnTo>
                        <a:pt x="384" y="1392"/>
                      </a:lnTo>
                      <a:lnTo>
                        <a:pt x="3024" y="720"/>
                      </a:lnTo>
                      <a:lnTo>
                        <a:pt x="2496" y="0"/>
                      </a:lnTo>
                      <a:lnTo>
                        <a:pt x="0" y="672"/>
                      </a:lnTo>
                      <a:close/>
                    </a:path>
                  </a:pathLst>
                </a:custGeom>
                <a:gradFill rotWithShape="0">
                  <a:gsLst>
                    <a:gs pos="0">
                      <a:schemeClr val="accent1"/>
                    </a:gs>
                    <a:gs pos="100000">
                      <a:schemeClr val="accent1">
                        <a:gamma/>
                        <a:shade val="6275"/>
                        <a:invGamma/>
                      </a:schemeClr>
                    </a:gs>
                  </a:gsLst>
                  <a:path path="rect">
                    <a:fillToRect t="100000" r="100000"/>
                  </a:path>
                </a:gradFill>
                <a:ln w="12700" cap="flat"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88070" name="Freeform 6"/>
                <p:cNvSpPr/>
                <p:nvPr/>
              </p:nvSpPr>
              <p:spPr bwMode="auto">
                <a:xfrm>
                  <a:off x="912" y="2880"/>
                  <a:ext cx="3121" cy="864"/>
                </a:xfrm>
                <a:custGeom>
                  <a:avLst/>
                  <a:gdLst>
                    <a:gd name="T0" fmla="*/ 48 w 3120"/>
                    <a:gd name="T1" fmla="*/ 0 h 864"/>
                    <a:gd name="T2" fmla="*/ 0 w 3120"/>
                    <a:gd name="T3" fmla="*/ 48 h 864"/>
                    <a:gd name="T4" fmla="*/ 384 w 3120"/>
                    <a:gd name="T5" fmla="*/ 864 h 864"/>
                    <a:gd name="T6" fmla="*/ 3120 w 3120"/>
                    <a:gd name="T7" fmla="*/ 144 h 864"/>
                    <a:gd name="T8" fmla="*/ 3072 w 3120"/>
                    <a:gd name="T9" fmla="*/ 48 h 864"/>
                    <a:gd name="T10" fmla="*/ 432 w 3120"/>
                    <a:gd name="T11" fmla="*/ 720 h 864"/>
                    <a:gd name="T12" fmla="*/ 48 w 3120"/>
                    <a:gd name="T13" fmla="*/ 0 h 864"/>
                  </a:gdLst>
                  <a:ahLst/>
                  <a:cxnLst>
                    <a:cxn ang="0">
                      <a:pos x="T0" y="T1"/>
                    </a:cxn>
                    <a:cxn ang="0">
                      <a:pos x="T2" y="T3"/>
                    </a:cxn>
                    <a:cxn ang="0">
                      <a:pos x="T4" y="T5"/>
                    </a:cxn>
                    <a:cxn ang="0">
                      <a:pos x="T6" y="T7"/>
                    </a:cxn>
                    <a:cxn ang="0">
                      <a:pos x="T8" y="T9"/>
                    </a:cxn>
                    <a:cxn ang="0">
                      <a:pos x="T10" y="T11"/>
                    </a:cxn>
                    <a:cxn ang="0">
                      <a:pos x="T12" y="T13"/>
                    </a:cxn>
                  </a:cxnLst>
                  <a:rect l="0" t="0" r="r" b="b"/>
                  <a:pathLst>
                    <a:path w="3120" h="864">
                      <a:moveTo>
                        <a:pt x="48" y="0"/>
                      </a:moveTo>
                      <a:lnTo>
                        <a:pt x="0" y="48"/>
                      </a:lnTo>
                      <a:lnTo>
                        <a:pt x="384" y="864"/>
                      </a:lnTo>
                      <a:lnTo>
                        <a:pt x="3120" y="144"/>
                      </a:lnTo>
                      <a:lnTo>
                        <a:pt x="3072" y="48"/>
                      </a:lnTo>
                      <a:lnTo>
                        <a:pt x="432" y="720"/>
                      </a:lnTo>
                      <a:lnTo>
                        <a:pt x="48" y="0"/>
                      </a:lnTo>
                      <a:close/>
                    </a:path>
                  </a:pathLst>
                </a:custGeom>
                <a:gradFill rotWithShape="0">
                  <a:gsLst>
                    <a:gs pos="0">
                      <a:schemeClr val="accent1"/>
                    </a:gs>
                    <a:gs pos="100000">
                      <a:schemeClr val="accent1">
                        <a:gamma/>
                        <a:shade val="6275"/>
                        <a:invGamma/>
                      </a:schemeClr>
                    </a:gs>
                  </a:gsLst>
                  <a:path path="rect">
                    <a:fillToRect t="100000" r="100000"/>
                  </a:path>
                </a:gradFill>
                <a:ln w="12700" cap="flat"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sp>
            <p:nvSpPr>
              <p:cNvPr id="15378" name="Freeform 7" descr="绿色大理石"/>
              <p:cNvSpPr/>
              <p:nvPr/>
            </p:nvSpPr>
            <p:spPr bwMode="auto">
              <a:xfrm>
                <a:off x="746" y="1179"/>
                <a:ext cx="1628" cy="1855"/>
              </a:xfrm>
              <a:custGeom>
                <a:avLst/>
                <a:gdLst>
                  <a:gd name="T0" fmla="*/ 217 w 2160"/>
                  <a:gd name="T1" fmla="*/ 199 h 2688"/>
                  <a:gd name="T2" fmla="*/ 0 w 2160"/>
                  <a:gd name="T3" fmla="*/ 464 h 2688"/>
                  <a:gd name="T4" fmla="*/ 0 w 2160"/>
                  <a:gd name="T5" fmla="*/ 1855 h 2688"/>
                  <a:gd name="T6" fmla="*/ 1628 w 2160"/>
                  <a:gd name="T7" fmla="*/ 1491 h 2688"/>
                  <a:gd name="T8" fmla="*/ 1628 w 2160"/>
                  <a:gd name="T9" fmla="*/ 199 h 2688"/>
                  <a:gd name="T10" fmla="*/ 1447 w 2160"/>
                  <a:gd name="T11" fmla="*/ 0 h 2688"/>
                  <a:gd name="T12" fmla="*/ 217 w 2160"/>
                  <a:gd name="T13" fmla="*/ 199 h 26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 h="2688">
                    <a:moveTo>
                      <a:pt x="288" y="288"/>
                    </a:moveTo>
                    <a:lnTo>
                      <a:pt x="0" y="672"/>
                    </a:lnTo>
                    <a:lnTo>
                      <a:pt x="0" y="2688"/>
                    </a:lnTo>
                    <a:lnTo>
                      <a:pt x="2160" y="2160"/>
                    </a:lnTo>
                    <a:lnTo>
                      <a:pt x="2160" y="288"/>
                    </a:lnTo>
                    <a:lnTo>
                      <a:pt x="1920" y="0"/>
                    </a:lnTo>
                    <a:lnTo>
                      <a:pt x="288" y="288"/>
                    </a:lnTo>
                    <a:close/>
                  </a:path>
                </a:pathLst>
              </a:custGeom>
              <a:blipFill dpi="0" rotWithShape="0">
                <a:blip r:embed="rId2" cstate="print"/>
                <a:srcRect/>
                <a:tile tx="0" ty="0" sx="100000" sy="100000" flip="none" algn="tl"/>
              </a:blipFill>
              <a:ln w="12700" cap="flat"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79" name="Freeform 8"/>
              <p:cNvSpPr/>
              <p:nvPr/>
            </p:nvSpPr>
            <p:spPr bwMode="auto">
              <a:xfrm>
                <a:off x="818" y="1245"/>
                <a:ext cx="1484" cy="928"/>
              </a:xfrm>
              <a:custGeom>
                <a:avLst/>
                <a:gdLst>
                  <a:gd name="T0" fmla="*/ 181 w 1968"/>
                  <a:gd name="T1" fmla="*/ 199 h 1344"/>
                  <a:gd name="T2" fmla="*/ 0 w 1968"/>
                  <a:gd name="T3" fmla="*/ 464 h 1344"/>
                  <a:gd name="T4" fmla="*/ 0 w 1968"/>
                  <a:gd name="T5" fmla="*/ 928 h 1344"/>
                  <a:gd name="T6" fmla="*/ 1484 w 1968"/>
                  <a:gd name="T7" fmla="*/ 630 h 1344"/>
                  <a:gd name="T8" fmla="*/ 1484 w 1968"/>
                  <a:gd name="T9" fmla="*/ 166 h 1344"/>
                  <a:gd name="T10" fmla="*/ 1339 w 1968"/>
                  <a:gd name="T11" fmla="*/ 0 h 1344"/>
                  <a:gd name="T12" fmla="*/ 181 w 1968"/>
                  <a:gd name="T13" fmla="*/ 199 h 13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68" h="1344">
                    <a:moveTo>
                      <a:pt x="240" y="288"/>
                    </a:moveTo>
                    <a:lnTo>
                      <a:pt x="0" y="672"/>
                    </a:lnTo>
                    <a:lnTo>
                      <a:pt x="0" y="1344"/>
                    </a:lnTo>
                    <a:lnTo>
                      <a:pt x="1968" y="912"/>
                    </a:lnTo>
                    <a:lnTo>
                      <a:pt x="1968" y="240"/>
                    </a:lnTo>
                    <a:lnTo>
                      <a:pt x="1776" y="0"/>
                    </a:lnTo>
                    <a:lnTo>
                      <a:pt x="240" y="288"/>
                    </a:lnTo>
                    <a:close/>
                  </a:path>
                </a:pathLst>
              </a:custGeom>
              <a:solidFill>
                <a:schemeClr val="tx1"/>
              </a:solidFill>
              <a:ln w="12700" cap="flat"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0" name="Freeform 9" descr="绿色大理石"/>
              <p:cNvSpPr/>
              <p:nvPr/>
            </p:nvSpPr>
            <p:spPr bwMode="auto">
              <a:xfrm>
                <a:off x="782" y="1008"/>
                <a:ext cx="1411" cy="370"/>
              </a:xfrm>
              <a:custGeom>
                <a:avLst/>
                <a:gdLst>
                  <a:gd name="T0" fmla="*/ 0 w 1872"/>
                  <a:gd name="T1" fmla="*/ 204 h 536"/>
                  <a:gd name="T2" fmla="*/ 181 w 1872"/>
                  <a:gd name="T3" fmla="*/ 370 h 536"/>
                  <a:gd name="T4" fmla="*/ 1411 w 1872"/>
                  <a:gd name="T5" fmla="*/ 171 h 536"/>
                  <a:gd name="T6" fmla="*/ 1158 w 1872"/>
                  <a:gd name="T7" fmla="*/ 6 h 536"/>
                  <a:gd name="T8" fmla="*/ 1185 w 1872"/>
                  <a:gd name="T9" fmla="*/ 3 h 536"/>
                  <a:gd name="T10" fmla="*/ 0 w 1872"/>
                  <a:gd name="T11" fmla="*/ 204 h 5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72" h="536">
                    <a:moveTo>
                      <a:pt x="0" y="296"/>
                    </a:moveTo>
                    <a:lnTo>
                      <a:pt x="240" y="536"/>
                    </a:lnTo>
                    <a:lnTo>
                      <a:pt x="1872" y="248"/>
                    </a:lnTo>
                    <a:cubicBezTo>
                      <a:pt x="1760" y="168"/>
                      <a:pt x="1643" y="95"/>
                      <a:pt x="1536" y="8"/>
                    </a:cubicBezTo>
                    <a:cubicBezTo>
                      <a:pt x="1527" y="0"/>
                      <a:pt x="1572" y="4"/>
                      <a:pt x="1572" y="4"/>
                    </a:cubicBezTo>
                    <a:lnTo>
                      <a:pt x="0" y="296"/>
                    </a:lnTo>
                    <a:close/>
                  </a:path>
                </a:pathLst>
              </a:custGeom>
              <a:blipFill dpi="0" rotWithShape="0">
                <a:blip r:embed="rId2" cstate="print"/>
                <a:srcRect/>
                <a:tile tx="0" ty="0" sx="100000" sy="100000" flip="none" algn="tl"/>
              </a:blipFill>
              <a:ln w="12700" cap="flat"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1" name="Freeform 10" descr="绿色大理石"/>
              <p:cNvSpPr/>
              <p:nvPr/>
            </p:nvSpPr>
            <p:spPr bwMode="auto">
              <a:xfrm>
                <a:off x="565" y="1212"/>
                <a:ext cx="398" cy="431"/>
              </a:xfrm>
              <a:custGeom>
                <a:avLst/>
                <a:gdLst>
                  <a:gd name="T0" fmla="*/ 217 w 528"/>
                  <a:gd name="T1" fmla="*/ 0 h 624"/>
                  <a:gd name="T2" fmla="*/ 398 w 528"/>
                  <a:gd name="T3" fmla="*/ 166 h 624"/>
                  <a:gd name="T4" fmla="*/ 181 w 528"/>
                  <a:gd name="T5" fmla="*/ 431 h 624"/>
                  <a:gd name="T6" fmla="*/ 0 w 528"/>
                  <a:gd name="T7" fmla="*/ 265 h 624"/>
                  <a:gd name="T8" fmla="*/ 217 w 528"/>
                  <a:gd name="T9" fmla="*/ 0 h 6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8" h="624">
                    <a:moveTo>
                      <a:pt x="288" y="0"/>
                    </a:moveTo>
                    <a:lnTo>
                      <a:pt x="528" y="240"/>
                    </a:lnTo>
                    <a:lnTo>
                      <a:pt x="240" y="624"/>
                    </a:lnTo>
                    <a:lnTo>
                      <a:pt x="0" y="384"/>
                    </a:lnTo>
                    <a:lnTo>
                      <a:pt x="288" y="0"/>
                    </a:lnTo>
                    <a:close/>
                  </a:path>
                </a:pathLst>
              </a:custGeom>
              <a:blipFill dpi="0" rotWithShape="0">
                <a:blip r:embed="rId2" cstate="print"/>
                <a:srcRect/>
                <a:tile tx="0" ty="0" sx="100000" sy="100000" flip="none" algn="tl"/>
              </a:blipFill>
              <a:ln w="12700" cap="flat"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2" name="Freeform 11" descr="绿色大理石"/>
              <p:cNvSpPr/>
              <p:nvPr/>
            </p:nvSpPr>
            <p:spPr bwMode="auto">
              <a:xfrm>
                <a:off x="565" y="1477"/>
                <a:ext cx="181" cy="1557"/>
              </a:xfrm>
              <a:custGeom>
                <a:avLst/>
                <a:gdLst>
                  <a:gd name="T0" fmla="*/ 0 w 240"/>
                  <a:gd name="T1" fmla="*/ 0 h 2256"/>
                  <a:gd name="T2" fmla="*/ 181 w 240"/>
                  <a:gd name="T3" fmla="*/ 166 h 2256"/>
                  <a:gd name="T4" fmla="*/ 181 w 240"/>
                  <a:gd name="T5" fmla="*/ 1557 h 2256"/>
                  <a:gd name="T6" fmla="*/ 36 w 240"/>
                  <a:gd name="T7" fmla="*/ 1226 h 2256"/>
                  <a:gd name="T8" fmla="*/ 0 w 240"/>
                  <a:gd name="T9" fmla="*/ 0 h 2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2256">
                    <a:moveTo>
                      <a:pt x="0" y="0"/>
                    </a:moveTo>
                    <a:lnTo>
                      <a:pt x="240" y="240"/>
                    </a:lnTo>
                    <a:lnTo>
                      <a:pt x="240" y="2256"/>
                    </a:lnTo>
                    <a:lnTo>
                      <a:pt x="48" y="1776"/>
                    </a:lnTo>
                    <a:lnTo>
                      <a:pt x="0" y="0"/>
                    </a:lnTo>
                    <a:close/>
                  </a:path>
                </a:pathLst>
              </a:custGeom>
              <a:blipFill dpi="0" rotWithShape="0">
                <a:blip r:embed="rId2" cstate="print"/>
                <a:srcRect/>
                <a:tile tx="0" ty="0" sx="100000" sy="100000" flip="none" algn="tl"/>
              </a:blipFill>
              <a:ln w="12700" cap="flat"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5383" name="Group 12"/>
              <p:cNvGrpSpPr/>
              <p:nvPr/>
            </p:nvGrpSpPr>
            <p:grpSpPr bwMode="auto">
              <a:xfrm>
                <a:off x="1289" y="2797"/>
                <a:ext cx="181" cy="232"/>
                <a:chOff x="3648" y="2016"/>
                <a:chExt cx="672" cy="912"/>
              </a:xfrm>
            </p:grpSpPr>
            <p:grpSp>
              <p:nvGrpSpPr>
                <p:cNvPr id="15478" name="Group 13"/>
                <p:cNvGrpSpPr/>
                <p:nvPr/>
              </p:nvGrpSpPr>
              <p:grpSpPr bwMode="auto">
                <a:xfrm>
                  <a:off x="3648" y="2610"/>
                  <a:ext cx="672" cy="318"/>
                  <a:chOff x="3648" y="2610"/>
                  <a:chExt cx="672" cy="318"/>
                </a:xfrm>
              </p:grpSpPr>
              <p:sp>
                <p:nvSpPr>
                  <p:cNvPr id="15493" name="Oval 14"/>
                  <p:cNvSpPr>
                    <a:spLocks noChangeArrowheads="1"/>
                  </p:cNvSpPr>
                  <p:nvPr/>
                </p:nvSpPr>
                <p:spPr bwMode="auto">
                  <a:xfrm>
                    <a:off x="3648" y="2658"/>
                    <a:ext cx="672" cy="270"/>
                  </a:xfrm>
                  <a:prstGeom prst="ellipse">
                    <a:avLst/>
                  </a:prstGeom>
                  <a:gradFill rotWithShape="0">
                    <a:gsLst>
                      <a:gs pos="0">
                        <a:srgbClr val="0A0603"/>
                      </a:gs>
                      <a:gs pos="50000">
                        <a:srgbClr val="996633"/>
                      </a:gs>
                      <a:gs pos="100000">
                        <a:srgbClr val="0A0603"/>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zh-CN" sz="4400" b="1">
                      <a:solidFill>
                        <a:schemeClr val="tx2"/>
                      </a:solidFill>
                      <a:latin typeface="Bookman Old Style" panose="02050604050505020204" pitchFamily="18" charset="0"/>
                    </a:endParaRPr>
                  </a:p>
                </p:txBody>
              </p:sp>
              <p:sp>
                <p:nvSpPr>
                  <p:cNvPr id="15494" name="Rectangle 15"/>
                  <p:cNvSpPr>
                    <a:spLocks noChangeArrowheads="1"/>
                  </p:cNvSpPr>
                  <p:nvPr/>
                </p:nvSpPr>
                <p:spPr bwMode="auto">
                  <a:xfrm>
                    <a:off x="3648" y="2688"/>
                    <a:ext cx="672" cy="144"/>
                  </a:xfrm>
                  <a:prstGeom prst="rect">
                    <a:avLst/>
                  </a:prstGeom>
                  <a:gradFill rotWithShape="0">
                    <a:gsLst>
                      <a:gs pos="0">
                        <a:srgbClr val="0A0603"/>
                      </a:gs>
                      <a:gs pos="50000">
                        <a:srgbClr val="996633"/>
                      </a:gs>
                      <a:gs pos="100000">
                        <a:srgbClr val="0A0603"/>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95" name="Oval 16"/>
                  <p:cNvSpPr>
                    <a:spLocks noChangeArrowheads="1"/>
                  </p:cNvSpPr>
                  <p:nvPr/>
                </p:nvSpPr>
                <p:spPr bwMode="auto">
                  <a:xfrm>
                    <a:off x="3648" y="2610"/>
                    <a:ext cx="672" cy="222"/>
                  </a:xfrm>
                  <a:prstGeom prst="ellipse">
                    <a:avLst/>
                  </a:prstGeom>
                  <a:gradFill rotWithShape="0">
                    <a:gsLst>
                      <a:gs pos="0">
                        <a:srgbClr val="472F18"/>
                      </a:gs>
                      <a:gs pos="50000">
                        <a:srgbClr val="996633"/>
                      </a:gs>
                      <a:gs pos="100000">
                        <a:srgbClr val="472F18"/>
                      </a:gs>
                    </a:gsLst>
                    <a:lin ang="270000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5479" name="Group 17"/>
                <p:cNvGrpSpPr/>
                <p:nvPr/>
              </p:nvGrpSpPr>
              <p:grpSpPr bwMode="auto">
                <a:xfrm>
                  <a:off x="3888" y="2544"/>
                  <a:ext cx="192" cy="192"/>
                  <a:chOff x="3888" y="384"/>
                  <a:chExt cx="192" cy="192"/>
                </a:xfrm>
              </p:grpSpPr>
              <p:sp>
                <p:nvSpPr>
                  <p:cNvPr id="15490" name="Oval 18"/>
                  <p:cNvSpPr>
                    <a:spLocks noChangeArrowheads="1"/>
                  </p:cNvSpPr>
                  <p:nvPr/>
                </p:nvSpPr>
                <p:spPr bwMode="auto">
                  <a:xfrm>
                    <a:off x="3888" y="517"/>
                    <a:ext cx="192" cy="59"/>
                  </a:xfrm>
                  <a:prstGeom prst="ellipse">
                    <a:avLst/>
                  </a:prstGeom>
                  <a:gradFill rotWithShape="0">
                    <a:gsLst>
                      <a:gs pos="0">
                        <a:srgbClr val="472F18"/>
                      </a:gs>
                      <a:gs pos="50000">
                        <a:srgbClr val="996633"/>
                      </a:gs>
                      <a:gs pos="100000">
                        <a:srgbClr val="472F18"/>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91" name="Rectangle 19"/>
                  <p:cNvSpPr>
                    <a:spLocks noChangeArrowheads="1"/>
                  </p:cNvSpPr>
                  <p:nvPr/>
                </p:nvSpPr>
                <p:spPr bwMode="auto">
                  <a:xfrm>
                    <a:off x="3888" y="414"/>
                    <a:ext cx="192" cy="132"/>
                  </a:xfrm>
                  <a:prstGeom prst="rect">
                    <a:avLst/>
                  </a:prstGeom>
                  <a:gradFill rotWithShape="0">
                    <a:gsLst>
                      <a:gs pos="0">
                        <a:srgbClr val="472F18"/>
                      </a:gs>
                      <a:gs pos="50000">
                        <a:srgbClr val="996633"/>
                      </a:gs>
                      <a:gs pos="100000">
                        <a:srgbClr val="472F18"/>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92" name="Oval 20"/>
                  <p:cNvSpPr>
                    <a:spLocks noChangeArrowheads="1"/>
                  </p:cNvSpPr>
                  <p:nvPr/>
                </p:nvSpPr>
                <p:spPr bwMode="auto">
                  <a:xfrm>
                    <a:off x="3888" y="384"/>
                    <a:ext cx="192" cy="59"/>
                  </a:xfrm>
                  <a:prstGeom prst="ellipse">
                    <a:avLst/>
                  </a:prstGeom>
                  <a:gradFill rotWithShape="0">
                    <a:gsLst>
                      <a:gs pos="0">
                        <a:srgbClr val="472F18"/>
                      </a:gs>
                      <a:gs pos="50000">
                        <a:srgbClr val="996633"/>
                      </a:gs>
                      <a:gs pos="100000">
                        <a:srgbClr val="472F18"/>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5480" name="Group 21"/>
                <p:cNvGrpSpPr/>
                <p:nvPr/>
              </p:nvGrpSpPr>
              <p:grpSpPr bwMode="auto">
                <a:xfrm>
                  <a:off x="3744" y="2016"/>
                  <a:ext cx="480" cy="624"/>
                  <a:chOff x="4320" y="1296"/>
                  <a:chExt cx="480" cy="624"/>
                </a:xfrm>
              </p:grpSpPr>
              <p:grpSp>
                <p:nvGrpSpPr>
                  <p:cNvPr id="15481" name="Group 22"/>
                  <p:cNvGrpSpPr/>
                  <p:nvPr/>
                </p:nvGrpSpPr>
                <p:grpSpPr bwMode="auto">
                  <a:xfrm>
                    <a:off x="4320" y="1296"/>
                    <a:ext cx="480" cy="624"/>
                    <a:chOff x="4320" y="1296"/>
                    <a:chExt cx="480" cy="624"/>
                  </a:xfrm>
                </p:grpSpPr>
                <p:sp>
                  <p:nvSpPr>
                    <p:cNvPr id="15487" name="Oval 23"/>
                    <p:cNvSpPr>
                      <a:spLocks noChangeArrowheads="1"/>
                    </p:cNvSpPr>
                    <p:nvPr/>
                  </p:nvSpPr>
                  <p:spPr bwMode="auto">
                    <a:xfrm>
                      <a:off x="4320" y="1728"/>
                      <a:ext cx="480" cy="192"/>
                    </a:xfrm>
                    <a:prstGeom prst="ellipse">
                      <a:avLst/>
                    </a:prstGeom>
                    <a:gradFill rotWithShape="0">
                      <a:gsLst>
                        <a:gs pos="0">
                          <a:srgbClr val="0D0A00"/>
                        </a:gs>
                        <a:gs pos="50000">
                          <a:srgbClr val="CC9900"/>
                        </a:gs>
                        <a:gs pos="100000">
                          <a:srgbClr val="0D0A00"/>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88" name="Rectangle 24"/>
                    <p:cNvSpPr>
                      <a:spLocks noChangeArrowheads="1"/>
                    </p:cNvSpPr>
                    <p:nvPr/>
                  </p:nvSpPr>
                  <p:spPr bwMode="auto">
                    <a:xfrm>
                      <a:off x="4320" y="1392"/>
                      <a:ext cx="480" cy="432"/>
                    </a:xfrm>
                    <a:prstGeom prst="rect">
                      <a:avLst/>
                    </a:prstGeom>
                    <a:gradFill rotWithShape="0">
                      <a:gsLst>
                        <a:gs pos="0">
                          <a:srgbClr val="0D0A00"/>
                        </a:gs>
                        <a:gs pos="50000">
                          <a:srgbClr val="CC9900"/>
                        </a:gs>
                        <a:gs pos="100000">
                          <a:srgbClr val="0D0A00"/>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89" name="Oval 25"/>
                    <p:cNvSpPr>
                      <a:spLocks noChangeArrowheads="1"/>
                    </p:cNvSpPr>
                    <p:nvPr/>
                  </p:nvSpPr>
                  <p:spPr bwMode="auto">
                    <a:xfrm>
                      <a:off x="4320" y="1296"/>
                      <a:ext cx="480" cy="192"/>
                    </a:xfrm>
                    <a:prstGeom prst="ellipse">
                      <a:avLst/>
                    </a:prstGeom>
                    <a:gradFill rotWithShape="0">
                      <a:gsLst>
                        <a:gs pos="0">
                          <a:srgbClr val="CC9900"/>
                        </a:gs>
                        <a:gs pos="50000">
                          <a:srgbClr val="0D0A00"/>
                        </a:gs>
                        <a:gs pos="100000">
                          <a:srgbClr val="CC9900"/>
                        </a:gs>
                      </a:gsLst>
                      <a:lin ang="270000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5482" name="Line 26"/>
                  <p:cNvSpPr>
                    <a:spLocks noChangeShapeType="1"/>
                  </p:cNvSpPr>
                  <p:nvPr/>
                </p:nvSpPr>
                <p:spPr bwMode="auto">
                  <a:xfrm>
                    <a:off x="4368" y="1440"/>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83" name="Line 27"/>
                  <p:cNvSpPr>
                    <a:spLocks noChangeShapeType="1"/>
                  </p:cNvSpPr>
                  <p:nvPr/>
                </p:nvSpPr>
                <p:spPr bwMode="auto">
                  <a:xfrm>
                    <a:off x="4464" y="1488"/>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84" name="Line 28"/>
                  <p:cNvSpPr>
                    <a:spLocks noChangeShapeType="1"/>
                  </p:cNvSpPr>
                  <p:nvPr/>
                </p:nvSpPr>
                <p:spPr bwMode="auto">
                  <a:xfrm>
                    <a:off x="4560" y="1488"/>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85" name="Line 29"/>
                  <p:cNvSpPr>
                    <a:spLocks noChangeShapeType="1"/>
                  </p:cNvSpPr>
                  <p:nvPr/>
                </p:nvSpPr>
                <p:spPr bwMode="auto">
                  <a:xfrm>
                    <a:off x="4656" y="1488"/>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86" name="Line 30"/>
                  <p:cNvSpPr>
                    <a:spLocks noChangeShapeType="1"/>
                  </p:cNvSpPr>
                  <p:nvPr/>
                </p:nvSpPr>
                <p:spPr bwMode="auto">
                  <a:xfrm>
                    <a:off x="4752" y="1440"/>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5384" name="Group 31"/>
              <p:cNvGrpSpPr/>
              <p:nvPr/>
            </p:nvGrpSpPr>
            <p:grpSpPr bwMode="auto">
              <a:xfrm>
                <a:off x="1868" y="2664"/>
                <a:ext cx="180" cy="232"/>
                <a:chOff x="3648" y="2016"/>
                <a:chExt cx="672" cy="912"/>
              </a:xfrm>
            </p:grpSpPr>
            <p:grpSp>
              <p:nvGrpSpPr>
                <p:cNvPr id="15460" name="Group 32"/>
                <p:cNvGrpSpPr/>
                <p:nvPr/>
              </p:nvGrpSpPr>
              <p:grpSpPr bwMode="auto">
                <a:xfrm>
                  <a:off x="3648" y="2610"/>
                  <a:ext cx="672" cy="318"/>
                  <a:chOff x="3648" y="2610"/>
                  <a:chExt cx="672" cy="318"/>
                </a:xfrm>
              </p:grpSpPr>
              <p:sp>
                <p:nvSpPr>
                  <p:cNvPr id="15475" name="Oval 33"/>
                  <p:cNvSpPr>
                    <a:spLocks noChangeArrowheads="1"/>
                  </p:cNvSpPr>
                  <p:nvPr/>
                </p:nvSpPr>
                <p:spPr bwMode="auto">
                  <a:xfrm>
                    <a:off x="3648" y="2658"/>
                    <a:ext cx="672" cy="270"/>
                  </a:xfrm>
                  <a:prstGeom prst="ellipse">
                    <a:avLst/>
                  </a:prstGeom>
                  <a:gradFill rotWithShape="0">
                    <a:gsLst>
                      <a:gs pos="0">
                        <a:srgbClr val="0A0603"/>
                      </a:gs>
                      <a:gs pos="50000">
                        <a:srgbClr val="996633"/>
                      </a:gs>
                      <a:gs pos="100000">
                        <a:srgbClr val="0A0603"/>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zh-CN" sz="4400" b="1">
                      <a:solidFill>
                        <a:schemeClr val="tx2"/>
                      </a:solidFill>
                      <a:latin typeface="Bookman Old Style" panose="02050604050505020204" pitchFamily="18" charset="0"/>
                    </a:endParaRPr>
                  </a:p>
                </p:txBody>
              </p:sp>
              <p:sp>
                <p:nvSpPr>
                  <p:cNvPr id="15476" name="Rectangle 34"/>
                  <p:cNvSpPr>
                    <a:spLocks noChangeArrowheads="1"/>
                  </p:cNvSpPr>
                  <p:nvPr/>
                </p:nvSpPr>
                <p:spPr bwMode="auto">
                  <a:xfrm>
                    <a:off x="3648" y="2688"/>
                    <a:ext cx="672" cy="144"/>
                  </a:xfrm>
                  <a:prstGeom prst="rect">
                    <a:avLst/>
                  </a:prstGeom>
                  <a:gradFill rotWithShape="0">
                    <a:gsLst>
                      <a:gs pos="0">
                        <a:srgbClr val="0A0603"/>
                      </a:gs>
                      <a:gs pos="50000">
                        <a:srgbClr val="996633"/>
                      </a:gs>
                      <a:gs pos="100000">
                        <a:srgbClr val="0A0603"/>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77" name="Oval 35"/>
                  <p:cNvSpPr>
                    <a:spLocks noChangeArrowheads="1"/>
                  </p:cNvSpPr>
                  <p:nvPr/>
                </p:nvSpPr>
                <p:spPr bwMode="auto">
                  <a:xfrm>
                    <a:off x="3648" y="2610"/>
                    <a:ext cx="672" cy="222"/>
                  </a:xfrm>
                  <a:prstGeom prst="ellipse">
                    <a:avLst/>
                  </a:prstGeom>
                  <a:gradFill rotWithShape="0">
                    <a:gsLst>
                      <a:gs pos="0">
                        <a:srgbClr val="472F18"/>
                      </a:gs>
                      <a:gs pos="50000">
                        <a:srgbClr val="996633"/>
                      </a:gs>
                      <a:gs pos="100000">
                        <a:srgbClr val="472F18"/>
                      </a:gs>
                    </a:gsLst>
                    <a:lin ang="270000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5461" name="Group 36"/>
                <p:cNvGrpSpPr/>
                <p:nvPr/>
              </p:nvGrpSpPr>
              <p:grpSpPr bwMode="auto">
                <a:xfrm>
                  <a:off x="3888" y="2544"/>
                  <a:ext cx="192" cy="192"/>
                  <a:chOff x="3888" y="384"/>
                  <a:chExt cx="192" cy="192"/>
                </a:xfrm>
              </p:grpSpPr>
              <p:sp>
                <p:nvSpPr>
                  <p:cNvPr id="15472" name="Oval 37"/>
                  <p:cNvSpPr>
                    <a:spLocks noChangeArrowheads="1"/>
                  </p:cNvSpPr>
                  <p:nvPr/>
                </p:nvSpPr>
                <p:spPr bwMode="auto">
                  <a:xfrm>
                    <a:off x="3888" y="517"/>
                    <a:ext cx="192" cy="59"/>
                  </a:xfrm>
                  <a:prstGeom prst="ellipse">
                    <a:avLst/>
                  </a:prstGeom>
                  <a:gradFill rotWithShape="0">
                    <a:gsLst>
                      <a:gs pos="0">
                        <a:srgbClr val="472F18"/>
                      </a:gs>
                      <a:gs pos="50000">
                        <a:srgbClr val="996633"/>
                      </a:gs>
                      <a:gs pos="100000">
                        <a:srgbClr val="472F18"/>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73" name="Rectangle 38"/>
                  <p:cNvSpPr>
                    <a:spLocks noChangeArrowheads="1"/>
                  </p:cNvSpPr>
                  <p:nvPr/>
                </p:nvSpPr>
                <p:spPr bwMode="auto">
                  <a:xfrm>
                    <a:off x="3888" y="414"/>
                    <a:ext cx="192" cy="132"/>
                  </a:xfrm>
                  <a:prstGeom prst="rect">
                    <a:avLst/>
                  </a:prstGeom>
                  <a:gradFill rotWithShape="0">
                    <a:gsLst>
                      <a:gs pos="0">
                        <a:srgbClr val="472F18"/>
                      </a:gs>
                      <a:gs pos="50000">
                        <a:srgbClr val="996633"/>
                      </a:gs>
                      <a:gs pos="100000">
                        <a:srgbClr val="472F18"/>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74" name="Oval 39"/>
                  <p:cNvSpPr>
                    <a:spLocks noChangeArrowheads="1"/>
                  </p:cNvSpPr>
                  <p:nvPr/>
                </p:nvSpPr>
                <p:spPr bwMode="auto">
                  <a:xfrm>
                    <a:off x="3888" y="384"/>
                    <a:ext cx="192" cy="59"/>
                  </a:xfrm>
                  <a:prstGeom prst="ellipse">
                    <a:avLst/>
                  </a:prstGeom>
                  <a:gradFill rotWithShape="0">
                    <a:gsLst>
                      <a:gs pos="0">
                        <a:srgbClr val="472F18"/>
                      </a:gs>
                      <a:gs pos="50000">
                        <a:srgbClr val="996633"/>
                      </a:gs>
                      <a:gs pos="100000">
                        <a:srgbClr val="472F18"/>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5462" name="Group 40"/>
                <p:cNvGrpSpPr/>
                <p:nvPr/>
              </p:nvGrpSpPr>
              <p:grpSpPr bwMode="auto">
                <a:xfrm>
                  <a:off x="3744" y="2016"/>
                  <a:ext cx="480" cy="624"/>
                  <a:chOff x="4320" y="1296"/>
                  <a:chExt cx="480" cy="624"/>
                </a:xfrm>
              </p:grpSpPr>
              <p:grpSp>
                <p:nvGrpSpPr>
                  <p:cNvPr id="15463" name="Group 41"/>
                  <p:cNvGrpSpPr/>
                  <p:nvPr/>
                </p:nvGrpSpPr>
                <p:grpSpPr bwMode="auto">
                  <a:xfrm>
                    <a:off x="4320" y="1296"/>
                    <a:ext cx="480" cy="624"/>
                    <a:chOff x="4320" y="1296"/>
                    <a:chExt cx="480" cy="624"/>
                  </a:xfrm>
                </p:grpSpPr>
                <p:sp>
                  <p:nvSpPr>
                    <p:cNvPr id="15469" name="Oval 42"/>
                    <p:cNvSpPr>
                      <a:spLocks noChangeArrowheads="1"/>
                    </p:cNvSpPr>
                    <p:nvPr/>
                  </p:nvSpPr>
                  <p:spPr bwMode="auto">
                    <a:xfrm>
                      <a:off x="4320" y="1728"/>
                      <a:ext cx="480" cy="192"/>
                    </a:xfrm>
                    <a:prstGeom prst="ellipse">
                      <a:avLst/>
                    </a:prstGeom>
                    <a:gradFill rotWithShape="0">
                      <a:gsLst>
                        <a:gs pos="0">
                          <a:srgbClr val="0D0A00"/>
                        </a:gs>
                        <a:gs pos="50000">
                          <a:srgbClr val="CC9900"/>
                        </a:gs>
                        <a:gs pos="100000">
                          <a:srgbClr val="0D0A00"/>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70" name="Rectangle 43"/>
                    <p:cNvSpPr>
                      <a:spLocks noChangeArrowheads="1"/>
                    </p:cNvSpPr>
                    <p:nvPr/>
                  </p:nvSpPr>
                  <p:spPr bwMode="auto">
                    <a:xfrm>
                      <a:off x="4320" y="1392"/>
                      <a:ext cx="480" cy="432"/>
                    </a:xfrm>
                    <a:prstGeom prst="rect">
                      <a:avLst/>
                    </a:prstGeom>
                    <a:gradFill rotWithShape="0">
                      <a:gsLst>
                        <a:gs pos="0">
                          <a:srgbClr val="0D0A00"/>
                        </a:gs>
                        <a:gs pos="50000">
                          <a:srgbClr val="CC9900"/>
                        </a:gs>
                        <a:gs pos="100000">
                          <a:srgbClr val="0D0A00"/>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71" name="Oval 44"/>
                    <p:cNvSpPr>
                      <a:spLocks noChangeArrowheads="1"/>
                    </p:cNvSpPr>
                    <p:nvPr/>
                  </p:nvSpPr>
                  <p:spPr bwMode="auto">
                    <a:xfrm>
                      <a:off x="4320" y="1296"/>
                      <a:ext cx="480" cy="192"/>
                    </a:xfrm>
                    <a:prstGeom prst="ellipse">
                      <a:avLst/>
                    </a:prstGeom>
                    <a:gradFill rotWithShape="0">
                      <a:gsLst>
                        <a:gs pos="0">
                          <a:srgbClr val="CC9900"/>
                        </a:gs>
                        <a:gs pos="50000">
                          <a:srgbClr val="0D0A00"/>
                        </a:gs>
                        <a:gs pos="100000">
                          <a:srgbClr val="CC9900"/>
                        </a:gs>
                      </a:gsLst>
                      <a:lin ang="270000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5464" name="Line 45"/>
                  <p:cNvSpPr>
                    <a:spLocks noChangeShapeType="1"/>
                  </p:cNvSpPr>
                  <p:nvPr/>
                </p:nvSpPr>
                <p:spPr bwMode="auto">
                  <a:xfrm>
                    <a:off x="4368" y="1440"/>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5" name="Line 46"/>
                  <p:cNvSpPr>
                    <a:spLocks noChangeShapeType="1"/>
                  </p:cNvSpPr>
                  <p:nvPr/>
                </p:nvSpPr>
                <p:spPr bwMode="auto">
                  <a:xfrm>
                    <a:off x="4464" y="1488"/>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6" name="Line 47"/>
                  <p:cNvSpPr>
                    <a:spLocks noChangeShapeType="1"/>
                  </p:cNvSpPr>
                  <p:nvPr/>
                </p:nvSpPr>
                <p:spPr bwMode="auto">
                  <a:xfrm>
                    <a:off x="4560" y="1488"/>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7" name="Line 48"/>
                  <p:cNvSpPr>
                    <a:spLocks noChangeShapeType="1"/>
                  </p:cNvSpPr>
                  <p:nvPr/>
                </p:nvSpPr>
                <p:spPr bwMode="auto">
                  <a:xfrm>
                    <a:off x="4656" y="1488"/>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8" name="Line 49"/>
                  <p:cNvSpPr>
                    <a:spLocks noChangeShapeType="1"/>
                  </p:cNvSpPr>
                  <p:nvPr/>
                </p:nvSpPr>
                <p:spPr bwMode="auto">
                  <a:xfrm>
                    <a:off x="4752" y="1440"/>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5385" name="Line 50"/>
              <p:cNvSpPr>
                <a:spLocks noChangeShapeType="1"/>
              </p:cNvSpPr>
              <p:nvPr/>
            </p:nvSpPr>
            <p:spPr bwMode="auto">
              <a:xfrm>
                <a:off x="1542" y="1520"/>
                <a:ext cx="10" cy="131"/>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6" name="Line 51"/>
              <p:cNvSpPr>
                <a:spLocks noChangeShapeType="1"/>
              </p:cNvSpPr>
              <p:nvPr/>
            </p:nvSpPr>
            <p:spPr bwMode="auto">
              <a:xfrm>
                <a:off x="968" y="1705"/>
                <a:ext cx="105" cy="131"/>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7" name="Line 52"/>
              <p:cNvSpPr>
                <a:spLocks noChangeShapeType="1"/>
              </p:cNvSpPr>
              <p:nvPr/>
            </p:nvSpPr>
            <p:spPr bwMode="auto">
              <a:xfrm flipH="1">
                <a:off x="2062" y="1564"/>
                <a:ext cx="90" cy="12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8" name="Line 53"/>
              <p:cNvSpPr>
                <a:spLocks noChangeShapeType="1"/>
              </p:cNvSpPr>
              <p:nvPr/>
            </p:nvSpPr>
            <p:spPr bwMode="auto">
              <a:xfrm>
                <a:off x="1252" y="1586"/>
                <a:ext cx="46" cy="13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9" name="Line 54"/>
              <p:cNvSpPr>
                <a:spLocks noChangeShapeType="1"/>
              </p:cNvSpPr>
              <p:nvPr/>
            </p:nvSpPr>
            <p:spPr bwMode="auto">
              <a:xfrm flipH="1">
                <a:off x="1687" y="1509"/>
                <a:ext cx="15" cy="131"/>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0" name="Line 55"/>
              <p:cNvSpPr>
                <a:spLocks noChangeShapeType="1"/>
              </p:cNvSpPr>
              <p:nvPr/>
            </p:nvSpPr>
            <p:spPr bwMode="auto">
              <a:xfrm>
                <a:off x="1397" y="1553"/>
                <a:ext cx="36" cy="131"/>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1" name="Line 56"/>
              <p:cNvSpPr>
                <a:spLocks noChangeShapeType="1"/>
              </p:cNvSpPr>
              <p:nvPr/>
            </p:nvSpPr>
            <p:spPr bwMode="auto">
              <a:xfrm>
                <a:off x="1103" y="1640"/>
                <a:ext cx="75" cy="131"/>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2" name="Line 57"/>
              <p:cNvSpPr>
                <a:spLocks noChangeShapeType="1"/>
              </p:cNvSpPr>
              <p:nvPr/>
            </p:nvSpPr>
            <p:spPr bwMode="auto">
              <a:xfrm flipH="1">
                <a:off x="1942" y="1520"/>
                <a:ext cx="73" cy="133"/>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3" name="Line 58"/>
              <p:cNvSpPr>
                <a:spLocks noChangeShapeType="1"/>
              </p:cNvSpPr>
              <p:nvPr/>
            </p:nvSpPr>
            <p:spPr bwMode="auto">
              <a:xfrm flipH="1">
                <a:off x="1607" y="1575"/>
                <a:ext cx="6" cy="75"/>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4" name="Line 59"/>
              <p:cNvSpPr>
                <a:spLocks noChangeShapeType="1"/>
              </p:cNvSpPr>
              <p:nvPr/>
            </p:nvSpPr>
            <p:spPr bwMode="auto">
              <a:xfrm flipH="1">
                <a:off x="1868" y="1586"/>
                <a:ext cx="29" cy="54"/>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5" name="Line 60"/>
              <p:cNvSpPr>
                <a:spLocks noChangeShapeType="1"/>
              </p:cNvSpPr>
              <p:nvPr/>
            </p:nvSpPr>
            <p:spPr bwMode="auto">
              <a:xfrm flipH="1">
                <a:off x="2002" y="1607"/>
                <a:ext cx="30" cy="55"/>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6" name="Line 61"/>
              <p:cNvSpPr>
                <a:spLocks noChangeShapeType="1"/>
              </p:cNvSpPr>
              <p:nvPr/>
            </p:nvSpPr>
            <p:spPr bwMode="auto">
              <a:xfrm>
                <a:off x="1478" y="1596"/>
                <a:ext cx="15" cy="66"/>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7" name="Line 62"/>
              <p:cNvSpPr>
                <a:spLocks noChangeShapeType="1"/>
              </p:cNvSpPr>
              <p:nvPr/>
            </p:nvSpPr>
            <p:spPr bwMode="auto">
              <a:xfrm>
                <a:off x="1343" y="1629"/>
                <a:ext cx="15" cy="66"/>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8" name="Line 63"/>
              <p:cNvSpPr>
                <a:spLocks noChangeShapeType="1"/>
              </p:cNvSpPr>
              <p:nvPr/>
            </p:nvSpPr>
            <p:spPr bwMode="auto">
              <a:xfrm>
                <a:off x="1208" y="1673"/>
                <a:ext cx="30" cy="65"/>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9" name="Line 64"/>
              <p:cNvSpPr>
                <a:spLocks noChangeShapeType="1"/>
              </p:cNvSpPr>
              <p:nvPr/>
            </p:nvSpPr>
            <p:spPr bwMode="auto">
              <a:xfrm>
                <a:off x="1088" y="1738"/>
                <a:ext cx="30" cy="55"/>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00" name="Line 65"/>
              <p:cNvSpPr>
                <a:spLocks noChangeShapeType="1"/>
              </p:cNvSpPr>
              <p:nvPr/>
            </p:nvSpPr>
            <p:spPr bwMode="auto">
              <a:xfrm flipH="1">
                <a:off x="1747" y="1564"/>
                <a:ext cx="20" cy="76"/>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01" name="Text Box 66"/>
              <p:cNvSpPr txBox="1">
                <a:spLocks noChangeArrowheads="1"/>
              </p:cNvSpPr>
              <p:nvPr/>
            </p:nvSpPr>
            <p:spPr bwMode="auto">
              <a:xfrm rot="-1427555">
                <a:off x="835" y="1546"/>
                <a:ext cx="202"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a:solidFill>
                      <a:schemeClr val="bg1"/>
                    </a:solidFill>
                    <a:latin typeface="Bookman Old Style" panose="02050604050505020204" pitchFamily="18" charset="0"/>
                  </a:rPr>
                  <a:t>0</a:t>
                </a:r>
              </a:p>
            </p:txBody>
          </p:sp>
          <p:sp>
            <p:nvSpPr>
              <p:cNvPr id="15402" name="Text Box 67"/>
              <p:cNvSpPr txBox="1">
                <a:spLocks noChangeArrowheads="1"/>
              </p:cNvSpPr>
              <p:nvPr/>
            </p:nvSpPr>
            <p:spPr bwMode="auto">
              <a:xfrm rot="-1133598">
                <a:off x="1080" y="1415"/>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a:solidFill>
                      <a:schemeClr val="bg1"/>
                    </a:solidFill>
                    <a:latin typeface="Bookman Old Style" panose="02050604050505020204" pitchFamily="18" charset="0"/>
                  </a:rPr>
                  <a:t>10</a:t>
                </a:r>
              </a:p>
            </p:txBody>
          </p:sp>
          <p:sp>
            <p:nvSpPr>
              <p:cNvPr id="15403" name="Text Box 68"/>
              <p:cNvSpPr txBox="1">
                <a:spLocks noChangeArrowheads="1"/>
              </p:cNvSpPr>
              <p:nvPr/>
            </p:nvSpPr>
            <p:spPr bwMode="auto">
              <a:xfrm rot="-373348">
                <a:off x="1385" y="1339"/>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a:solidFill>
                      <a:schemeClr val="bg1"/>
                    </a:solidFill>
                    <a:latin typeface="Bookman Old Style" panose="02050604050505020204" pitchFamily="18" charset="0"/>
                  </a:rPr>
                  <a:t>20</a:t>
                </a:r>
              </a:p>
            </p:txBody>
          </p:sp>
          <p:sp>
            <p:nvSpPr>
              <p:cNvPr id="15404" name="Text Box 69"/>
              <p:cNvSpPr txBox="1">
                <a:spLocks noChangeArrowheads="1"/>
              </p:cNvSpPr>
              <p:nvPr/>
            </p:nvSpPr>
            <p:spPr bwMode="auto">
              <a:xfrm rot="440609">
                <a:off x="1729" y="1306"/>
                <a:ext cx="289"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a:solidFill>
                      <a:schemeClr val="bg1"/>
                    </a:solidFill>
                    <a:latin typeface="Bookman Old Style" panose="02050604050505020204" pitchFamily="18" charset="0"/>
                  </a:rPr>
                  <a:t>30</a:t>
                </a:r>
              </a:p>
            </p:txBody>
          </p:sp>
          <p:sp>
            <p:nvSpPr>
              <p:cNvPr id="15405" name="Text Box 70"/>
              <p:cNvSpPr txBox="1">
                <a:spLocks noChangeArrowheads="1"/>
              </p:cNvSpPr>
              <p:nvPr/>
            </p:nvSpPr>
            <p:spPr bwMode="auto">
              <a:xfrm rot="1515299">
                <a:off x="2014" y="1328"/>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a:solidFill>
                      <a:schemeClr val="bg1"/>
                    </a:solidFill>
                    <a:latin typeface="Bookman Old Style" panose="02050604050505020204" pitchFamily="18" charset="0"/>
                  </a:rPr>
                  <a:t>40</a:t>
                </a:r>
              </a:p>
            </p:txBody>
          </p:sp>
          <p:grpSp>
            <p:nvGrpSpPr>
              <p:cNvPr id="15406" name="Group 71"/>
              <p:cNvGrpSpPr/>
              <p:nvPr/>
            </p:nvGrpSpPr>
            <p:grpSpPr bwMode="auto">
              <a:xfrm>
                <a:off x="3456" y="2688"/>
                <a:ext cx="1152" cy="720"/>
                <a:chOff x="3456" y="2688"/>
                <a:chExt cx="1104" cy="720"/>
              </a:xfrm>
            </p:grpSpPr>
            <p:sp>
              <p:nvSpPr>
                <p:cNvPr id="15457" name="Oval 72"/>
                <p:cNvSpPr>
                  <a:spLocks noChangeArrowheads="1"/>
                </p:cNvSpPr>
                <p:nvPr/>
              </p:nvSpPr>
              <p:spPr bwMode="auto">
                <a:xfrm>
                  <a:off x="3456" y="2880"/>
                  <a:ext cx="1104" cy="528"/>
                </a:xfrm>
                <a:prstGeom prst="ellipse">
                  <a:avLst/>
                </a:prstGeom>
                <a:gradFill rotWithShape="0">
                  <a:gsLst>
                    <a:gs pos="0">
                      <a:srgbClr val="0A0603"/>
                    </a:gs>
                    <a:gs pos="50000">
                      <a:srgbClr val="996633"/>
                    </a:gs>
                    <a:gs pos="100000">
                      <a:srgbClr val="0A0603"/>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zh-CN" sz="4400" b="1">
                    <a:solidFill>
                      <a:schemeClr val="tx2"/>
                    </a:solidFill>
                    <a:latin typeface="Bookman Old Style" panose="02050604050505020204" pitchFamily="18" charset="0"/>
                  </a:endParaRPr>
                </a:p>
              </p:txBody>
            </p:sp>
            <p:sp>
              <p:nvSpPr>
                <p:cNvPr id="15458" name="Rectangle 73"/>
                <p:cNvSpPr>
                  <a:spLocks noChangeArrowheads="1"/>
                </p:cNvSpPr>
                <p:nvPr/>
              </p:nvSpPr>
              <p:spPr bwMode="auto">
                <a:xfrm>
                  <a:off x="3456" y="2929"/>
                  <a:ext cx="1104" cy="287"/>
                </a:xfrm>
                <a:prstGeom prst="rect">
                  <a:avLst/>
                </a:prstGeom>
                <a:gradFill rotWithShape="0">
                  <a:gsLst>
                    <a:gs pos="0">
                      <a:srgbClr val="0A0603"/>
                    </a:gs>
                    <a:gs pos="50000">
                      <a:srgbClr val="996633"/>
                    </a:gs>
                    <a:gs pos="100000">
                      <a:srgbClr val="0A0603"/>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59" name="Oval 74"/>
                <p:cNvSpPr>
                  <a:spLocks noChangeArrowheads="1"/>
                </p:cNvSpPr>
                <p:nvPr/>
              </p:nvSpPr>
              <p:spPr bwMode="auto">
                <a:xfrm>
                  <a:off x="3456" y="2688"/>
                  <a:ext cx="1104" cy="533"/>
                </a:xfrm>
                <a:prstGeom prst="ellipse">
                  <a:avLst/>
                </a:prstGeom>
                <a:gradFill rotWithShape="0">
                  <a:gsLst>
                    <a:gs pos="0">
                      <a:srgbClr val="472F18"/>
                    </a:gs>
                    <a:gs pos="50000">
                      <a:srgbClr val="996633"/>
                    </a:gs>
                    <a:gs pos="100000">
                      <a:srgbClr val="472F18"/>
                    </a:gs>
                  </a:gsLst>
                  <a:lin ang="270000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5407" name="Group 75"/>
              <p:cNvGrpSpPr/>
              <p:nvPr/>
            </p:nvGrpSpPr>
            <p:grpSpPr bwMode="auto">
              <a:xfrm>
                <a:off x="3744" y="2016"/>
                <a:ext cx="576" cy="1066"/>
                <a:chOff x="4320" y="1296"/>
                <a:chExt cx="480" cy="624"/>
              </a:xfrm>
            </p:grpSpPr>
            <p:sp>
              <p:nvSpPr>
                <p:cNvPr id="15454" name="Oval 76"/>
                <p:cNvSpPr>
                  <a:spLocks noChangeArrowheads="1"/>
                </p:cNvSpPr>
                <p:nvPr/>
              </p:nvSpPr>
              <p:spPr bwMode="auto">
                <a:xfrm>
                  <a:off x="4320" y="1728"/>
                  <a:ext cx="480" cy="192"/>
                </a:xfrm>
                <a:prstGeom prst="ellipse">
                  <a:avLst/>
                </a:prstGeom>
                <a:gradFill rotWithShape="0">
                  <a:gsLst>
                    <a:gs pos="0">
                      <a:srgbClr val="0D0A00"/>
                    </a:gs>
                    <a:gs pos="50000">
                      <a:srgbClr val="CC9900"/>
                    </a:gs>
                    <a:gs pos="100000">
                      <a:srgbClr val="0D0A00"/>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55" name="Rectangle 77"/>
                <p:cNvSpPr>
                  <a:spLocks noChangeArrowheads="1"/>
                </p:cNvSpPr>
                <p:nvPr/>
              </p:nvSpPr>
              <p:spPr bwMode="auto">
                <a:xfrm>
                  <a:off x="4320" y="1392"/>
                  <a:ext cx="480" cy="432"/>
                </a:xfrm>
                <a:prstGeom prst="rect">
                  <a:avLst/>
                </a:prstGeom>
                <a:gradFill rotWithShape="0">
                  <a:gsLst>
                    <a:gs pos="0">
                      <a:srgbClr val="0D0A00"/>
                    </a:gs>
                    <a:gs pos="50000">
                      <a:srgbClr val="CC9900"/>
                    </a:gs>
                    <a:gs pos="100000">
                      <a:srgbClr val="0D0A00"/>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56" name="Oval 78"/>
                <p:cNvSpPr>
                  <a:spLocks noChangeArrowheads="1"/>
                </p:cNvSpPr>
                <p:nvPr/>
              </p:nvSpPr>
              <p:spPr bwMode="auto">
                <a:xfrm>
                  <a:off x="4320" y="1296"/>
                  <a:ext cx="480" cy="192"/>
                </a:xfrm>
                <a:prstGeom prst="ellipse">
                  <a:avLst/>
                </a:prstGeom>
                <a:gradFill rotWithShape="0">
                  <a:gsLst>
                    <a:gs pos="0">
                      <a:srgbClr val="CC9900"/>
                    </a:gs>
                    <a:gs pos="50000">
                      <a:srgbClr val="0D0A00"/>
                    </a:gs>
                    <a:gs pos="100000">
                      <a:srgbClr val="CC9900"/>
                    </a:gs>
                  </a:gsLst>
                  <a:lin ang="270000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5408" name="Group 79"/>
              <p:cNvGrpSpPr/>
              <p:nvPr/>
            </p:nvGrpSpPr>
            <p:grpSpPr bwMode="auto">
              <a:xfrm>
                <a:off x="3552" y="1920"/>
                <a:ext cx="912" cy="528"/>
                <a:chOff x="3456" y="2688"/>
                <a:chExt cx="1104" cy="720"/>
              </a:xfrm>
            </p:grpSpPr>
            <p:sp>
              <p:nvSpPr>
                <p:cNvPr id="15451" name="Oval 80"/>
                <p:cNvSpPr>
                  <a:spLocks noChangeArrowheads="1"/>
                </p:cNvSpPr>
                <p:nvPr/>
              </p:nvSpPr>
              <p:spPr bwMode="auto">
                <a:xfrm>
                  <a:off x="3456" y="2880"/>
                  <a:ext cx="1104" cy="528"/>
                </a:xfrm>
                <a:prstGeom prst="ellipse">
                  <a:avLst/>
                </a:prstGeom>
                <a:gradFill rotWithShape="0">
                  <a:gsLst>
                    <a:gs pos="0">
                      <a:srgbClr val="0A0603"/>
                    </a:gs>
                    <a:gs pos="50000">
                      <a:srgbClr val="996633"/>
                    </a:gs>
                    <a:gs pos="100000">
                      <a:srgbClr val="0A0603"/>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zh-CN" sz="4400" b="1">
                    <a:solidFill>
                      <a:schemeClr val="tx2"/>
                    </a:solidFill>
                    <a:latin typeface="Bookman Old Style" panose="02050604050505020204" pitchFamily="18" charset="0"/>
                  </a:endParaRPr>
                </a:p>
              </p:txBody>
            </p:sp>
            <p:sp>
              <p:nvSpPr>
                <p:cNvPr id="15452" name="Rectangle 81"/>
                <p:cNvSpPr>
                  <a:spLocks noChangeArrowheads="1"/>
                </p:cNvSpPr>
                <p:nvPr/>
              </p:nvSpPr>
              <p:spPr bwMode="auto">
                <a:xfrm>
                  <a:off x="3456" y="2929"/>
                  <a:ext cx="1104" cy="287"/>
                </a:xfrm>
                <a:prstGeom prst="rect">
                  <a:avLst/>
                </a:prstGeom>
                <a:gradFill rotWithShape="0">
                  <a:gsLst>
                    <a:gs pos="0">
                      <a:srgbClr val="0A0603"/>
                    </a:gs>
                    <a:gs pos="50000">
                      <a:srgbClr val="996633"/>
                    </a:gs>
                    <a:gs pos="100000">
                      <a:srgbClr val="0A0603"/>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53" name="Oval 82"/>
                <p:cNvSpPr>
                  <a:spLocks noChangeArrowheads="1"/>
                </p:cNvSpPr>
                <p:nvPr/>
              </p:nvSpPr>
              <p:spPr bwMode="auto">
                <a:xfrm>
                  <a:off x="3456" y="2688"/>
                  <a:ext cx="1104" cy="533"/>
                </a:xfrm>
                <a:prstGeom prst="ellipse">
                  <a:avLst/>
                </a:prstGeom>
                <a:gradFill rotWithShape="0">
                  <a:gsLst>
                    <a:gs pos="0">
                      <a:srgbClr val="472F18"/>
                    </a:gs>
                    <a:gs pos="50000">
                      <a:srgbClr val="996633"/>
                    </a:gs>
                    <a:gs pos="100000">
                      <a:srgbClr val="472F18"/>
                    </a:gs>
                  </a:gsLst>
                  <a:lin ang="270000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5409" name="Oval 83"/>
              <p:cNvSpPr>
                <a:spLocks noChangeArrowheads="1"/>
              </p:cNvSpPr>
              <p:nvPr/>
            </p:nvSpPr>
            <p:spPr bwMode="auto">
              <a:xfrm>
                <a:off x="3792" y="2016"/>
                <a:ext cx="432" cy="192"/>
              </a:xfrm>
              <a:prstGeom prst="ellipse">
                <a:avLst/>
              </a:prstGeom>
              <a:solidFill>
                <a:schemeClr val="bg2"/>
              </a:solidFill>
              <a:ln w="1270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5410" name="Group 84"/>
              <p:cNvGrpSpPr/>
              <p:nvPr/>
            </p:nvGrpSpPr>
            <p:grpSpPr bwMode="auto">
              <a:xfrm>
                <a:off x="3552" y="2832"/>
                <a:ext cx="181" cy="232"/>
                <a:chOff x="3648" y="2016"/>
                <a:chExt cx="672" cy="912"/>
              </a:xfrm>
            </p:grpSpPr>
            <p:grpSp>
              <p:nvGrpSpPr>
                <p:cNvPr id="15433" name="Group 85"/>
                <p:cNvGrpSpPr/>
                <p:nvPr/>
              </p:nvGrpSpPr>
              <p:grpSpPr bwMode="auto">
                <a:xfrm>
                  <a:off x="3648" y="2610"/>
                  <a:ext cx="672" cy="318"/>
                  <a:chOff x="3648" y="2610"/>
                  <a:chExt cx="672" cy="318"/>
                </a:xfrm>
              </p:grpSpPr>
              <p:sp>
                <p:nvSpPr>
                  <p:cNvPr id="15448" name="Oval 86"/>
                  <p:cNvSpPr>
                    <a:spLocks noChangeArrowheads="1"/>
                  </p:cNvSpPr>
                  <p:nvPr/>
                </p:nvSpPr>
                <p:spPr bwMode="auto">
                  <a:xfrm>
                    <a:off x="3648" y="2658"/>
                    <a:ext cx="672" cy="270"/>
                  </a:xfrm>
                  <a:prstGeom prst="ellipse">
                    <a:avLst/>
                  </a:prstGeom>
                  <a:gradFill rotWithShape="0">
                    <a:gsLst>
                      <a:gs pos="0">
                        <a:srgbClr val="0A0603"/>
                      </a:gs>
                      <a:gs pos="50000">
                        <a:srgbClr val="996633"/>
                      </a:gs>
                      <a:gs pos="100000">
                        <a:srgbClr val="0A0603"/>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zh-CN" sz="4400" b="1">
                      <a:solidFill>
                        <a:schemeClr val="tx2"/>
                      </a:solidFill>
                      <a:latin typeface="Bookman Old Style" panose="02050604050505020204" pitchFamily="18" charset="0"/>
                    </a:endParaRPr>
                  </a:p>
                </p:txBody>
              </p:sp>
              <p:sp>
                <p:nvSpPr>
                  <p:cNvPr id="15449" name="Rectangle 87"/>
                  <p:cNvSpPr>
                    <a:spLocks noChangeArrowheads="1"/>
                  </p:cNvSpPr>
                  <p:nvPr/>
                </p:nvSpPr>
                <p:spPr bwMode="auto">
                  <a:xfrm>
                    <a:off x="3648" y="2688"/>
                    <a:ext cx="672" cy="144"/>
                  </a:xfrm>
                  <a:prstGeom prst="rect">
                    <a:avLst/>
                  </a:prstGeom>
                  <a:gradFill rotWithShape="0">
                    <a:gsLst>
                      <a:gs pos="0">
                        <a:srgbClr val="0A0603"/>
                      </a:gs>
                      <a:gs pos="50000">
                        <a:srgbClr val="996633"/>
                      </a:gs>
                      <a:gs pos="100000">
                        <a:srgbClr val="0A0603"/>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50" name="Oval 88"/>
                  <p:cNvSpPr>
                    <a:spLocks noChangeArrowheads="1"/>
                  </p:cNvSpPr>
                  <p:nvPr/>
                </p:nvSpPr>
                <p:spPr bwMode="auto">
                  <a:xfrm>
                    <a:off x="3648" y="2610"/>
                    <a:ext cx="672" cy="222"/>
                  </a:xfrm>
                  <a:prstGeom prst="ellipse">
                    <a:avLst/>
                  </a:prstGeom>
                  <a:gradFill rotWithShape="0">
                    <a:gsLst>
                      <a:gs pos="0">
                        <a:srgbClr val="472F18"/>
                      </a:gs>
                      <a:gs pos="50000">
                        <a:srgbClr val="996633"/>
                      </a:gs>
                      <a:gs pos="100000">
                        <a:srgbClr val="472F18"/>
                      </a:gs>
                    </a:gsLst>
                    <a:lin ang="270000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5434" name="Group 89"/>
                <p:cNvGrpSpPr/>
                <p:nvPr/>
              </p:nvGrpSpPr>
              <p:grpSpPr bwMode="auto">
                <a:xfrm>
                  <a:off x="3888" y="2544"/>
                  <a:ext cx="192" cy="192"/>
                  <a:chOff x="3888" y="384"/>
                  <a:chExt cx="192" cy="192"/>
                </a:xfrm>
              </p:grpSpPr>
              <p:sp>
                <p:nvSpPr>
                  <p:cNvPr id="15445" name="Oval 90"/>
                  <p:cNvSpPr>
                    <a:spLocks noChangeArrowheads="1"/>
                  </p:cNvSpPr>
                  <p:nvPr/>
                </p:nvSpPr>
                <p:spPr bwMode="auto">
                  <a:xfrm>
                    <a:off x="3888" y="517"/>
                    <a:ext cx="192" cy="59"/>
                  </a:xfrm>
                  <a:prstGeom prst="ellipse">
                    <a:avLst/>
                  </a:prstGeom>
                  <a:gradFill rotWithShape="0">
                    <a:gsLst>
                      <a:gs pos="0">
                        <a:srgbClr val="472F18"/>
                      </a:gs>
                      <a:gs pos="50000">
                        <a:srgbClr val="996633"/>
                      </a:gs>
                      <a:gs pos="100000">
                        <a:srgbClr val="472F18"/>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46" name="Rectangle 91"/>
                  <p:cNvSpPr>
                    <a:spLocks noChangeArrowheads="1"/>
                  </p:cNvSpPr>
                  <p:nvPr/>
                </p:nvSpPr>
                <p:spPr bwMode="auto">
                  <a:xfrm>
                    <a:off x="3888" y="414"/>
                    <a:ext cx="192" cy="132"/>
                  </a:xfrm>
                  <a:prstGeom prst="rect">
                    <a:avLst/>
                  </a:prstGeom>
                  <a:gradFill rotWithShape="0">
                    <a:gsLst>
                      <a:gs pos="0">
                        <a:srgbClr val="472F18"/>
                      </a:gs>
                      <a:gs pos="50000">
                        <a:srgbClr val="996633"/>
                      </a:gs>
                      <a:gs pos="100000">
                        <a:srgbClr val="472F18"/>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47" name="Oval 92"/>
                  <p:cNvSpPr>
                    <a:spLocks noChangeArrowheads="1"/>
                  </p:cNvSpPr>
                  <p:nvPr/>
                </p:nvSpPr>
                <p:spPr bwMode="auto">
                  <a:xfrm>
                    <a:off x="3888" y="384"/>
                    <a:ext cx="192" cy="59"/>
                  </a:xfrm>
                  <a:prstGeom prst="ellipse">
                    <a:avLst/>
                  </a:prstGeom>
                  <a:gradFill rotWithShape="0">
                    <a:gsLst>
                      <a:gs pos="0">
                        <a:srgbClr val="472F18"/>
                      </a:gs>
                      <a:gs pos="50000">
                        <a:srgbClr val="996633"/>
                      </a:gs>
                      <a:gs pos="100000">
                        <a:srgbClr val="472F18"/>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5435" name="Group 93"/>
                <p:cNvGrpSpPr/>
                <p:nvPr/>
              </p:nvGrpSpPr>
              <p:grpSpPr bwMode="auto">
                <a:xfrm>
                  <a:off x="3744" y="2016"/>
                  <a:ext cx="480" cy="624"/>
                  <a:chOff x="4320" y="1296"/>
                  <a:chExt cx="480" cy="624"/>
                </a:xfrm>
              </p:grpSpPr>
              <p:grpSp>
                <p:nvGrpSpPr>
                  <p:cNvPr id="15436" name="Group 94"/>
                  <p:cNvGrpSpPr/>
                  <p:nvPr/>
                </p:nvGrpSpPr>
                <p:grpSpPr bwMode="auto">
                  <a:xfrm>
                    <a:off x="4320" y="1296"/>
                    <a:ext cx="480" cy="624"/>
                    <a:chOff x="4320" y="1296"/>
                    <a:chExt cx="480" cy="624"/>
                  </a:xfrm>
                </p:grpSpPr>
                <p:sp>
                  <p:nvSpPr>
                    <p:cNvPr id="15442" name="Oval 95"/>
                    <p:cNvSpPr>
                      <a:spLocks noChangeArrowheads="1"/>
                    </p:cNvSpPr>
                    <p:nvPr/>
                  </p:nvSpPr>
                  <p:spPr bwMode="auto">
                    <a:xfrm>
                      <a:off x="4320" y="1728"/>
                      <a:ext cx="480" cy="192"/>
                    </a:xfrm>
                    <a:prstGeom prst="ellipse">
                      <a:avLst/>
                    </a:prstGeom>
                    <a:gradFill rotWithShape="0">
                      <a:gsLst>
                        <a:gs pos="0">
                          <a:srgbClr val="0D0A00"/>
                        </a:gs>
                        <a:gs pos="50000">
                          <a:srgbClr val="CC9900"/>
                        </a:gs>
                        <a:gs pos="100000">
                          <a:srgbClr val="0D0A00"/>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43" name="Rectangle 96"/>
                    <p:cNvSpPr>
                      <a:spLocks noChangeArrowheads="1"/>
                    </p:cNvSpPr>
                    <p:nvPr/>
                  </p:nvSpPr>
                  <p:spPr bwMode="auto">
                    <a:xfrm>
                      <a:off x="4320" y="1392"/>
                      <a:ext cx="480" cy="432"/>
                    </a:xfrm>
                    <a:prstGeom prst="rect">
                      <a:avLst/>
                    </a:prstGeom>
                    <a:gradFill rotWithShape="0">
                      <a:gsLst>
                        <a:gs pos="0">
                          <a:srgbClr val="0D0A00"/>
                        </a:gs>
                        <a:gs pos="50000">
                          <a:srgbClr val="CC9900"/>
                        </a:gs>
                        <a:gs pos="100000">
                          <a:srgbClr val="0D0A00"/>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44" name="Oval 97"/>
                    <p:cNvSpPr>
                      <a:spLocks noChangeArrowheads="1"/>
                    </p:cNvSpPr>
                    <p:nvPr/>
                  </p:nvSpPr>
                  <p:spPr bwMode="auto">
                    <a:xfrm>
                      <a:off x="4320" y="1296"/>
                      <a:ext cx="480" cy="192"/>
                    </a:xfrm>
                    <a:prstGeom prst="ellipse">
                      <a:avLst/>
                    </a:prstGeom>
                    <a:gradFill rotWithShape="0">
                      <a:gsLst>
                        <a:gs pos="0">
                          <a:srgbClr val="CC9900"/>
                        </a:gs>
                        <a:gs pos="50000">
                          <a:srgbClr val="0D0A00"/>
                        </a:gs>
                        <a:gs pos="100000">
                          <a:srgbClr val="CC9900"/>
                        </a:gs>
                      </a:gsLst>
                      <a:lin ang="270000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5437" name="Line 98"/>
                  <p:cNvSpPr>
                    <a:spLocks noChangeShapeType="1"/>
                  </p:cNvSpPr>
                  <p:nvPr/>
                </p:nvSpPr>
                <p:spPr bwMode="auto">
                  <a:xfrm>
                    <a:off x="4368" y="1440"/>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8" name="Line 99"/>
                  <p:cNvSpPr>
                    <a:spLocks noChangeShapeType="1"/>
                  </p:cNvSpPr>
                  <p:nvPr/>
                </p:nvSpPr>
                <p:spPr bwMode="auto">
                  <a:xfrm>
                    <a:off x="4464" y="1488"/>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9" name="Line 100"/>
                  <p:cNvSpPr>
                    <a:spLocks noChangeShapeType="1"/>
                  </p:cNvSpPr>
                  <p:nvPr/>
                </p:nvSpPr>
                <p:spPr bwMode="auto">
                  <a:xfrm>
                    <a:off x="4560" y="1488"/>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40" name="Line 101"/>
                  <p:cNvSpPr>
                    <a:spLocks noChangeShapeType="1"/>
                  </p:cNvSpPr>
                  <p:nvPr/>
                </p:nvSpPr>
                <p:spPr bwMode="auto">
                  <a:xfrm>
                    <a:off x="4656" y="1488"/>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41" name="Line 102"/>
                  <p:cNvSpPr>
                    <a:spLocks noChangeShapeType="1"/>
                  </p:cNvSpPr>
                  <p:nvPr/>
                </p:nvSpPr>
                <p:spPr bwMode="auto">
                  <a:xfrm>
                    <a:off x="4752" y="1440"/>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5411" name="Group 103"/>
              <p:cNvGrpSpPr/>
              <p:nvPr/>
            </p:nvGrpSpPr>
            <p:grpSpPr bwMode="auto">
              <a:xfrm>
                <a:off x="3840" y="2928"/>
                <a:ext cx="180" cy="232"/>
                <a:chOff x="3648" y="2016"/>
                <a:chExt cx="672" cy="912"/>
              </a:xfrm>
            </p:grpSpPr>
            <p:grpSp>
              <p:nvGrpSpPr>
                <p:cNvPr id="15415" name="Group 104"/>
                <p:cNvGrpSpPr/>
                <p:nvPr/>
              </p:nvGrpSpPr>
              <p:grpSpPr bwMode="auto">
                <a:xfrm>
                  <a:off x="3648" y="2610"/>
                  <a:ext cx="672" cy="318"/>
                  <a:chOff x="3648" y="2610"/>
                  <a:chExt cx="672" cy="318"/>
                </a:xfrm>
              </p:grpSpPr>
              <p:sp>
                <p:nvSpPr>
                  <p:cNvPr id="15430" name="Oval 105"/>
                  <p:cNvSpPr>
                    <a:spLocks noChangeArrowheads="1"/>
                  </p:cNvSpPr>
                  <p:nvPr/>
                </p:nvSpPr>
                <p:spPr bwMode="auto">
                  <a:xfrm>
                    <a:off x="3648" y="2658"/>
                    <a:ext cx="672" cy="270"/>
                  </a:xfrm>
                  <a:prstGeom prst="ellipse">
                    <a:avLst/>
                  </a:prstGeom>
                  <a:gradFill rotWithShape="0">
                    <a:gsLst>
                      <a:gs pos="0">
                        <a:srgbClr val="0A0603"/>
                      </a:gs>
                      <a:gs pos="50000">
                        <a:srgbClr val="996633"/>
                      </a:gs>
                      <a:gs pos="100000">
                        <a:srgbClr val="0A0603"/>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zh-CN" sz="4400" b="1">
                      <a:solidFill>
                        <a:schemeClr val="tx2"/>
                      </a:solidFill>
                      <a:latin typeface="Bookman Old Style" panose="02050604050505020204" pitchFamily="18" charset="0"/>
                    </a:endParaRPr>
                  </a:p>
                </p:txBody>
              </p:sp>
              <p:sp>
                <p:nvSpPr>
                  <p:cNvPr id="15431" name="Rectangle 106"/>
                  <p:cNvSpPr>
                    <a:spLocks noChangeArrowheads="1"/>
                  </p:cNvSpPr>
                  <p:nvPr/>
                </p:nvSpPr>
                <p:spPr bwMode="auto">
                  <a:xfrm>
                    <a:off x="3648" y="2688"/>
                    <a:ext cx="672" cy="144"/>
                  </a:xfrm>
                  <a:prstGeom prst="rect">
                    <a:avLst/>
                  </a:prstGeom>
                  <a:gradFill rotWithShape="0">
                    <a:gsLst>
                      <a:gs pos="0">
                        <a:srgbClr val="0A0603"/>
                      </a:gs>
                      <a:gs pos="50000">
                        <a:srgbClr val="996633"/>
                      </a:gs>
                      <a:gs pos="100000">
                        <a:srgbClr val="0A0603"/>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32" name="Oval 107"/>
                  <p:cNvSpPr>
                    <a:spLocks noChangeArrowheads="1"/>
                  </p:cNvSpPr>
                  <p:nvPr/>
                </p:nvSpPr>
                <p:spPr bwMode="auto">
                  <a:xfrm>
                    <a:off x="3648" y="2610"/>
                    <a:ext cx="672" cy="222"/>
                  </a:xfrm>
                  <a:prstGeom prst="ellipse">
                    <a:avLst/>
                  </a:prstGeom>
                  <a:gradFill rotWithShape="0">
                    <a:gsLst>
                      <a:gs pos="0">
                        <a:srgbClr val="472F18"/>
                      </a:gs>
                      <a:gs pos="50000">
                        <a:srgbClr val="996633"/>
                      </a:gs>
                      <a:gs pos="100000">
                        <a:srgbClr val="472F18"/>
                      </a:gs>
                    </a:gsLst>
                    <a:lin ang="270000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5416" name="Group 108"/>
                <p:cNvGrpSpPr/>
                <p:nvPr/>
              </p:nvGrpSpPr>
              <p:grpSpPr bwMode="auto">
                <a:xfrm>
                  <a:off x="3888" y="2544"/>
                  <a:ext cx="192" cy="192"/>
                  <a:chOff x="3888" y="384"/>
                  <a:chExt cx="192" cy="192"/>
                </a:xfrm>
              </p:grpSpPr>
              <p:sp>
                <p:nvSpPr>
                  <p:cNvPr id="15427" name="Oval 109"/>
                  <p:cNvSpPr>
                    <a:spLocks noChangeArrowheads="1"/>
                  </p:cNvSpPr>
                  <p:nvPr/>
                </p:nvSpPr>
                <p:spPr bwMode="auto">
                  <a:xfrm>
                    <a:off x="3888" y="517"/>
                    <a:ext cx="192" cy="59"/>
                  </a:xfrm>
                  <a:prstGeom prst="ellipse">
                    <a:avLst/>
                  </a:prstGeom>
                  <a:gradFill rotWithShape="0">
                    <a:gsLst>
                      <a:gs pos="0">
                        <a:srgbClr val="472F18"/>
                      </a:gs>
                      <a:gs pos="50000">
                        <a:srgbClr val="996633"/>
                      </a:gs>
                      <a:gs pos="100000">
                        <a:srgbClr val="472F18"/>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28" name="Rectangle 110"/>
                  <p:cNvSpPr>
                    <a:spLocks noChangeArrowheads="1"/>
                  </p:cNvSpPr>
                  <p:nvPr/>
                </p:nvSpPr>
                <p:spPr bwMode="auto">
                  <a:xfrm>
                    <a:off x="3888" y="414"/>
                    <a:ext cx="192" cy="132"/>
                  </a:xfrm>
                  <a:prstGeom prst="rect">
                    <a:avLst/>
                  </a:prstGeom>
                  <a:gradFill rotWithShape="0">
                    <a:gsLst>
                      <a:gs pos="0">
                        <a:srgbClr val="472F18"/>
                      </a:gs>
                      <a:gs pos="50000">
                        <a:srgbClr val="996633"/>
                      </a:gs>
                      <a:gs pos="100000">
                        <a:srgbClr val="472F18"/>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29" name="Oval 111"/>
                  <p:cNvSpPr>
                    <a:spLocks noChangeArrowheads="1"/>
                  </p:cNvSpPr>
                  <p:nvPr/>
                </p:nvSpPr>
                <p:spPr bwMode="auto">
                  <a:xfrm>
                    <a:off x="3888" y="384"/>
                    <a:ext cx="192" cy="59"/>
                  </a:xfrm>
                  <a:prstGeom prst="ellipse">
                    <a:avLst/>
                  </a:prstGeom>
                  <a:gradFill rotWithShape="0">
                    <a:gsLst>
                      <a:gs pos="0">
                        <a:srgbClr val="472F18"/>
                      </a:gs>
                      <a:gs pos="50000">
                        <a:srgbClr val="996633"/>
                      </a:gs>
                      <a:gs pos="100000">
                        <a:srgbClr val="472F18"/>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5417" name="Group 112"/>
                <p:cNvGrpSpPr/>
                <p:nvPr/>
              </p:nvGrpSpPr>
              <p:grpSpPr bwMode="auto">
                <a:xfrm>
                  <a:off x="3744" y="2016"/>
                  <a:ext cx="480" cy="624"/>
                  <a:chOff x="4320" y="1296"/>
                  <a:chExt cx="480" cy="624"/>
                </a:xfrm>
              </p:grpSpPr>
              <p:grpSp>
                <p:nvGrpSpPr>
                  <p:cNvPr id="15418" name="Group 113"/>
                  <p:cNvGrpSpPr/>
                  <p:nvPr/>
                </p:nvGrpSpPr>
                <p:grpSpPr bwMode="auto">
                  <a:xfrm>
                    <a:off x="4320" y="1296"/>
                    <a:ext cx="480" cy="624"/>
                    <a:chOff x="4320" y="1296"/>
                    <a:chExt cx="480" cy="624"/>
                  </a:xfrm>
                </p:grpSpPr>
                <p:sp>
                  <p:nvSpPr>
                    <p:cNvPr id="15424" name="Oval 114"/>
                    <p:cNvSpPr>
                      <a:spLocks noChangeArrowheads="1"/>
                    </p:cNvSpPr>
                    <p:nvPr/>
                  </p:nvSpPr>
                  <p:spPr bwMode="auto">
                    <a:xfrm>
                      <a:off x="4320" y="1728"/>
                      <a:ext cx="480" cy="192"/>
                    </a:xfrm>
                    <a:prstGeom prst="ellipse">
                      <a:avLst/>
                    </a:prstGeom>
                    <a:gradFill rotWithShape="0">
                      <a:gsLst>
                        <a:gs pos="0">
                          <a:srgbClr val="0D0A00"/>
                        </a:gs>
                        <a:gs pos="50000">
                          <a:srgbClr val="CC9900"/>
                        </a:gs>
                        <a:gs pos="100000">
                          <a:srgbClr val="0D0A00"/>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25" name="Rectangle 115"/>
                    <p:cNvSpPr>
                      <a:spLocks noChangeArrowheads="1"/>
                    </p:cNvSpPr>
                    <p:nvPr/>
                  </p:nvSpPr>
                  <p:spPr bwMode="auto">
                    <a:xfrm>
                      <a:off x="4320" y="1392"/>
                      <a:ext cx="480" cy="432"/>
                    </a:xfrm>
                    <a:prstGeom prst="rect">
                      <a:avLst/>
                    </a:prstGeom>
                    <a:gradFill rotWithShape="0">
                      <a:gsLst>
                        <a:gs pos="0">
                          <a:srgbClr val="0D0A00"/>
                        </a:gs>
                        <a:gs pos="50000">
                          <a:srgbClr val="CC9900"/>
                        </a:gs>
                        <a:gs pos="100000">
                          <a:srgbClr val="0D0A00"/>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26" name="Oval 116"/>
                    <p:cNvSpPr>
                      <a:spLocks noChangeArrowheads="1"/>
                    </p:cNvSpPr>
                    <p:nvPr/>
                  </p:nvSpPr>
                  <p:spPr bwMode="auto">
                    <a:xfrm>
                      <a:off x="4320" y="1296"/>
                      <a:ext cx="480" cy="192"/>
                    </a:xfrm>
                    <a:prstGeom prst="ellipse">
                      <a:avLst/>
                    </a:prstGeom>
                    <a:gradFill rotWithShape="0">
                      <a:gsLst>
                        <a:gs pos="0">
                          <a:srgbClr val="CC9900"/>
                        </a:gs>
                        <a:gs pos="50000">
                          <a:srgbClr val="0D0A00"/>
                        </a:gs>
                        <a:gs pos="100000">
                          <a:srgbClr val="CC9900"/>
                        </a:gs>
                      </a:gsLst>
                      <a:lin ang="270000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5419" name="Line 117"/>
                  <p:cNvSpPr>
                    <a:spLocks noChangeShapeType="1"/>
                  </p:cNvSpPr>
                  <p:nvPr/>
                </p:nvSpPr>
                <p:spPr bwMode="auto">
                  <a:xfrm>
                    <a:off x="4368" y="1440"/>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20" name="Line 118"/>
                  <p:cNvSpPr>
                    <a:spLocks noChangeShapeType="1"/>
                  </p:cNvSpPr>
                  <p:nvPr/>
                </p:nvSpPr>
                <p:spPr bwMode="auto">
                  <a:xfrm>
                    <a:off x="4464" y="1488"/>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21" name="Line 119"/>
                  <p:cNvSpPr>
                    <a:spLocks noChangeShapeType="1"/>
                  </p:cNvSpPr>
                  <p:nvPr/>
                </p:nvSpPr>
                <p:spPr bwMode="auto">
                  <a:xfrm>
                    <a:off x="4560" y="1488"/>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22" name="Line 120"/>
                  <p:cNvSpPr>
                    <a:spLocks noChangeShapeType="1"/>
                  </p:cNvSpPr>
                  <p:nvPr/>
                </p:nvSpPr>
                <p:spPr bwMode="auto">
                  <a:xfrm>
                    <a:off x="4656" y="1488"/>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23" name="Line 121"/>
                  <p:cNvSpPr>
                    <a:spLocks noChangeShapeType="1"/>
                  </p:cNvSpPr>
                  <p:nvPr/>
                </p:nvSpPr>
                <p:spPr bwMode="auto">
                  <a:xfrm>
                    <a:off x="4752" y="1440"/>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5412" name="Freeform 122"/>
              <p:cNvSpPr/>
              <p:nvPr/>
            </p:nvSpPr>
            <p:spPr bwMode="auto">
              <a:xfrm>
                <a:off x="1920" y="2832"/>
                <a:ext cx="1680" cy="256"/>
              </a:xfrm>
              <a:custGeom>
                <a:avLst/>
                <a:gdLst>
                  <a:gd name="T0" fmla="*/ 0 w 1680"/>
                  <a:gd name="T1" fmla="*/ 0 h 256"/>
                  <a:gd name="T2" fmla="*/ 336 w 1680"/>
                  <a:gd name="T3" fmla="*/ 240 h 256"/>
                  <a:gd name="T4" fmla="*/ 1152 w 1680"/>
                  <a:gd name="T5" fmla="*/ 96 h 256"/>
                  <a:gd name="T6" fmla="*/ 1680 w 1680"/>
                  <a:gd name="T7" fmla="*/ 144 h 2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80" h="256">
                    <a:moveTo>
                      <a:pt x="0" y="0"/>
                    </a:moveTo>
                    <a:cubicBezTo>
                      <a:pt x="72" y="112"/>
                      <a:pt x="144" y="224"/>
                      <a:pt x="336" y="240"/>
                    </a:cubicBezTo>
                    <a:cubicBezTo>
                      <a:pt x="528" y="256"/>
                      <a:pt x="928" y="112"/>
                      <a:pt x="1152" y="96"/>
                    </a:cubicBezTo>
                    <a:cubicBezTo>
                      <a:pt x="1376" y="80"/>
                      <a:pt x="1584" y="136"/>
                      <a:pt x="1680" y="144"/>
                    </a:cubicBezTo>
                  </a:path>
                </a:pathLst>
              </a:custGeom>
              <a:noFill/>
              <a:ln w="28575" cap="flat" cmpd="sng">
                <a:solidFill>
                  <a:srgbClr val="FF0066"/>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3" name="Freeform 123"/>
              <p:cNvSpPr/>
              <p:nvPr/>
            </p:nvSpPr>
            <p:spPr bwMode="auto">
              <a:xfrm>
                <a:off x="1392" y="2976"/>
                <a:ext cx="2544" cy="448"/>
              </a:xfrm>
              <a:custGeom>
                <a:avLst/>
                <a:gdLst>
                  <a:gd name="T0" fmla="*/ 0 w 2544"/>
                  <a:gd name="T1" fmla="*/ 0 h 448"/>
                  <a:gd name="T2" fmla="*/ 336 w 2544"/>
                  <a:gd name="T3" fmla="*/ 384 h 448"/>
                  <a:gd name="T4" fmla="*/ 1392 w 2544"/>
                  <a:gd name="T5" fmla="*/ 384 h 448"/>
                  <a:gd name="T6" fmla="*/ 2112 w 2544"/>
                  <a:gd name="T7" fmla="*/ 144 h 448"/>
                  <a:gd name="T8" fmla="*/ 2544 w 2544"/>
                  <a:gd name="T9" fmla="*/ 144 h 4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44" h="448">
                    <a:moveTo>
                      <a:pt x="0" y="0"/>
                    </a:moveTo>
                    <a:cubicBezTo>
                      <a:pt x="52" y="160"/>
                      <a:pt x="104" y="320"/>
                      <a:pt x="336" y="384"/>
                    </a:cubicBezTo>
                    <a:cubicBezTo>
                      <a:pt x="568" y="448"/>
                      <a:pt x="1096" y="424"/>
                      <a:pt x="1392" y="384"/>
                    </a:cubicBezTo>
                    <a:cubicBezTo>
                      <a:pt x="1688" y="344"/>
                      <a:pt x="1920" y="184"/>
                      <a:pt x="2112" y="144"/>
                    </a:cubicBezTo>
                    <a:cubicBezTo>
                      <a:pt x="2304" y="104"/>
                      <a:pt x="2424" y="124"/>
                      <a:pt x="2544" y="144"/>
                    </a:cubicBezTo>
                  </a:path>
                </a:pathLst>
              </a:custGeom>
              <a:noFill/>
              <a:ln w="28575" cap="flat" cmpd="sng">
                <a:solidFill>
                  <a:srgbClr val="FF0066"/>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4" name="Text Box 124"/>
              <p:cNvSpPr txBox="1">
                <a:spLocks noChangeArrowheads="1"/>
              </p:cNvSpPr>
              <p:nvPr/>
            </p:nvSpPr>
            <p:spPr bwMode="auto">
              <a:xfrm>
                <a:off x="963" y="2216"/>
                <a:ext cx="392" cy="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4400">
                    <a:solidFill>
                      <a:schemeClr val="tx2"/>
                    </a:solidFill>
                    <a:latin typeface="Bookman Old Style" panose="02050604050505020204" pitchFamily="18" charset="0"/>
                  </a:rPr>
                  <a:t>G</a:t>
                </a:r>
              </a:p>
            </p:txBody>
          </p:sp>
        </p:grpSp>
        <p:sp>
          <p:nvSpPr>
            <p:cNvPr id="15367" name="Line 125"/>
            <p:cNvSpPr>
              <a:spLocks noChangeShapeType="1"/>
            </p:cNvSpPr>
            <p:nvPr/>
          </p:nvSpPr>
          <p:spPr bwMode="auto">
            <a:xfrm>
              <a:off x="960" y="1728"/>
              <a:ext cx="336" cy="384"/>
            </a:xfrm>
            <a:prstGeom prst="line">
              <a:avLst/>
            </a:prstGeom>
            <a:noFill/>
            <a:ln w="28575">
              <a:solidFill>
                <a:srgbClr val="FF0066"/>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5368" name="Group 126"/>
            <p:cNvGrpSpPr/>
            <p:nvPr/>
          </p:nvGrpSpPr>
          <p:grpSpPr bwMode="auto">
            <a:xfrm>
              <a:off x="3600" y="432"/>
              <a:ext cx="1418" cy="1769"/>
              <a:chOff x="1835" y="1735"/>
              <a:chExt cx="1418" cy="1769"/>
            </a:xfrm>
          </p:grpSpPr>
          <p:sp>
            <p:nvSpPr>
              <p:cNvPr id="15369" name="AutoShape 127"/>
              <p:cNvSpPr>
                <a:spLocks noChangeArrowheads="1"/>
              </p:cNvSpPr>
              <p:nvPr/>
            </p:nvSpPr>
            <p:spPr bwMode="auto">
              <a:xfrm>
                <a:off x="2160" y="2928"/>
                <a:ext cx="192" cy="576"/>
              </a:xfrm>
              <a:prstGeom prst="cube">
                <a:avLst>
                  <a:gd name="adj" fmla="val 40625"/>
                </a:avLst>
              </a:prstGeom>
              <a:solidFill>
                <a:srgbClr val="FF0000"/>
              </a:soli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370" name="AutoShape 128"/>
              <p:cNvSpPr>
                <a:spLocks noChangeArrowheads="1"/>
              </p:cNvSpPr>
              <p:nvPr/>
            </p:nvSpPr>
            <p:spPr bwMode="auto">
              <a:xfrm>
                <a:off x="2160" y="2496"/>
                <a:ext cx="192" cy="528"/>
              </a:xfrm>
              <a:prstGeom prst="cube">
                <a:avLst>
                  <a:gd name="adj" fmla="val 40625"/>
                </a:avLst>
              </a:prstGeom>
              <a:solidFill>
                <a:srgbClr val="0000FF"/>
              </a:soli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5371" name="Group 129"/>
              <p:cNvGrpSpPr/>
              <p:nvPr/>
            </p:nvGrpSpPr>
            <p:grpSpPr bwMode="auto">
              <a:xfrm>
                <a:off x="1835" y="1735"/>
                <a:ext cx="1418" cy="1063"/>
                <a:chOff x="1835" y="1735"/>
                <a:chExt cx="1418" cy="1063"/>
              </a:xfrm>
            </p:grpSpPr>
            <p:sp>
              <p:nvSpPr>
                <p:cNvPr id="15372" name="Freeform 130"/>
                <p:cNvSpPr/>
                <p:nvPr/>
              </p:nvSpPr>
              <p:spPr bwMode="auto">
                <a:xfrm>
                  <a:off x="1835" y="1735"/>
                  <a:ext cx="1418" cy="1063"/>
                </a:xfrm>
                <a:custGeom>
                  <a:avLst/>
                  <a:gdLst>
                    <a:gd name="T0" fmla="*/ 390 w 1418"/>
                    <a:gd name="T1" fmla="*/ 884 h 1063"/>
                    <a:gd name="T2" fmla="*/ 400 w 1418"/>
                    <a:gd name="T3" fmla="*/ 814 h 1063"/>
                    <a:gd name="T4" fmla="*/ 421 w 1418"/>
                    <a:gd name="T5" fmla="*/ 728 h 1063"/>
                    <a:gd name="T6" fmla="*/ 449 w 1418"/>
                    <a:gd name="T7" fmla="*/ 677 h 1063"/>
                    <a:gd name="T8" fmla="*/ 461 w 1418"/>
                    <a:gd name="T9" fmla="*/ 626 h 1063"/>
                    <a:gd name="T10" fmla="*/ 508 w 1418"/>
                    <a:gd name="T11" fmla="*/ 585 h 1063"/>
                    <a:gd name="T12" fmla="*/ 557 w 1418"/>
                    <a:gd name="T13" fmla="*/ 540 h 1063"/>
                    <a:gd name="T14" fmla="*/ 598 w 1418"/>
                    <a:gd name="T15" fmla="*/ 543 h 1063"/>
                    <a:gd name="T16" fmla="*/ 625 w 1418"/>
                    <a:gd name="T17" fmla="*/ 574 h 1063"/>
                    <a:gd name="T18" fmla="*/ 614 w 1418"/>
                    <a:gd name="T19" fmla="*/ 648 h 1063"/>
                    <a:gd name="T20" fmla="*/ 552 w 1418"/>
                    <a:gd name="T21" fmla="*/ 763 h 1063"/>
                    <a:gd name="T22" fmla="*/ 502 w 1418"/>
                    <a:gd name="T23" fmla="*/ 826 h 1063"/>
                    <a:gd name="T24" fmla="*/ 470 w 1418"/>
                    <a:gd name="T25" fmla="*/ 904 h 1063"/>
                    <a:gd name="T26" fmla="*/ 476 w 1418"/>
                    <a:gd name="T27" fmla="*/ 945 h 1063"/>
                    <a:gd name="T28" fmla="*/ 539 w 1418"/>
                    <a:gd name="T29" fmla="*/ 966 h 1063"/>
                    <a:gd name="T30" fmla="*/ 588 w 1418"/>
                    <a:gd name="T31" fmla="*/ 958 h 1063"/>
                    <a:gd name="T32" fmla="*/ 608 w 1418"/>
                    <a:gd name="T33" fmla="*/ 946 h 1063"/>
                    <a:gd name="T34" fmla="*/ 645 w 1418"/>
                    <a:gd name="T35" fmla="*/ 928 h 1063"/>
                    <a:gd name="T36" fmla="*/ 674 w 1418"/>
                    <a:gd name="T37" fmla="*/ 901 h 1063"/>
                    <a:gd name="T38" fmla="*/ 713 w 1418"/>
                    <a:gd name="T39" fmla="*/ 836 h 1063"/>
                    <a:gd name="T40" fmla="*/ 779 w 1418"/>
                    <a:gd name="T41" fmla="*/ 777 h 1063"/>
                    <a:gd name="T42" fmla="*/ 832 w 1418"/>
                    <a:gd name="T43" fmla="*/ 754 h 1063"/>
                    <a:gd name="T44" fmla="*/ 894 w 1418"/>
                    <a:gd name="T45" fmla="*/ 719 h 1063"/>
                    <a:gd name="T46" fmla="*/ 954 w 1418"/>
                    <a:gd name="T47" fmla="*/ 680 h 1063"/>
                    <a:gd name="T48" fmla="*/ 995 w 1418"/>
                    <a:gd name="T49" fmla="*/ 653 h 1063"/>
                    <a:gd name="T50" fmla="*/ 1031 w 1418"/>
                    <a:gd name="T51" fmla="*/ 623 h 1063"/>
                    <a:gd name="T52" fmla="*/ 1080 w 1418"/>
                    <a:gd name="T53" fmla="*/ 566 h 1063"/>
                    <a:gd name="T54" fmla="*/ 1153 w 1418"/>
                    <a:gd name="T55" fmla="*/ 479 h 1063"/>
                    <a:gd name="T56" fmla="*/ 1257 w 1418"/>
                    <a:gd name="T57" fmla="*/ 395 h 1063"/>
                    <a:gd name="T58" fmla="*/ 1356 w 1418"/>
                    <a:gd name="T59" fmla="*/ 328 h 1063"/>
                    <a:gd name="T60" fmla="*/ 1414 w 1418"/>
                    <a:gd name="T61" fmla="*/ 289 h 1063"/>
                    <a:gd name="T62" fmla="*/ 1379 w 1418"/>
                    <a:gd name="T63" fmla="*/ 252 h 1063"/>
                    <a:gd name="T64" fmla="*/ 1275 w 1418"/>
                    <a:gd name="T65" fmla="*/ 165 h 1063"/>
                    <a:gd name="T66" fmla="*/ 1156 w 1418"/>
                    <a:gd name="T67" fmla="*/ 69 h 1063"/>
                    <a:gd name="T68" fmla="*/ 1073 w 1418"/>
                    <a:gd name="T69" fmla="*/ 6 h 1063"/>
                    <a:gd name="T70" fmla="*/ 458 w 1418"/>
                    <a:gd name="T71" fmla="*/ 269 h 1063"/>
                    <a:gd name="T72" fmla="*/ 408 w 1418"/>
                    <a:gd name="T73" fmla="*/ 304 h 1063"/>
                    <a:gd name="T74" fmla="*/ 324 w 1418"/>
                    <a:gd name="T75" fmla="*/ 360 h 1063"/>
                    <a:gd name="T76" fmla="*/ 243 w 1418"/>
                    <a:gd name="T77" fmla="*/ 414 h 1063"/>
                    <a:gd name="T78" fmla="*/ 198 w 1418"/>
                    <a:gd name="T79" fmla="*/ 441 h 1063"/>
                    <a:gd name="T80" fmla="*/ 143 w 1418"/>
                    <a:gd name="T81" fmla="*/ 491 h 1063"/>
                    <a:gd name="T82" fmla="*/ 73 w 1418"/>
                    <a:gd name="T83" fmla="*/ 563 h 1063"/>
                    <a:gd name="T84" fmla="*/ 17 w 1418"/>
                    <a:gd name="T85" fmla="*/ 624 h 1063"/>
                    <a:gd name="T86" fmla="*/ 4 w 1418"/>
                    <a:gd name="T87" fmla="*/ 656 h 1063"/>
                    <a:gd name="T88" fmla="*/ 41 w 1418"/>
                    <a:gd name="T89" fmla="*/ 696 h 1063"/>
                    <a:gd name="T90" fmla="*/ 55 w 1418"/>
                    <a:gd name="T91" fmla="*/ 731 h 1063"/>
                    <a:gd name="T92" fmla="*/ 43 w 1418"/>
                    <a:gd name="T93" fmla="*/ 807 h 1063"/>
                    <a:gd name="T94" fmla="*/ 102 w 1418"/>
                    <a:gd name="T95" fmla="*/ 830 h 1063"/>
                    <a:gd name="T96" fmla="*/ 148 w 1418"/>
                    <a:gd name="T97" fmla="*/ 796 h 1063"/>
                    <a:gd name="T98" fmla="*/ 190 w 1418"/>
                    <a:gd name="T99" fmla="*/ 723 h 1063"/>
                    <a:gd name="T100" fmla="*/ 206 w 1418"/>
                    <a:gd name="T101" fmla="*/ 726 h 1063"/>
                    <a:gd name="T102" fmla="*/ 231 w 1418"/>
                    <a:gd name="T103" fmla="*/ 870 h 1063"/>
                    <a:gd name="T104" fmla="*/ 261 w 1418"/>
                    <a:gd name="T105" fmla="*/ 978 h 1063"/>
                    <a:gd name="T106" fmla="*/ 323 w 1418"/>
                    <a:gd name="T107" fmla="*/ 1051 h 1063"/>
                    <a:gd name="T108" fmla="*/ 376 w 1418"/>
                    <a:gd name="T109" fmla="*/ 1056 h 1063"/>
                    <a:gd name="T110" fmla="*/ 404 w 1418"/>
                    <a:gd name="T111" fmla="*/ 1013 h 106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418" h="1063">
                      <a:moveTo>
                        <a:pt x="409" y="986"/>
                      </a:moveTo>
                      <a:lnTo>
                        <a:pt x="405" y="947"/>
                      </a:lnTo>
                      <a:lnTo>
                        <a:pt x="398" y="911"/>
                      </a:lnTo>
                      <a:lnTo>
                        <a:pt x="390" y="884"/>
                      </a:lnTo>
                      <a:lnTo>
                        <a:pt x="379" y="868"/>
                      </a:lnTo>
                      <a:lnTo>
                        <a:pt x="385" y="855"/>
                      </a:lnTo>
                      <a:lnTo>
                        <a:pt x="392" y="837"/>
                      </a:lnTo>
                      <a:lnTo>
                        <a:pt x="400" y="814"/>
                      </a:lnTo>
                      <a:lnTo>
                        <a:pt x="408" y="791"/>
                      </a:lnTo>
                      <a:lnTo>
                        <a:pt x="415" y="768"/>
                      </a:lnTo>
                      <a:lnTo>
                        <a:pt x="420" y="746"/>
                      </a:lnTo>
                      <a:lnTo>
                        <a:pt x="421" y="728"/>
                      </a:lnTo>
                      <a:lnTo>
                        <a:pt x="418" y="716"/>
                      </a:lnTo>
                      <a:lnTo>
                        <a:pt x="431" y="703"/>
                      </a:lnTo>
                      <a:lnTo>
                        <a:pt x="442" y="689"/>
                      </a:lnTo>
                      <a:lnTo>
                        <a:pt x="449" y="677"/>
                      </a:lnTo>
                      <a:lnTo>
                        <a:pt x="454" y="664"/>
                      </a:lnTo>
                      <a:lnTo>
                        <a:pt x="457" y="652"/>
                      </a:lnTo>
                      <a:lnTo>
                        <a:pt x="459" y="638"/>
                      </a:lnTo>
                      <a:lnTo>
                        <a:pt x="461" y="626"/>
                      </a:lnTo>
                      <a:lnTo>
                        <a:pt x="464" y="615"/>
                      </a:lnTo>
                      <a:lnTo>
                        <a:pt x="478" y="605"/>
                      </a:lnTo>
                      <a:lnTo>
                        <a:pt x="492" y="595"/>
                      </a:lnTo>
                      <a:lnTo>
                        <a:pt x="508" y="585"/>
                      </a:lnTo>
                      <a:lnTo>
                        <a:pt x="523" y="573"/>
                      </a:lnTo>
                      <a:lnTo>
                        <a:pt x="538" y="561"/>
                      </a:lnTo>
                      <a:lnTo>
                        <a:pt x="549" y="550"/>
                      </a:lnTo>
                      <a:lnTo>
                        <a:pt x="557" y="540"/>
                      </a:lnTo>
                      <a:lnTo>
                        <a:pt x="562" y="531"/>
                      </a:lnTo>
                      <a:lnTo>
                        <a:pt x="576" y="532"/>
                      </a:lnTo>
                      <a:lnTo>
                        <a:pt x="588" y="537"/>
                      </a:lnTo>
                      <a:lnTo>
                        <a:pt x="598" y="543"/>
                      </a:lnTo>
                      <a:lnTo>
                        <a:pt x="606" y="550"/>
                      </a:lnTo>
                      <a:lnTo>
                        <a:pt x="613" y="558"/>
                      </a:lnTo>
                      <a:lnTo>
                        <a:pt x="620" y="567"/>
                      </a:lnTo>
                      <a:lnTo>
                        <a:pt x="625" y="574"/>
                      </a:lnTo>
                      <a:lnTo>
                        <a:pt x="629" y="580"/>
                      </a:lnTo>
                      <a:lnTo>
                        <a:pt x="630" y="597"/>
                      </a:lnTo>
                      <a:lnTo>
                        <a:pt x="625" y="621"/>
                      </a:lnTo>
                      <a:lnTo>
                        <a:pt x="614" y="648"/>
                      </a:lnTo>
                      <a:lnTo>
                        <a:pt x="600" y="679"/>
                      </a:lnTo>
                      <a:lnTo>
                        <a:pt x="583" y="710"/>
                      </a:lnTo>
                      <a:lnTo>
                        <a:pt x="566" y="739"/>
                      </a:lnTo>
                      <a:lnTo>
                        <a:pt x="552" y="763"/>
                      </a:lnTo>
                      <a:lnTo>
                        <a:pt x="540" y="780"/>
                      </a:lnTo>
                      <a:lnTo>
                        <a:pt x="527" y="790"/>
                      </a:lnTo>
                      <a:lnTo>
                        <a:pt x="514" y="807"/>
                      </a:lnTo>
                      <a:lnTo>
                        <a:pt x="502" y="826"/>
                      </a:lnTo>
                      <a:lnTo>
                        <a:pt x="491" y="846"/>
                      </a:lnTo>
                      <a:lnTo>
                        <a:pt x="482" y="868"/>
                      </a:lnTo>
                      <a:lnTo>
                        <a:pt x="474" y="887"/>
                      </a:lnTo>
                      <a:lnTo>
                        <a:pt x="470" y="904"/>
                      </a:lnTo>
                      <a:lnTo>
                        <a:pt x="469" y="917"/>
                      </a:lnTo>
                      <a:lnTo>
                        <a:pt x="469" y="929"/>
                      </a:lnTo>
                      <a:lnTo>
                        <a:pt x="471" y="937"/>
                      </a:lnTo>
                      <a:lnTo>
                        <a:pt x="476" y="945"/>
                      </a:lnTo>
                      <a:lnTo>
                        <a:pt x="484" y="951"/>
                      </a:lnTo>
                      <a:lnTo>
                        <a:pt x="496" y="955"/>
                      </a:lnTo>
                      <a:lnTo>
                        <a:pt x="514" y="960"/>
                      </a:lnTo>
                      <a:lnTo>
                        <a:pt x="539" y="966"/>
                      </a:lnTo>
                      <a:lnTo>
                        <a:pt x="570" y="973"/>
                      </a:lnTo>
                      <a:lnTo>
                        <a:pt x="577" y="966"/>
                      </a:lnTo>
                      <a:lnTo>
                        <a:pt x="583" y="961"/>
                      </a:lnTo>
                      <a:lnTo>
                        <a:pt x="588" y="958"/>
                      </a:lnTo>
                      <a:lnTo>
                        <a:pt x="593" y="954"/>
                      </a:lnTo>
                      <a:lnTo>
                        <a:pt x="598" y="952"/>
                      </a:lnTo>
                      <a:lnTo>
                        <a:pt x="602" y="949"/>
                      </a:lnTo>
                      <a:lnTo>
                        <a:pt x="608" y="946"/>
                      </a:lnTo>
                      <a:lnTo>
                        <a:pt x="615" y="942"/>
                      </a:lnTo>
                      <a:lnTo>
                        <a:pt x="627" y="936"/>
                      </a:lnTo>
                      <a:lnTo>
                        <a:pt x="637" y="931"/>
                      </a:lnTo>
                      <a:lnTo>
                        <a:pt x="645" y="928"/>
                      </a:lnTo>
                      <a:lnTo>
                        <a:pt x="653" y="924"/>
                      </a:lnTo>
                      <a:lnTo>
                        <a:pt x="660" y="919"/>
                      </a:lnTo>
                      <a:lnTo>
                        <a:pt x="667" y="912"/>
                      </a:lnTo>
                      <a:lnTo>
                        <a:pt x="674" y="901"/>
                      </a:lnTo>
                      <a:lnTo>
                        <a:pt x="681" y="886"/>
                      </a:lnTo>
                      <a:lnTo>
                        <a:pt x="690" y="870"/>
                      </a:lnTo>
                      <a:lnTo>
                        <a:pt x="700" y="854"/>
                      </a:lnTo>
                      <a:lnTo>
                        <a:pt x="713" y="836"/>
                      </a:lnTo>
                      <a:lnTo>
                        <a:pt x="729" y="819"/>
                      </a:lnTo>
                      <a:lnTo>
                        <a:pt x="745" y="802"/>
                      </a:lnTo>
                      <a:lnTo>
                        <a:pt x="762" y="788"/>
                      </a:lnTo>
                      <a:lnTo>
                        <a:pt x="779" y="777"/>
                      </a:lnTo>
                      <a:lnTo>
                        <a:pt x="796" y="770"/>
                      </a:lnTo>
                      <a:lnTo>
                        <a:pt x="807" y="766"/>
                      </a:lnTo>
                      <a:lnTo>
                        <a:pt x="819" y="762"/>
                      </a:lnTo>
                      <a:lnTo>
                        <a:pt x="832" y="754"/>
                      </a:lnTo>
                      <a:lnTo>
                        <a:pt x="846" y="747"/>
                      </a:lnTo>
                      <a:lnTo>
                        <a:pt x="862" y="738"/>
                      </a:lnTo>
                      <a:lnTo>
                        <a:pt x="878" y="729"/>
                      </a:lnTo>
                      <a:lnTo>
                        <a:pt x="894" y="719"/>
                      </a:lnTo>
                      <a:lnTo>
                        <a:pt x="909" y="709"/>
                      </a:lnTo>
                      <a:lnTo>
                        <a:pt x="925" y="699"/>
                      </a:lnTo>
                      <a:lnTo>
                        <a:pt x="940" y="690"/>
                      </a:lnTo>
                      <a:lnTo>
                        <a:pt x="954" y="680"/>
                      </a:lnTo>
                      <a:lnTo>
                        <a:pt x="967" y="672"/>
                      </a:lnTo>
                      <a:lnTo>
                        <a:pt x="979" y="664"/>
                      </a:lnTo>
                      <a:lnTo>
                        <a:pt x="988" y="658"/>
                      </a:lnTo>
                      <a:lnTo>
                        <a:pt x="995" y="653"/>
                      </a:lnTo>
                      <a:lnTo>
                        <a:pt x="1000" y="649"/>
                      </a:lnTo>
                      <a:lnTo>
                        <a:pt x="1009" y="643"/>
                      </a:lnTo>
                      <a:lnTo>
                        <a:pt x="1019" y="634"/>
                      </a:lnTo>
                      <a:lnTo>
                        <a:pt x="1031" y="623"/>
                      </a:lnTo>
                      <a:lnTo>
                        <a:pt x="1043" y="610"/>
                      </a:lnTo>
                      <a:lnTo>
                        <a:pt x="1056" y="595"/>
                      </a:lnTo>
                      <a:lnTo>
                        <a:pt x="1068" y="580"/>
                      </a:lnTo>
                      <a:lnTo>
                        <a:pt x="1080" y="566"/>
                      </a:lnTo>
                      <a:lnTo>
                        <a:pt x="1091" y="550"/>
                      </a:lnTo>
                      <a:lnTo>
                        <a:pt x="1109" y="526"/>
                      </a:lnTo>
                      <a:lnTo>
                        <a:pt x="1129" y="503"/>
                      </a:lnTo>
                      <a:lnTo>
                        <a:pt x="1153" y="479"/>
                      </a:lnTo>
                      <a:lnTo>
                        <a:pt x="1177" y="458"/>
                      </a:lnTo>
                      <a:lnTo>
                        <a:pt x="1203" y="435"/>
                      </a:lnTo>
                      <a:lnTo>
                        <a:pt x="1231" y="415"/>
                      </a:lnTo>
                      <a:lnTo>
                        <a:pt x="1257" y="395"/>
                      </a:lnTo>
                      <a:lnTo>
                        <a:pt x="1283" y="375"/>
                      </a:lnTo>
                      <a:lnTo>
                        <a:pt x="1310" y="357"/>
                      </a:lnTo>
                      <a:lnTo>
                        <a:pt x="1334" y="342"/>
                      </a:lnTo>
                      <a:lnTo>
                        <a:pt x="1356" y="328"/>
                      </a:lnTo>
                      <a:lnTo>
                        <a:pt x="1375" y="314"/>
                      </a:lnTo>
                      <a:lnTo>
                        <a:pt x="1392" y="304"/>
                      </a:lnTo>
                      <a:lnTo>
                        <a:pt x="1405" y="295"/>
                      </a:lnTo>
                      <a:lnTo>
                        <a:pt x="1414" y="289"/>
                      </a:lnTo>
                      <a:lnTo>
                        <a:pt x="1418" y="286"/>
                      </a:lnTo>
                      <a:lnTo>
                        <a:pt x="1411" y="279"/>
                      </a:lnTo>
                      <a:lnTo>
                        <a:pt x="1397" y="268"/>
                      </a:lnTo>
                      <a:lnTo>
                        <a:pt x="1379" y="252"/>
                      </a:lnTo>
                      <a:lnTo>
                        <a:pt x="1358" y="233"/>
                      </a:lnTo>
                      <a:lnTo>
                        <a:pt x="1331" y="213"/>
                      </a:lnTo>
                      <a:lnTo>
                        <a:pt x="1304" y="190"/>
                      </a:lnTo>
                      <a:lnTo>
                        <a:pt x="1275" y="165"/>
                      </a:lnTo>
                      <a:lnTo>
                        <a:pt x="1244" y="141"/>
                      </a:lnTo>
                      <a:lnTo>
                        <a:pt x="1214" y="116"/>
                      </a:lnTo>
                      <a:lnTo>
                        <a:pt x="1184" y="92"/>
                      </a:lnTo>
                      <a:lnTo>
                        <a:pt x="1156" y="69"/>
                      </a:lnTo>
                      <a:lnTo>
                        <a:pt x="1129" y="49"/>
                      </a:lnTo>
                      <a:lnTo>
                        <a:pt x="1107" y="31"/>
                      </a:lnTo>
                      <a:lnTo>
                        <a:pt x="1087" y="17"/>
                      </a:lnTo>
                      <a:lnTo>
                        <a:pt x="1073" y="6"/>
                      </a:lnTo>
                      <a:lnTo>
                        <a:pt x="1064" y="0"/>
                      </a:lnTo>
                      <a:lnTo>
                        <a:pt x="895" y="234"/>
                      </a:lnTo>
                      <a:lnTo>
                        <a:pt x="460" y="268"/>
                      </a:lnTo>
                      <a:lnTo>
                        <a:pt x="458" y="269"/>
                      </a:lnTo>
                      <a:lnTo>
                        <a:pt x="451" y="274"/>
                      </a:lnTo>
                      <a:lnTo>
                        <a:pt x="440" y="282"/>
                      </a:lnTo>
                      <a:lnTo>
                        <a:pt x="425" y="292"/>
                      </a:lnTo>
                      <a:lnTo>
                        <a:pt x="408" y="304"/>
                      </a:lnTo>
                      <a:lnTo>
                        <a:pt x="388" y="317"/>
                      </a:lnTo>
                      <a:lnTo>
                        <a:pt x="368" y="331"/>
                      </a:lnTo>
                      <a:lnTo>
                        <a:pt x="347" y="346"/>
                      </a:lnTo>
                      <a:lnTo>
                        <a:pt x="324" y="360"/>
                      </a:lnTo>
                      <a:lnTo>
                        <a:pt x="301" y="375"/>
                      </a:lnTo>
                      <a:lnTo>
                        <a:pt x="281" y="390"/>
                      </a:lnTo>
                      <a:lnTo>
                        <a:pt x="261" y="403"/>
                      </a:lnTo>
                      <a:lnTo>
                        <a:pt x="243" y="414"/>
                      </a:lnTo>
                      <a:lnTo>
                        <a:pt x="227" y="424"/>
                      </a:lnTo>
                      <a:lnTo>
                        <a:pt x="215" y="432"/>
                      </a:lnTo>
                      <a:lnTo>
                        <a:pt x="207" y="436"/>
                      </a:lnTo>
                      <a:lnTo>
                        <a:pt x="198" y="441"/>
                      </a:lnTo>
                      <a:lnTo>
                        <a:pt x="189" y="451"/>
                      </a:lnTo>
                      <a:lnTo>
                        <a:pt x="176" y="461"/>
                      </a:lnTo>
                      <a:lnTo>
                        <a:pt x="160" y="476"/>
                      </a:lnTo>
                      <a:lnTo>
                        <a:pt x="143" y="491"/>
                      </a:lnTo>
                      <a:lnTo>
                        <a:pt x="127" y="509"/>
                      </a:lnTo>
                      <a:lnTo>
                        <a:pt x="109" y="527"/>
                      </a:lnTo>
                      <a:lnTo>
                        <a:pt x="91" y="545"/>
                      </a:lnTo>
                      <a:lnTo>
                        <a:pt x="73" y="563"/>
                      </a:lnTo>
                      <a:lnTo>
                        <a:pt x="56" y="581"/>
                      </a:lnTo>
                      <a:lnTo>
                        <a:pt x="41" y="597"/>
                      </a:lnTo>
                      <a:lnTo>
                        <a:pt x="28" y="611"/>
                      </a:lnTo>
                      <a:lnTo>
                        <a:pt x="17" y="624"/>
                      </a:lnTo>
                      <a:lnTo>
                        <a:pt x="7" y="632"/>
                      </a:lnTo>
                      <a:lnTo>
                        <a:pt x="2" y="638"/>
                      </a:lnTo>
                      <a:lnTo>
                        <a:pt x="0" y="641"/>
                      </a:lnTo>
                      <a:lnTo>
                        <a:pt x="4" y="656"/>
                      </a:lnTo>
                      <a:lnTo>
                        <a:pt x="11" y="670"/>
                      </a:lnTo>
                      <a:lnTo>
                        <a:pt x="20" y="680"/>
                      </a:lnTo>
                      <a:lnTo>
                        <a:pt x="30" y="690"/>
                      </a:lnTo>
                      <a:lnTo>
                        <a:pt x="41" y="696"/>
                      </a:lnTo>
                      <a:lnTo>
                        <a:pt x="50" y="701"/>
                      </a:lnTo>
                      <a:lnTo>
                        <a:pt x="59" y="703"/>
                      </a:lnTo>
                      <a:lnTo>
                        <a:pt x="63" y="703"/>
                      </a:lnTo>
                      <a:lnTo>
                        <a:pt x="55" y="731"/>
                      </a:lnTo>
                      <a:lnTo>
                        <a:pt x="44" y="763"/>
                      </a:lnTo>
                      <a:lnTo>
                        <a:pt x="35" y="790"/>
                      </a:lnTo>
                      <a:lnTo>
                        <a:pt x="31" y="801"/>
                      </a:lnTo>
                      <a:lnTo>
                        <a:pt x="43" y="807"/>
                      </a:lnTo>
                      <a:lnTo>
                        <a:pt x="56" y="813"/>
                      </a:lnTo>
                      <a:lnTo>
                        <a:pt x="71" y="820"/>
                      </a:lnTo>
                      <a:lnTo>
                        <a:pt x="86" y="826"/>
                      </a:lnTo>
                      <a:lnTo>
                        <a:pt x="102" y="830"/>
                      </a:lnTo>
                      <a:lnTo>
                        <a:pt x="116" y="830"/>
                      </a:lnTo>
                      <a:lnTo>
                        <a:pt x="128" y="824"/>
                      </a:lnTo>
                      <a:lnTo>
                        <a:pt x="139" y="813"/>
                      </a:lnTo>
                      <a:lnTo>
                        <a:pt x="148" y="796"/>
                      </a:lnTo>
                      <a:lnTo>
                        <a:pt x="159" y="778"/>
                      </a:lnTo>
                      <a:lnTo>
                        <a:pt x="171" y="758"/>
                      </a:lnTo>
                      <a:lnTo>
                        <a:pt x="181" y="739"/>
                      </a:lnTo>
                      <a:lnTo>
                        <a:pt x="190" y="723"/>
                      </a:lnTo>
                      <a:lnTo>
                        <a:pt x="197" y="711"/>
                      </a:lnTo>
                      <a:lnTo>
                        <a:pt x="202" y="707"/>
                      </a:lnTo>
                      <a:lnTo>
                        <a:pt x="204" y="710"/>
                      </a:lnTo>
                      <a:lnTo>
                        <a:pt x="206" y="726"/>
                      </a:lnTo>
                      <a:lnTo>
                        <a:pt x="210" y="753"/>
                      </a:lnTo>
                      <a:lnTo>
                        <a:pt x="216" y="789"/>
                      </a:lnTo>
                      <a:lnTo>
                        <a:pt x="224" y="830"/>
                      </a:lnTo>
                      <a:lnTo>
                        <a:pt x="231" y="870"/>
                      </a:lnTo>
                      <a:lnTo>
                        <a:pt x="239" y="907"/>
                      </a:lnTo>
                      <a:lnTo>
                        <a:pt x="245" y="936"/>
                      </a:lnTo>
                      <a:lnTo>
                        <a:pt x="250" y="953"/>
                      </a:lnTo>
                      <a:lnTo>
                        <a:pt x="261" y="978"/>
                      </a:lnTo>
                      <a:lnTo>
                        <a:pt x="275" y="1001"/>
                      </a:lnTo>
                      <a:lnTo>
                        <a:pt x="290" y="1021"/>
                      </a:lnTo>
                      <a:lnTo>
                        <a:pt x="306" y="1038"/>
                      </a:lnTo>
                      <a:lnTo>
                        <a:pt x="323" y="1051"/>
                      </a:lnTo>
                      <a:lnTo>
                        <a:pt x="338" y="1059"/>
                      </a:lnTo>
                      <a:lnTo>
                        <a:pt x="354" y="1063"/>
                      </a:lnTo>
                      <a:lnTo>
                        <a:pt x="366" y="1062"/>
                      </a:lnTo>
                      <a:lnTo>
                        <a:pt x="376" y="1056"/>
                      </a:lnTo>
                      <a:lnTo>
                        <a:pt x="385" y="1046"/>
                      </a:lnTo>
                      <a:lnTo>
                        <a:pt x="393" y="1037"/>
                      </a:lnTo>
                      <a:lnTo>
                        <a:pt x="399" y="1025"/>
                      </a:lnTo>
                      <a:lnTo>
                        <a:pt x="404" y="1013"/>
                      </a:lnTo>
                      <a:lnTo>
                        <a:pt x="406" y="1002"/>
                      </a:lnTo>
                      <a:lnTo>
                        <a:pt x="409" y="992"/>
                      </a:lnTo>
                      <a:lnTo>
                        <a:pt x="409" y="986"/>
                      </a:lnTo>
                      <a:close/>
                    </a:path>
                  </a:pathLst>
                </a:custGeom>
                <a:solidFill>
                  <a:srgbClr val="33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373" name="Freeform 131"/>
                <p:cNvSpPr/>
                <p:nvPr/>
              </p:nvSpPr>
              <p:spPr bwMode="auto">
                <a:xfrm>
                  <a:off x="1897" y="1770"/>
                  <a:ext cx="1304" cy="997"/>
                </a:xfrm>
                <a:custGeom>
                  <a:avLst/>
                  <a:gdLst>
                    <a:gd name="T0" fmla="*/ 1205 w 1304"/>
                    <a:gd name="T1" fmla="*/ 282 h 997"/>
                    <a:gd name="T2" fmla="*/ 1002 w 1304"/>
                    <a:gd name="T3" fmla="*/ 466 h 997"/>
                    <a:gd name="T4" fmla="*/ 895 w 1304"/>
                    <a:gd name="T5" fmla="*/ 593 h 997"/>
                    <a:gd name="T6" fmla="*/ 772 w 1304"/>
                    <a:gd name="T7" fmla="*/ 670 h 997"/>
                    <a:gd name="T8" fmla="*/ 660 w 1304"/>
                    <a:gd name="T9" fmla="*/ 746 h 997"/>
                    <a:gd name="T10" fmla="*/ 605 w 1304"/>
                    <a:gd name="T11" fmla="*/ 832 h 997"/>
                    <a:gd name="T12" fmla="*/ 565 w 1304"/>
                    <a:gd name="T13" fmla="*/ 863 h 997"/>
                    <a:gd name="T14" fmla="*/ 504 w 1304"/>
                    <a:gd name="T15" fmla="*/ 904 h 997"/>
                    <a:gd name="T16" fmla="*/ 455 w 1304"/>
                    <a:gd name="T17" fmla="*/ 878 h 997"/>
                    <a:gd name="T18" fmla="*/ 465 w 1304"/>
                    <a:gd name="T19" fmla="*/ 813 h 997"/>
                    <a:gd name="T20" fmla="*/ 532 w 1304"/>
                    <a:gd name="T21" fmla="*/ 733 h 997"/>
                    <a:gd name="T22" fmla="*/ 614 w 1304"/>
                    <a:gd name="T23" fmla="*/ 589 h 997"/>
                    <a:gd name="T24" fmla="*/ 571 w 1304"/>
                    <a:gd name="T25" fmla="*/ 449 h 997"/>
                    <a:gd name="T26" fmla="*/ 527 w 1304"/>
                    <a:gd name="T27" fmla="*/ 447 h 997"/>
                    <a:gd name="T28" fmla="*/ 451 w 1304"/>
                    <a:gd name="T29" fmla="*/ 479 h 997"/>
                    <a:gd name="T30" fmla="*/ 365 w 1304"/>
                    <a:gd name="T31" fmla="*/ 577 h 997"/>
                    <a:gd name="T32" fmla="*/ 322 w 1304"/>
                    <a:gd name="T33" fmla="*/ 660 h 997"/>
                    <a:gd name="T34" fmla="*/ 293 w 1304"/>
                    <a:gd name="T35" fmla="*/ 674 h 997"/>
                    <a:gd name="T36" fmla="*/ 277 w 1304"/>
                    <a:gd name="T37" fmla="*/ 692 h 997"/>
                    <a:gd name="T38" fmla="*/ 295 w 1304"/>
                    <a:gd name="T39" fmla="*/ 704 h 997"/>
                    <a:gd name="T40" fmla="*/ 295 w 1304"/>
                    <a:gd name="T41" fmla="*/ 815 h 997"/>
                    <a:gd name="T42" fmla="*/ 262 w 1304"/>
                    <a:gd name="T43" fmla="*/ 838 h 997"/>
                    <a:gd name="T44" fmla="*/ 289 w 1304"/>
                    <a:gd name="T45" fmla="*/ 851 h 997"/>
                    <a:gd name="T46" fmla="*/ 320 w 1304"/>
                    <a:gd name="T47" fmla="*/ 963 h 997"/>
                    <a:gd name="T48" fmla="*/ 260 w 1304"/>
                    <a:gd name="T49" fmla="*/ 970 h 997"/>
                    <a:gd name="T50" fmla="*/ 201 w 1304"/>
                    <a:gd name="T51" fmla="*/ 884 h 997"/>
                    <a:gd name="T52" fmla="*/ 201 w 1304"/>
                    <a:gd name="T53" fmla="*/ 642 h 997"/>
                    <a:gd name="T54" fmla="*/ 254 w 1304"/>
                    <a:gd name="T55" fmla="*/ 522 h 997"/>
                    <a:gd name="T56" fmla="*/ 375 w 1304"/>
                    <a:gd name="T57" fmla="*/ 348 h 997"/>
                    <a:gd name="T58" fmla="*/ 303 w 1304"/>
                    <a:gd name="T59" fmla="*/ 409 h 997"/>
                    <a:gd name="T60" fmla="*/ 261 w 1304"/>
                    <a:gd name="T61" fmla="*/ 471 h 997"/>
                    <a:gd name="T62" fmla="*/ 203 w 1304"/>
                    <a:gd name="T63" fmla="*/ 529 h 997"/>
                    <a:gd name="T64" fmla="*/ 160 w 1304"/>
                    <a:gd name="T65" fmla="*/ 597 h 997"/>
                    <a:gd name="T66" fmla="*/ 89 w 1304"/>
                    <a:gd name="T67" fmla="*/ 648 h 997"/>
                    <a:gd name="T68" fmla="*/ 90 w 1304"/>
                    <a:gd name="T69" fmla="*/ 667 h 997"/>
                    <a:gd name="T70" fmla="*/ 76 w 1304"/>
                    <a:gd name="T71" fmla="*/ 725 h 997"/>
                    <a:gd name="T72" fmla="*/ 22 w 1304"/>
                    <a:gd name="T73" fmla="*/ 754 h 997"/>
                    <a:gd name="T74" fmla="*/ 9 w 1304"/>
                    <a:gd name="T75" fmla="*/ 717 h 997"/>
                    <a:gd name="T76" fmla="*/ 38 w 1304"/>
                    <a:gd name="T77" fmla="*/ 652 h 997"/>
                    <a:gd name="T78" fmla="*/ 97 w 1304"/>
                    <a:gd name="T79" fmla="*/ 574 h 997"/>
                    <a:gd name="T80" fmla="*/ 133 w 1304"/>
                    <a:gd name="T81" fmla="*/ 508 h 997"/>
                    <a:gd name="T82" fmla="*/ 173 w 1304"/>
                    <a:gd name="T83" fmla="*/ 476 h 997"/>
                    <a:gd name="T84" fmla="*/ 281 w 1304"/>
                    <a:gd name="T85" fmla="*/ 377 h 997"/>
                    <a:gd name="T86" fmla="*/ 401 w 1304"/>
                    <a:gd name="T87" fmla="*/ 289 h 997"/>
                    <a:gd name="T88" fmla="*/ 455 w 1304"/>
                    <a:gd name="T89" fmla="*/ 260 h 997"/>
                    <a:gd name="T90" fmla="*/ 500 w 1304"/>
                    <a:gd name="T91" fmla="*/ 241 h 997"/>
                    <a:gd name="T92" fmla="*/ 565 w 1304"/>
                    <a:gd name="T93" fmla="*/ 267 h 997"/>
                    <a:gd name="T94" fmla="*/ 635 w 1304"/>
                    <a:gd name="T95" fmla="*/ 262 h 997"/>
                    <a:gd name="T96" fmla="*/ 748 w 1304"/>
                    <a:gd name="T97" fmla="*/ 257 h 997"/>
                    <a:gd name="T98" fmla="*/ 803 w 1304"/>
                    <a:gd name="T99" fmla="*/ 281 h 997"/>
                    <a:gd name="T100" fmla="*/ 821 w 1304"/>
                    <a:gd name="T101" fmla="*/ 252 h 997"/>
                    <a:gd name="T102" fmla="*/ 867 w 1304"/>
                    <a:gd name="T103" fmla="*/ 254 h 997"/>
                    <a:gd name="T104" fmla="*/ 868 w 1304"/>
                    <a:gd name="T105" fmla="*/ 210 h 997"/>
                    <a:gd name="T106" fmla="*/ 918 w 1304"/>
                    <a:gd name="T107" fmla="*/ 147 h 997"/>
                    <a:gd name="T108" fmla="*/ 1016 w 1304"/>
                    <a:gd name="T109" fmla="*/ 40 h 99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304" h="997">
                      <a:moveTo>
                        <a:pt x="1304" y="198"/>
                      </a:moveTo>
                      <a:lnTo>
                        <a:pt x="1296" y="205"/>
                      </a:lnTo>
                      <a:lnTo>
                        <a:pt x="1280" y="217"/>
                      </a:lnTo>
                      <a:lnTo>
                        <a:pt x="1260" y="235"/>
                      </a:lnTo>
                      <a:lnTo>
                        <a:pt x="1235" y="257"/>
                      </a:lnTo>
                      <a:lnTo>
                        <a:pt x="1205" y="282"/>
                      </a:lnTo>
                      <a:lnTo>
                        <a:pt x="1172" y="309"/>
                      </a:lnTo>
                      <a:lnTo>
                        <a:pt x="1138" y="340"/>
                      </a:lnTo>
                      <a:lnTo>
                        <a:pt x="1103" y="372"/>
                      </a:lnTo>
                      <a:lnTo>
                        <a:pt x="1068" y="404"/>
                      </a:lnTo>
                      <a:lnTo>
                        <a:pt x="1034" y="435"/>
                      </a:lnTo>
                      <a:lnTo>
                        <a:pt x="1002" y="466"/>
                      </a:lnTo>
                      <a:lnTo>
                        <a:pt x="972" y="495"/>
                      </a:lnTo>
                      <a:lnTo>
                        <a:pt x="947" y="522"/>
                      </a:lnTo>
                      <a:lnTo>
                        <a:pt x="926" y="545"/>
                      </a:lnTo>
                      <a:lnTo>
                        <a:pt x="911" y="565"/>
                      </a:lnTo>
                      <a:lnTo>
                        <a:pt x="902" y="580"/>
                      </a:lnTo>
                      <a:lnTo>
                        <a:pt x="895" y="593"/>
                      </a:lnTo>
                      <a:lnTo>
                        <a:pt x="884" y="607"/>
                      </a:lnTo>
                      <a:lnTo>
                        <a:pt x="870" y="620"/>
                      </a:lnTo>
                      <a:lnTo>
                        <a:pt x="851" y="633"/>
                      </a:lnTo>
                      <a:lnTo>
                        <a:pt x="828" y="646"/>
                      </a:lnTo>
                      <a:lnTo>
                        <a:pt x="802" y="658"/>
                      </a:lnTo>
                      <a:lnTo>
                        <a:pt x="772" y="670"/>
                      </a:lnTo>
                      <a:lnTo>
                        <a:pt x="737" y="681"/>
                      </a:lnTo>
                      <a:lnTo>
                        <a:pt x="724" y="687"/>
                      </a:lnTo>
                      <a:lnTo>
                        <a:pt x="710" y="697"/>
                      </a:lnTo>
                      <a:lnTo>
                        <a:pt x="693" y="711"/>
                      </a:lnTo>
                      <a:lnTo>
                        <a:pt x="677" y="727"/>
                      </a:lnTo>
                      <a:lnTo>
                        <a:pt x="660" y="746"/>
                      </a:lnTo>
                      <a:lnTo>
                        <a:pt x="644" y="765"/>
                      </a:lnTo>
                      <a:lnTo>
                        <a:pt x="631" y="785"/>
                      </a:lnTo>
                      <a:lnTo>
                        <a:pt x="619" y="804"/>
                      </a:lnTo>
                      <a:lnTo>
                        <a:pt x="614" y="815"/>
                      </a:lnTo>
                      <a:lnTo>
                        <a:pt x="610" y="823"/>
                      </a:lnTo>
                      <a:lnTo>
                        <a:pt x="605" y="832"/>
                      </a:lnTo>
                      <a:lnTo>
                        <a:pt x="600" y="839"/>
                      </a:lnTo>
                      <a:lnTo>
                        <a:pt x="594" y="845"/>
                      </a:lnTo>
                      <a:lnTo>
                        <a:pt x="588" y="850"/>
                      </a:lnTo>
                      <a:lnTo>
                        <a:pt x="581" y="855"/>
                      </a:lnTo>
                      <a:lnTo>
                        <a:pt x="573" y="859"/>
                      </a:lnTo>
                      <a:lnTo>
                        <a:pt x="565" y="863"/>
                      </a:lnTo>
                      <a:lnTo>
                        <a:pt x="557" y="869"/>
                      </a:lnTo>
                      <a:lnTo>
                        <a:pt x="548" y="875"/>
                      </a:lnTo>
                      <a:lnTo>
                        <a:pt x="537" y="882"/>
                      </a:lnTo>
                      <a:lnTo>
                        <a:pt x="526" y="889"/>
                      </a:lnTo>
                      <a:lnTo>
                        <a:pt x="515" y="896"/>
                      </a:lnTo>
                      <a:lnTo>
                        <a:pt x="504" y="904"/>
                      </a:lnTo>
                      <a:lnTo>
                        <a:pt x="494" y="911"/>
                      </a:lnTo>
                      <a:lnTo>
                        <a:pt x="483" y="905"/>
                      </a:lnTo>
                      <a:lnTo>
                        <a:pt x="473" y="899"/>
                      </a:lnTo>
                      <a:lnTo>
                        <a:pt x="465" y="893"/>
                      </a:lnTo>
                      <a:lnTo>
                        <a:pt x="459" y="886"/>
                      </a:lnTo>
                      <a:lnTo>
                        <a:pt x="455" y="878"/>
                      </a:lnTo>
                      <a:lnTo>
                        <a:pt x="452" y="871"/>
                      </a:lnTo>
                      <a:lnTo>
                        <a:pt x="450" y="864"/>
                      </a:lnTo>
                      <a:lnTo>
                        <a:pt x="450" y="856"/>
                      </a:lnTo>
                      <a:lnTo>
                        <a:pt x="452" y="843"/>
                      </a:lnTo>
                      <a:lnTo>
                        <a:pt x="457" y="828"/>
                      </a:lnTo>
                      <a:lnTo>
                        <a:pt x="465" y="813"/>
                      </a:lnTo>
                      <a:lnTo>
                        <a:pt x="476" y="796"/>
                      </a:lnTo>
                      <a:lnTo>
                        <a:pt x="487" y="780"/>
                      </a:lnTo>
                      <a:lnTo>
                        <a:pt x="497" y="767"/>
                      </a:lnTo>
                      <a:lnTo>
                        <a:pt x="508" y="755"/>
                      </a:lnTo>
                      <a:lnTo>
                        <a:pt x="516" y="747"/>
                      </a:lnTo>
                      <a:lnTo>
                        <a:pt x="532" y="733"/>
                      </a:lnTo>
                      <a:lnTo>
                        <a:pt x="548" y="712"/>
                      </a:lnTo>
                      <a:lnTo>
                        <a:pt x="563" y="688"/>
                      </a:lnTo>
                      <a:lnTo>
                        <a:pt x="579" y="662"/>
                      </a:lnTo>
                      <a:lnTo>
                        <a:pt x="593" y="636"/>
                      </a:lnTo>
                      <a:lnTo>
                        <a:pt x="605" y="611"/>
                      </a:lnTo>
                      <a:lnTo>
                        <a:pt x="614" y="589"/>
                      </a:lnTo>
                      <a:lnTo>
                        <a:pt x="622" y="571"/>
                      </a:lnTo>
                      <a:lnTo>
                        <a:pt x="617" y="552"/>
                      </a:lnTo>
                      <a:lnTo>
                        <a:pt x="608" y="528"/>
                      </a:lnTo>
                      <a:lnTo>
                        <a:pt x="596" y="502"/>
                      </a:lnTo>
                      <a:lnTo>
                        <a:pt x="583" y="474"/>
                      </a:lnTo>
                      <a:lnTo>
                        <a:pt x="571" y="449"/>
                      </a:lnTo>
                      <a:lnTo>
                        <a:pt x="559" y="429"/>
                      </a:lnTo>
                      <a:lnTo>
                        <a:pt x="550" y="415"/>
                      </a:lnTo>
                      <a:lnTo>
                        <a:pt x="545" y="410"/>
                      </a:lnTo>
                      <a:lnTo>
                        <a:pt x="543" y="424"/>
                      </a:lnTo>
                      <a:lnTo>
                        <a:pt x="537" y="436"/>
                      </a:lnTo>
                      <a:lnTo>
                        <a:pt x="527" y="447"/>
                      </a:lnTo>
                      <a:lnTo>
                        <a:pt x="516" y="456"/>
                      </a:lnTo>
                      <a:lnTo>
                        <a:pt x="503" y="464"/>
                      </a:lnTo>
                      <a:lnTo>
                        <a:pt x="490" y="467"/>
                      </a:lnTo>
                      <a:lnTo>
                        <a:pt x="476" y="470"/>
                      </a:lnTo>
                      <a:lnTo>
                        <a:pt x="463" y="468"/>
                      </a:lnTo>
                      <a:lnTo>
                        <a:pt x="451" y="479"/>
                      </a:lnTo>
                      <a:lnTo>
                        <a:pt x="435" y="493"/>
                      </a:lnTo>
                      <a:lnTo>
                        <a:pt x="418" y="510"/>
                      </a:lnTo>
                      <a:lnTo>
                        <a:pt x="402" y="529"/>
                      </a:lnTo>
                      <a:lnTo>
                        <a:pt x="385" y="547"/>
                      </a:lnTo>
                      <a:lnTo>
                        <a:pt x="373" y="564"/>
                      </a:lnTo>
                      <a:lnTo>
                        <a:pt x="365" y="577"/>
                      </a:lnTo>
                      <a:lnTo>
                        <a:pt x="362" y="586"/>
                      </a:lnTo>
                      <a:lnTo>
                        <a:pt x="355" y="602"/>
                      </a:lnTo>
                      <a:lnTo>
                        <a:pt x="347" y="619"/>
                      </a:lnTo>
                      <a:lnTo>
                        <a:pt x="338" y="635"/>
                      </a:lnTo>
                      <a:lnTo>
                        <a:pt x="330" y="649"/>
                      </a:lnTo>
                      <a:lnTo>
                        <a:pt x="322" y="660"/>
                      </a:lnTo>
                      <a:lnTo>
                        <a:pt x="314" y="669"/>
                      </a:lnTo>
                      <a:lnTo>
                        <a:pt x="310" y="674"/>
                      </a:lnTo>
                      <a:lnTo>
                        <a:pt x="309" y="676"/>
                      </a:lnTo>
                      <a:lnTo>
                        <a:pt x="303" y="675"/>
                      </a:lnTo>
                      <a:lnTo>
                        <a:pt x="298" y="674"/>
                      </a:lnTo>
                      <a:lnTo>
                        <a:pt x="293" y="674"/>
                      </a:lnTo>
                      <a:lnTo>
                        <a:pt x="289" y="674"/>
                      </a:lnTo>
                      <a:lnTo>
                        <a:pt x="286" y="675"/>
                      </a:lnTo>
                      <a:lnTo>
                        <a:pt x="281" y="678"/>
                      </a:lnTo>
                      <a:lnTo>
                        <a:pt x="277" y="681"/>
                      </a:lnTo>
                      <a:lnTo>
                        <a:pt x="273" y="687"/>
                      </a:lnTo>
                      <a:lnTo>
                        <a:pt x="277" y="692"/>
                      </a:lnTo>
                      <a:lnTo>
                        <a:pt x="281" y="696"/>
                      </a:lnTo>
                      <a:lnTo>
                        <a:pt x="287" y="698"/>
                      </a:lnTo>
                      <a:lnTo>
                        <a:pt x="297" y="703"/>
                      </a:lnTo>
                      <a:lnTo>
                        <a:pt x="295" y="704"/>
                      </a:lnTo>
                      <a:lnTo>
                        <a:pt x="294" y="705"/>
                      </a:lnTo>
                      <a:lnTo>
                        <a:pt x="293" y="706"/>
                      </a:lnTo>
                      <a:lnTo>
                        <a:pt x="301" y="742"/>
                      </a:lnTo>
                      <a:lnTo>
                        <a:pt x="304" y="771"/>
                      </a:lnTo>
                      <a:lnTo>
                        <a:pt x="301" y="795"/>
                      </a:lnTo>
                      <a:lnTo>
                        <a:pt x="295" y="815"/>
                      </a:lnTo>
                      <a:lnTo>
                        <a:pt x="293" y="819"/>
                      </a:lnTo>
                      <a:lnTo>
                        <a:pt x="287" y="822"/>
                      </a:lnTo>
                      <a:lnTo>
                        <a:pt x="281" y="827"/>
                      </a:lnTo>
                      <a:lnTo>
                        <a:pt x="274" y="831"/>
                      </a:lnTo>
                      <a:lnTo>
                        <a:pt x="267" y="834"/>
                      </a:lnTo>
                      <a:lnTo>
                        <a:pt x="262" y="838"/>
                      </a:lnTo>
                      <a:lnTo>
                        <a:pt x="258" y="840"/>
                      </a:lnTo>
                      <a:lnTo>
                        <a:pt x="257" y="843"/>
                      </a:lnTo>
                      <a:lnTo>
                        <a:pt x="264" y="846"/>
                      </a:lnTo>
                      <a:lnTo>
                        <a:pt x="274" y="844"/>
                      </a:lnTo>
                      <a:lnTo>
                        <a:pt x="282" y="843"/>
                      </a:lnTo>
                      <a:lnTo>
                        <a:pt x="289" y="851"/>
                      </a:lnTo>
                      <a:lnTo>
                        <a:pt x="295" y="866"/>
                      </a:lnTo>
                      <a:lnTo>
                        <a:pt x="303" y="884"/>
                      </a:lnTo>
                      <a:lnTo>
                        <a:pt x="311" y="904"/>
                      </a:lnTo>
                      <a:lnTo>
                        <a:pt x="317" y="924"/>
                      </a:lnTo>
                      <a:lnTo>
                        <a:pt x="320" y="944"/>
                      </a:lnTo>
                      <a:lnTo>
                        <a:pt x="320" y="963"/>
                      </a:lnTo>
                      <a:lnTo>
                        <a:pt x="313" y="980"/>
                      </a:lnTo>
                      <a:lnTo>
                        <a:pt x="299" y="993"/>
                      </a:lnTo>
                      <a:lnTo>
                        <a:pt x="288" y="997"/>
                      </a:lnTo>
                      <a:lnTo>
                        <a:pt x="279" y="993"/>
                      </a:lnTo>
                      <a:lnTo>
                        <a:pt x="269" y="984"/>
                      </a:lnTo>
                      <a:lnTo>
                        <a:pt x="260" y="970"/>
                      </a:lnTo>
                      <a:lnTo>
                        <a:pt x="249" y="955"/>
                      </a:lnTo>
                      <a:lnTo>
                        <a:pt x="237" y="938"/>
                      </a:lnTo>
                      <a:lnTo>
                        <a:pt x="224" y="921"/>
                      </a:lnTo>
                      <a:lnTo>
                        <a:pt x="208" y="906"/>
                      </a:lnTo>
                      <a:lnTo>
                        <a:pt x="203" y="898"/>
                      </a:lnTo>
                      <a:lnTo>
                        <a:pt x="201" y="884"/>
                      </a:lnTo>
                      <a:lnTo>
                        <a:pt x="199" y="868"/>
                      </a:lnTo>
                      <a:lnTo>
                        <a:pt x="196" y="850"/>
                      </a:lnTo>
                      <a:lnTo>
                        <a:pt x="190" y="792"/>
                      </a:lnTo>
                      <a:lnTo>
                        <a:pt x="193" y="730"/>
                      </a:lnTo>
                      <a:lnTo>
                        <a:pt x="197" y="675"/>
                      </a:lnTo>
                      <a:lnTo>
                        <a:pt x="201" y="642"/>
                      </a:lnTo>
                      <a:lnTo>
                        <a:pt x="201" y="625"/>
                      </a:lnTo>
                      <a:lnTo>
                        <a:pt x="202" y="605"/>
                      </a:lnTo>
                      <a:lnTo>
                        <a:pt x="209" y="582"/>
                      </a:lnTo>
                      <a:lnTo>
                        <a:pt x="225" y="559"/>
                      </a:lnTo>
                      <a:lnTo>
                        <a:pt x="236" y="545"/>
                      </a:lnTo>
                      <a:lnTo>
                        <a:pt x="254" y="522"/>
                      </a:lnTo>
                      <a:lnTo>
                        <a:pt x="275" y="492"/>
                      </a:lnTo>
                      <a:lnTo>
                        <a:pt x="299" y="459"/>
                      </a:lnTo>
                      <a:lnTo>
                        <a:pt x="323" y="424"/>
                      </a:lnTo>
                      <a:lnTo>
                        <a:pt x="346" y="393"/>
                      </a:lnTo>
                      <a:lnTo>
                        <a:pt x="363" y="366"/>
                      </a:lnTo>
                      <a:lnTo>
                        <a:pt x="375" y="348"/>
                      </a:lnTo>
                      <a:lnTo>
                        <a:pt x="371" y="349"/>
                      </a:lnTo>
                      <a:lnTo>
                        <a:pt x="360" y="357"/>
                      </a:lnTo>
                      <a:lnTo>
                        <a:pt x="347" y="368"/>
                      </a:lnTo>
                      <a:lnTo>
                        <a:pt x="332" y="382"/>
                      </a:lnTo>
                      <a:lnTo>
                        <a:pt x="317" y="397"/>
                      </a:lnTo>
                      <a:lnTo>
                        <a:pt x="303" y="409"/>
                      </a:lnTo>
                      <a:lnTo>
                        <a:pt x="292" y="417"/>
                      </a:lnTo>
                      <a:lnTo>
                        <a:pt x="285" y="419"/>
                      </a:lnTo>
                      <a:lnTo>
                        <a:pt x="281" y="428"/>
                      </a:lnTo>
                      <a:lnTo>
                        <a:pt x="276" y="440"/>
                      </a:lnTo>
                      <a:lnTo>
                        <a:pt x="269" y="455"/>
                      </a:lnTo>
                      <a:lnTo>
                        <a:pt x="261" y="471"/>
                      </a:lnTo>
                      <a:lnTo>
                        <a:pt x="250" y="487"/>
                      </a:lnTo>
                      <a:lnTo>
                        <a:pt x="239" y="504"/>
                      </a:lnTo>
                      <a:lnTo>
                        <a:pt x="228" y="519"/>
                      </a:lnTo>
                      <a:lnTo>
                        <a:pt x="218" y="529"/>
                      </a:lnTo>
                      <a:lnTo>
                        <a:pt x="212" y="529"/>
                      </a:lnTo>
                      <a:lnTo>
                        <a:pt x="203" y="529"/>
                      </a:lnTo>
                      <a:lnTo>
                        <a:pt x="196" y="534"/>
                      </a:lnTo>
                      <a:lnTo>
                        <a:pt x="193" y="550"/>
                      </a:lnTo>
                      <a:lnTo>
                        <a:pt x="190" y="560"/>
                      </a:lnTo>
                      <a:lnTo>
                        <a:pt x="183" y="572"/>
                      </a:lnTo>
                      <a:lnTo>
                        <a:pt x="173" y="584"/>
                      </a:lnTo>
                      <a:lnTo>
                        <a:pt x="160" y="597"/>
                      </a:lnTo>
                      <a:lnTo>
                        <a:pt x="146" y="611"/>
                      </a:lnTo>
                      <a:lnTo>
                        <a:pt x="132" y="623"/>
                      </a:lnTo>
                      <a:lnTo>
                        <a:pt x="116" y="633"/>
                      </a:lnTo>
                      <a:lnTo>
                        <a:pt x="103" y="643"/>
                      </a:lnTo>
                      <a:lnTo>
                        <a:pt x="96" y="646"/>
                      </a:lnTo>
                      <a:lnTo>
                        <a:pt x="89" y="648"/>
                      </a:lnTo>
                      <a:lnTo>
                        <a:pt x="84" y="648"/>
                      </a:lnTo>
                      <a:lnTo>
                        <a:pt x="80" y="648"/>
                      </a:lnTo>
                      <a:lnTo>
                        <a:pt x="78" y="649"/>
                      </a:lnTo>
                      <a:lnTo>
                        <a:pt x="79" y="651"/>
                      </a:lnTo>
                      <a:lnTo>
                        <a:pt x="83" y="657"/>
                      </a:lnTo>
                      <a:lnTo>
                        <a:pt x="90" y="667"/>
                      </a:lnTo>
                      <a:lnTo>
                        <a:pt x="93" y="675"/>
                      </a:lnTo>
                      <a:lnTo>
                        <a:pt x="93" y="685"/>
                      </a:lnTo>
                      <a:lnTo>
                        <a:pt x="92" y="694"/>
                      </a:lnTo>
                      <a:lnTo>
                        <a:pt x="87" y="705"/>
                      </a:lnTo>
                      <a:lnTo>
                        <a:pt x="83" y="716"/>
                      </a:lnTo>
                      <a:lnTo>
                        <a:pt x="76" y="725"/>
                      </a:lnTo>
                      <a:lnTo>
                        <a:pt x="70" y="734"/>
                      </a:lnTo>
                      <a:lnTo>
                        <a:pt x="62" y="742"/>
                      </a:lnTo>
                      <a:lnTo>
                        <a:pt x="53" y="749"/>
                      </a:lnTo>
                      <a:lnTo>
                        <a:pt x="42" y="754"/>
                      </a:lnTo>
                      <a:lnTo>
                        <a:pt x="31" y="755"/>
                      </a:lnTo>
                      <a:lnTo>
                        <a:pt x="22" y="754"/>
                      </a:lnTo>
                      <a:lnTo>
                        <a:pt x="13" y="752"/>
                      </a:lnTo>
                      <a:lnTo>
                        <a:pt x="6" y="748"/>
                      </a:lnTo>
                      <a:lnTo>
                        <a:pt x="1" y="745"/>
                      </a:lnTo>
                      <a:lnTo>
                        <a:pt x="0" y="741"/>
                      </a:lnTo>
                      <a:lnTo>
                        <a:pt x="4" y="729"/>
                      </a:lnTo>
                      <a:lnTo>
                        <a:pt x="9" y="717"/>
                      </a:lnTo>
                      <a:lnTo>
                        <a:pt x="13" y="706"/>
                      </a:lnTo>
                      <a:lnTo>
                        <a:pt x="18" y="697"/>
                      </a:lnTo>
                      <a:lnTo>
                        <a:pt x="23" y="687"/>
                      </a:lnTo>
                      <a:lnTo>
                        <a:pt x="28" y="676"/>
                      </a:lnTo>
                      <a:lnTo>
                        <a:pt x="34" y="664"/>
                      </a:lnTo>
                      <a:lnTo>
                        <a:pt x="38" y="652"/>
                      </a:lnTo>
                      <a:lnTo>
                        <a:pt x="43" y="643"/>
                      </a:lnTo>
                      <a:lnTo>
                        <a:pt x="52" y="631"/>
                      </a:lnTo>
                      <a:lnTo>
                        <a:pt x="62" y="619"/>
                      </a:lnTo>
                      <a:lnTo>
                        <a:pt x="74" y="605"/>
                      </a:lnTo>
                      <a:lnTo>
                        <a:pt x="86" y="590"/>
                      </a:lnTo>
                      <a:lnTo>
                        <a:pt x="97" y="574"/>
                      </a:lnTo>
                      <a:lnTo>
                        <a:pt x="108" y="557"/>
                      </a:lnTo>
                      <a:lnTo>
                        <a:pt x="115" y="539"/>
                      </a:lnTo>
                      <a:lnTo>
                        <a:pt x="119" y="529"/>
                      </a:lnTo>
                      <a:lnTo>
                        <a:pt x="123" y="521"/>
                      </a:lnTo>
                      <a:lnTo>
                        <a:pt x="128" y="514"/>
                      </a:lnTo>
                      <a:lnTo>
                        <a:pt x="133" y="508"/>
                      </a:lnTo>
                      <a:lnTo>
                        <a:pt x="139" y="503"/>
                      </a:lnTo>
                      <a:lnTo>
                        <a:pt x="144" y="499"/>
                      </a:lnTo>
                      <a:lnTo>
                        <a:pt x="148" y="496"/>
                      </a:lnTo>
                      <a:lnTo>
                        <a:pt x="153" y="492"/>
                      </a:lnTo>
                      <a:lnTo>
                        <a:pt x="162" y="485"/>
                      </a:lnTo>
                      <a:lnTo>
                        <a:pt x="173" y="476"/>
                      </a:lnTo>
                      <a:lnTo>
                        <a:pt x="187" y="462"/>
                      </a:lnTo>
                      <a:lnTo>
                        <a:pt x="203" y="448"/>
                      </a:lnTo>
                      <a:lnTo>
                        <a:pt x="220" y="431"/>
                      </a:lnTo>
                      <a:lnTo>
                        <a:pt x="239" y="415"/>
                      </a:lnTo>
                      <a:lnTo>
                        <a:pt x="260" y="397"/>
                      </a:lnTo>
                      <a:lnTo>
                        <a:pt x="281" y="377"/>
                      </a:lnTo>
                      <a:lnTo>
                        <a:pt x="303" y="360"/>
                      </a:lnTo>
                      <a:lnTo>
                        <a:pt x="323" y="343"/>
                      </a:lnTo>
                      <a:lnTo>
                        <a:pt x="344" y="326"/>
                      </a:lnTo>
                      <a:lnTo>
                        <a:pt x="363" y="312"/>
                      </a:lnTo>
                      <a:lnTo>
                        <a:pt x="383" y="299"/>
                      </a:lnTo>
                      <a:lnTo>
                        <a:pt x="401" y="289"/>
                      </a:lnTo>
                      <a:lnTo>
                        <a:pt x="416" y="282"/>
                      </a:lnTo>
                      <a:lnTo>
                        <a:pt x="429" y="278"/>
                      </a:lnTo>
                      <a:lnTo>
                        <a:pt x="433" y="276"/>
                      </a:lnTo>
                      <a:lnTo>
                        <a:pt x="439" y="272"/>
                      </a:lnTo>
                      <a:lnTo>
                        <a:pt x="447" y="266"/>
                      </a:lnTo>
                      <a:lnTo>
                        <a:pt x="455" y="260"/>
                      </a:lnTo>
                      <a:lnTo>
                        <a:pt x="464" y="253"/>
                      </a:lnTo>
                      <a:lnTo>
                        <a:pt x="472" y="248"/>
                      </a:lnTo>
                      <a:lnTo>
                        <a:pt x="481" y="244"/>
                      </a:lnTo>
                      <a:lnTo>
                        <a:pt x="487" y="241"/>
                      </a:lnTo>
                      <a:lnTo>
                        <a:pt x="493" y="241"/>
                      </a:lnTo>
                      <a:lnTo>
                        <a:pt x="500" y="241"/>
                      </a:lnTo>
                      <a:lnTo>
                        <a:pt x="507" y="242"/>
                      </a:lnTo>
                      <a:lnTo>
                        <a:pt x="516" y="245"/>
                      </a:lnTo>
                      <a:lnTo>
                        <a:pt x="526" y="248"/>
                      </a:lnTo>
                      <a:lnTo>
                        <a:pt x="538" y="253"/>
                      </a:lnTo>
                      <a:lnTo>
                        <a:pt x="551" y="260"/>
                      </a:lnTo>
                      <a:lnTo>
                        <a:pt x="565" y="267"/>
                      </a:lnTo>
                      <a:lnTo>
                        <a:pt x="569" y="267"/>
                      </a:lnTo>
                      <a:lnTo>
                        <a:pt x="576" y="267"/>
                      </a:lnTo>
                      <a:lnTo>
                        <a:pt x="587" y="266"/>
                      </a:lnTo>
                      <a:lnTo>
                        <a:pt x="601" y="265"/>
                      </a:lnTo>
                      <a:lnTo>
                        <a:pt x="617" y="263"/>
                      </a:lnTo>
                      <a:lnTo>
                        <a:pt x="635" y="262"/>
                      </a:lnTo>
                      <a:lnTo>
                        <a:pt x="654" y="259"/>
                      </a:lnTo>
                      <a:lnTo>
                        <a:pt x="673" y="258"/>
                      </a:lnTo>
                      <a:lnTo>
                        <a:pt x="693" y="257"/>
                      </a:lnTo>
                      <a:lnTo>
                        <a:pt x="712" y="256"/>
                      </a:lnTo>
                      <a:lnTo>
                        <a:pt x="732" y="256"/>
                      </a:lnTo>
                      <a:lnTo>
                        <a:pt x="748" y="257"/>
                      </a:lnTo>
                      <a:lnTo>
                        <a:pt x="764" y="258"/>
                      </a:lnTo>
                      <a:lnTo>
                        <a:pt x="776" y="262"/>
                      </a:lnTo>
                      <a:lnTo>
                        <a:pt x="785" y="265"/>
                      </a:lnTo>
                      <a:lnTo>
                        <a:pt x="791" y="271"/>
                      </a:lnTo>
                      <a:lnTo>
                        <a:pt x="797" y="278"/>
                      </a:lnTo>
                      <a:lnTo>
                        <a:pt x="803" y="281"/>
                      </a:lnTo>
                      <a:lnTo>
                        <a:pt x="809" y="281"/>
                      </a:lnTo>
                      <a:lnTo>
                        <a:pt x="814" y="277"/>
                      </a:lnTo>
                      <a:lnTo>
                        <a:pt x="819" y="271"/>
                      </a:lnTo>
                      <a:lnTo>
                        <a:pt x="821" y="265"/>
                      </a:lnTo>
                      <a:lnTo>
                        <a:pt x="822" y="258"/>
                      </a:lnTo>
                      <a:lnTo>
                        <a:pt x="821" y="252"/>
                      </a:lnTo>
                      <a:lnTo>
                        <a:pt x="821" y="248"/>
                      </a:lnTo>
                      <a:lnTo>
                        <a:pt x="826" y="247"/>
                      </a:lnTo>
                      <a:lnTo>
                        <a:pt x="834" y="248"/>
                      </a:lnTo>
                      <a:lnTo>
                        <a:pt x="845" y="250"/>
                      </a:lnTo>
                      <a:lnTo>
                        <a:pt x="856" y="252"/>
                      </a:lnTo>
                      <a:lnTo>
                        <a:pt x="867" y="254"/>
                      </a:lnTo>
                      <a:lnTo>
                        <a:pt x="876" y="254"/>
                      </a:lnTo>
                      <a:lnTo>
                        <a:pt x="883" y="252"/>
                      </a:lnTo>
                      <a:lnTo>
                        <a:pt x="883" y="246"/>
                      </a:lnTo>
                      <a:lnTo>
                        <a:pt x="881" y="232"/>
                      </a:lnTo>
                      <a:lnTo>
                        <a:pt x="877" y="217"/>
                      </a:lnTo>
                      <a:lnTo>
                        <a:pt x="868" y="210"/>
                      </a:lnTo>
                      <a:lnTo>
                        <a:pt x="869" y="208"/>
                      </a:lnTo>
                      <a:lnTo>
                        <a:pt x="874" y="201"/>
                      </a:lnTo>
                      <a:lnTo>
                        <a:pt x="882" y="191"/>
                      </a:lnTo>
                      <a:lnTo>
                        <a:pt x="892" y="178"/>
                      </a:lnTo>
                      <a:lnTo>
                        <a:pt x="904" y="163"/>
                      </a:lnTo>
                      <a:lnTo>
                        <a:pt x="918" y="147"/>
                      </a:lnTo>
                      <a:lnTo>
                        <a:pt x="933" y="129"/>
                      </a:lnTo>
                      <a:lnTo>
                        <a:pt x="949" y="111"/>
                      </a:lnTo>
                      <a:lnTo>
                        <a:pt x="966" y="92"/>
                      </a:lnTo>
                      <a:lnTo>
                        <a:pt x="984" y="74"/>
                      </a:lnTo>
                      <a:lnTo>
                        <a:pt x="1000" y="56"/>
                      </a:lnTo>
                      <a:lnTo>
                        <a:pt x="1016" y="40"/>
                      </a:lnTo>
                      <a:lnTo>
                        <a:pt x="1031" y="26"/>
                      </a:lnTo>
                      <a:lnTo>
                        <a:pt x="1046" y="14"/>
                      </a:lnTo>
                      <a:lnTo>
                        <a:pt x="1058" y="6"/>
                      </a:lnTo>
                      <a:lnTo>
                        <a:pt x="1068" y="0"/>
                      </a:lnTo>
                      <a:lnTo>
                        <a:pt x="1304" y="198"/>
                      </a:lnTo>
                      <a:close/>
                    </a:path>
                  </a:pathLst>
                </a:custGeom>
                <a:solidFill>
                  <a:srgbClr val="BA756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374" name="Freeform 132"/>
                <p:cNvSpPr/>
                <p:nvPr/>
              </p:nvSpPr>
              <p:spPr bwMode="auto">
                <a:xfrm>
                  <a:off x="1863" y="2204"/>
                  <a:ext cx="207" cy="214"/>
                </a:xfrm>
                <a:custGeom>
                  <a:avLst/>
                  <a:gdLst>
                    <a:gd name="T0" fmla="*/ 142 w 207"/>
                    <a:gd name="T1" fmla="*/ 34 h 214"/>
                    <a:gd name="T2" fmla="*/ 155 w 207"/>
                    <a:gd name="T3" fmla="*/ 24 h 214"/>
                    <a:gd name="T4" fmla="*/ 167 w 207"/>
                    <a:gd name="T5" fmla="*/ 15 h 214"/>
                    <a:gd name="T6" fmla="*/ 179 w 207"/>
                    <a:gd name="T7" fmla="*/ 8 h 214"/>
                    <a:gd name="T8" fmla="*/ 190 w 207"/>
                    <a:gd name="T9" fmla="*/ 4 h 214"/>
                    <a:gd name="T10" fmla="*/ 198 w 207"/>
                    <a:gd name="T11" fmla="*/ 1 h 214"/>
                    <a:gd name="T12" fmla="*/ 204 w 207"/>
                    <a:gd name="T13" fmla="*/ 0 h 214"/>
                    <a:gd name="T14" fmla="*/ 207 w 207"/>
                    <a:gd name="T15" fmla="*/ 0 h 214"/>
                    <a:gd name="T16" fmla="*/ 207 w 207"/>
                    <a:gd name="T17" fmla="*/ 1 h 214"/>
                    <a:gd name="T18" fmla="*/ 191 w 207"/>
                    <a:gd name="T19" fmla="*/ 10 h 214"/>
                    <a:gd name="T20" fmla="*/ 174 w 207"/>
                    <a:gd name="T21" fmla="*/ 24 h 214"/>
                    <a:gd name="T22" fmla="*/ 157 w 207"/>
                    <a:gd name="T23" fmla="*/ 42 h 214"/>
                    <a:gd name="T24" fmla="*/ 139 w 207"/>
                    <a:gd name="T25" fmla="*/ 64 h 214"/>
                    <a:gd name="T26" fmla="*/ 120 w 207"/>
                    <a:gd name="T27" fmla="*/ 91 h 214"/>
                    <a:gd name="T28" fmla="*/ 100 w 207"/>
                    <a:gd name="T29" fmla="*/ 120 h 214"/>
                    <a:gd name="T30" fmla="*/ 76 w 207"/>
                    <a:gd name="T31" fmla="*/ 153 h 214"/>
                    <a:gd name="T32" fmla="*/ 50 w 207"/>
                    <a:gd name="T33" fmla="*/ 190 h 214"/>
                    <a:gd name="T34" fmla="*/ 45 w 207"/>
                    <a:gd name="T35" fmla="*/ 196 h 214"/>
                    <a:gd name="T36" fmla="*/ 43 w 207"/>
                    <a:gd name="T37" fmla="*/ 197 h 214"/>
                    <a:gd name="T38" fmla="*/ 40 w 207"/>
                    <a:gd name="T39" fmla="*/ 202 h 214"/>
                    <a:gd name="T40" fmla="*/ 32 w 207"/>
                    <a:gd name="T41" fmla="*/ 214 h 214"/>
                    <a:gd name="T42" fmla="*/ 28 w 207"/>
                    <a:gd name="T43" fmla="*/ 214 h 214"/>
                    <a:gd name="T44" fmla="*/ 20 w 207"/>
                    <a:gd name="T45" fmla="*/ 210 h 214"/>
                    <a:gd name="T46" fmla="*/ 9 w 207"/>
                    <a:gd name="T47" fmla="*/ 202 h 214"/>
                    <a:gd name="T48" fmla="*/ 0 w 207"/>
                    <a:gd name="T49" fmla="*/ 183 h 214"/>
                    <a:gd name="T50" fmla="*/ 7 w 207"/>
                    <a:gd name="T51" fmla="*/ 173 h 214"/>
                    <a:gd name="T52" fmla="*/ 19 w 207"/>
                    <a:gd name="T53" fmla="*/ 160 h 214"/>
                    <a:gd name="T54" fmla="*/ 34 w 207"/>
                    <a:gd name="T55" fmla="*/ 143 h 214"/>
                    <a:gd name="T56" fmla="*/ 53 w 207"/>
                    <a:gd name="T57" fmla="*/ 123 h 214"/>
                    <a:gd name="T58" fmla="*/ 74 w 207"/>
                    <a:gd name="T59" fmla="*/ 102 h 214"/>
                    <a:gd name="T60" fmla="*/ 95 w 207"/>
                    <a:gd name="T61" fmla="*/ 80 h 214"/>
                    <a:gd name="T62" fmla="*/ 119 w 207"/>
                    <a:gd name="T63" fmla="*/ 57 h 214"/>
                    <a:gd name="T64" fmla="*/ 142 w 207"/>
                    <a:gd name="T65" fmla="*/ 34 h 2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07" h="214">
                      <a:moveTo>
                        <a:pt x="142" y="34"/>
                      </a:moveTo>
                      <a:lnTo>
                        <a:pt x="155" y="24"/>
                      </a:lnTo>
                      <a:lnTo>
                        <a:pt x="167" y="15"/>
                      </a:lnTo>
                      <a:lnTo>
                        <a:pt x="179" y="8"/>
                      </a:lnTo>
                      <a:lnTo>
                        <a:pt x="190" y="4"/>
                      </a:lnTo>
                      <a:lnTo>
                        <a:pt x="198" y="1"/>
                      </a:lnTo>
                      <a:lnTo>
                        <a:pt x="204" y="0"/>
                      </a:lnTo>
                      <a:lnTo>
                        <a:pt x="207" y="0"/>
                      </a:lnTo>
                      <a:lnTo>
                        <a:pt x="207" y="1"/>
                      </a:lnTo>
                      <a:lnTo>
                        <a:pt x="191" y="10"/>
                      </a:lnTo>
                      <a:lnTo>
                        <a:pt x="174" y="24"/>
                      </a:lnTo>
                      <a:lnTo>
                        <a:pt x="157" y="42"/>
                      </a:lnTo>
                      <a:lnTo>
                        <a:pt x="139" y="64"/>
                      </a:lnTo>
                      <a:lnTo>
                        <a:pt x="120" y="91"/>
                      </a:lnTo>
                      <a:lnTo>
                        <a:pt x="100" y="120"/>
                      </a:lnTo>
                      <a:lnTo>
                        <a:pt x="76" y="153"/>
                      </a:lnTo>
                      <a:lnTo>
                        <a:pt x="50" y="190"/>
                      </a:lnTo>
                      <a:lnTo>
                        <a:pt x="45" y="196"/>
                      </a:lnTo>
                      <a:lnTo>
                        <a:pt x="43" y="197"/>
                      </a:lnTo>
                      <a:lnTo>
                        <a:pt x="40" y="202"/>
                      </a:lnTo>
                      <a:lnTo>
                        <a:pt x="32" y="214"/>
                      </a:lnTo>
                      <a:lnTo>
                        <a:pt x="28" y="214"/>
                      </a:lnTo>
                      <a:lnTo>
                        <a:pt x="20" y="210"/>
                      </a:lnTo>
                      <a:lnTo>
                        <a:pt x="9" y="202"/>
                      </a:lnTo>
                      <a:lnTo>
                        <a:pt x="0" y="183"/>
                      </a:lnTo>
                      <a:lnTo>
                        <a:pt x="7" y="173"/>
                      </a:lnTo>
                      <a:lnTo>
                        <a:pt x="19" y="160"/>
                      </a:lnTo>
                      <a:lnTo>
                        <a:pt x="34" y="143"/>
                      </a:lnTo>
                      <a:lnTo>
                        <a:pt x="53" y="123"/>
                      </a:lnTo>
                      <a:lnTo>
                        <a:pt x="74" y="102"/>
                      </a:lnTo>
                      <a:lnTo>
                        <a:pt x="95" y="80"/>
                      </a:lnTo>
                      <a:lnTo>
                        <a:pt x="119" y="57"/>
                      </a:lnTo>
                      <a:lnTo>
                        <a:pt x="142" y="34"/>
                      </a:lnTo>
                      <a:close/>
                    </a:path>
                  </a:pathLst>
                </a:custGeom>
                <a:solidFill>
                  <a:srgbClr val="BA756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375" name="Freeform 133"/>
                <p:cNvSpPr/>
                <p:nvPr/>
              </p:nvSpPr>
              <p:spPr bwMode="auto">
                <a:xfrm>
                  <a:off x="2465" y="2061"/>
                  <a:ext cx="205" cy="24"/>
                </a:xfrm>
                <a:custGeom>
                  <a:avLst/>
                  <a:gdLst>
                    <a:gd name="T0" fmla="*/ 11 w 205"/>
                    <a:gd name="T1" fmla="*/ 8 h 24"/>
                    <a:gd name="T2" fmla="*/ 40 w 205"/>
                    <a:gd name="T3" fmla="*/ 12 h 24"/>
                    <a:gd name="T4" fmla="*/ 68 w 205"/>
                    <a:gd name="T5" fmla="*/ 15 h 24"/>
                    <a:gd name="T6" fmla="*/ 94 w 205"/>
                    <a:gd name="T7" fmla="*/ 17 h 24"/>
                    <a:gd name="T8" fmla="*/ 118 w 205"/>
                    <a:gd name="T9" fmla="*/ 18 h 24"/>
                    <a:gd name="T10" fmla="*/ 140 w 205"/>
                    <a:gd name="T11" fmla="*/ 20 h 24"/>
                    <a:gd name="T12" fmla="*/ 159 w 205"/>
                    <a:gd name="T13" fmla="*/ 21 h 24"/>
                    <a:gd name="T14" fmla="*/ 174 w 205"/>
                    <a:gd name="T15" fmla="*/ 22 h 24"/>
                    <a:gd name="T16" fmla="*/ 189 w 205"/>
                    <a:gd name="T17" fmla="*/ 24 h 24"/>
                    <a:gd name="T18" fmla="*/ 204 w 205"/>
                    <a:gd name="T19" fmla="*/ 23 h 24"/>
                    <a:gd name="T20" fmla="*/ 205 w 205"/>
                    <a:gd name="T21" fmla="*/ 15 h 24"/>
                    <a:gd name="T22" fmla="*/ 198 w 205"/>
                    <a:gd name="T23" fmla="*/ 5 h 24"/>
                    <a:gd name="T24" fmla="*/ 186 w 205"/>
                    <a:gd name="T25" fmla="*/ 2 h 24"/>
                    <a:gd name="T26" fmla="*/ 181 w 205"/>
                    <a:gd name="T27" fmla="*/ 2 h 24"/>
                    <a:gd name="T28" fmla="*/ 172 w 205"/>
                    <a:gd name="T29" fmla="*/ 2 h 24"/>
                    <a:gd name="T30" fmla="*/ 159 w 205"/>
                    <a:gd name="T31" fmla="*/ 2 h 24"/>
                    <a:gd name="T32" fmla="*/ 144 w 205"/>
                    <a:gd name="T33" fmla="*/ 2 h 24"/>
                    <a:gd name="T34" fmla="*/ 126 w 205"/>
                    <a:gd name="T35" fmla="*/ 0 h 24"/>
                    <a:gd name="T36" fmla="*/ 107 w 205"/>
                    <a:gd name="T37" fmla="*/ 0 h 24"/>
                    <a:gd name="T38" fmla="*/ 88 w 205"/>
                    <a:gd name="T39" fmla="*/ 0 h 24"/>
                    <a:gd name="T40" fmla="*/ 69 w 205"/>
                    <a:gd name="T41" fmla="*/ 0 h 24"/>
                    <a:gd name="T42" fmla="*/ 51 w 205"/>
                    <a:gd name="T43" fmla="*/ 0 h 24"/>
                    <a:gd name="T44" fmla="*/ 34 w 205"/>
                    <a:gd name="T45" fmla="*/ 0 h 24"/>
                    <a:gd name="T46" fmla="*/ 20 w 205"/>
                    <a:gd name="T47" fmla="*/ 2 h 24"/>
                    <a:gd name="T48" fmla="*/ 9 w 205"/>
                    <a:gd name="T49" fmla="*/ 2 h 24"/>
                    <a:gd name="T50" fmla="*/ 2 w 205"/>
                    <a:gd name="T51" fmla="*/ 3 h 24"/>
                    <a:gd name="T52" fmla="*/ 0 w 205"/>
                    <a:gd name="T53" fmla="*/ 4 h 24"/>
                    <a:gd name="T54" fmla="*/ 2 w 205"/>
                    <a:gd name="T55" fmla="*/ 5 h 24"/>
                    <a:gd name="T56" fmla="*/ 11 w 205"/>
                    <a:gd name="T57" fmla="*/ 8 h 2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05" h="24">
                      <a:moveTo>
                        <a:pt x="11" y="8"/>
                      </a:moveTo>
                      <a:lnTo>
                        <a:pt x="40" y="12"/>
                      </a:lnTo>
                      <a:lnTo>
                        <a:pt x="68" y="15"/>
                      </a:lnTo>
                      <a:lnTo>
                        <a:pt x="94" y="17"/>
                      </a:lnTo>
                      <a:lnTo>
                        <a:pt x="118" y="18"/>
                      </a:lnTo>
                      <a:lnTo>
                        <a:pt x="140" y="20"/>
                      </a:lnTo>
                      <a:lnTo>
                        <a:pt x="159" y="21"/>
                      </a:lnTo>
                      <a:lnTo>
                        <a:pt x="174" y="22"/>
                      </a:lnTo>
                      <a:lnTo>
                        <a:pt x="189" y="24"/>
                      </a:lnTo>
                      <a:lnTo>
                        <a:pt x="204" y="23"/>
                      </a:lnTo>
                      <a:lnTo>
                        <a:pt x="205" y="15"/>
                      </a:lnTo>
                      <a:lnTo>
                        <a:pt x="198" y="5"/>
                      </a:lnTo>
                      <a:lnTo>
                        <a:pt x="186" y="2"/>
                      </a:lnTo>
                      <a:lnTo>
                        <a:pt x="181" y="2"/>
                      </a:lnTo>
                      <a:lnTo>
                        <a:pt x="172" y="2"/>
                      </a:lnTo>
                      <a:lnTo>
                        <a:pt x="159" y="2"/>
                      </a:lnTo>
                      <a:lnTo>
                        <a:pt x="144" y="2"/>
                      </a:lnTo>
                      <a:lnTo>
                        <a:pt x="126" y="0"/>
                      </a:lnTo>
                      <a:lnTo>
                        <a:pt x="107" y="0"/>
                      </a:lnTo>
                      <a:lnTo>
                        <a:pt x="88" y="0"/>
                      </a:lnTo>
                      <a:lnTo>
                        <a:pt x="69" y="0"/>
                      </a:lnTo>
                      <a:lnTo>
                        <a:pt x="51" y="0"/>
                      </a:lnTo>
                      <a:lnTo>
                        <a:pt x="34" y="0"/>
                      </a:lnTo>
                      <a:lnTo>
                        <a:pt x="20" y="2"/>
                      </a:lnTo>
                      <a:lnTo>
                        <a:pt x="9" y="2"/>
                      </a:lnTo>
                      <a:lnTo>
                        <a:pt x="2" y="3"/>
                      </a:lnTo>
                      <a:lnTo>
                        <a:pt x="0" y="4"/>
                      </a:lnTo>
                      <a:lnTo>
                        <a:pt x="2" y="5"/>
                      </a:lnTo>
                      <a:lnTo>
                        <a:pt x="11" y="8"/>
                      </a:lnTo>
                      <a:close/>
                    </a:path>
                  </a:pathLst>
                </a:custGeom>
                <a:solidFill>
                  <a:srgbClr val="33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376" name="Freeform 134"/>
                <p:cNvSpPr/>
                <p:nvPr/>
              </p:nvSpPr>
              <p:spPr bwMode="auto">
                <a:xfrm>
                  <a:off x="2442" y="2579"/>
                  <a:ext cx="37" cy="41"/>
                </a:xfrm>
                <a:custGeom>
                  <a:avLst/>
                  <a:gdLst>
                    <a:gd name="T0" fmla="*/ 8 w 37"/>
                    <a:gd name="T1" fmla="*/ 1 h 41"/>
                    <a:gd name="T2" fmla="*/ 23 w 37"/>
                    <a:gd name="T3" fmla="*/ 8 h 41"/>
                    <a:gd name="T4" fmla="*/ 34 w 37"/>
                    <a:gd name="T5" fmla="*/ 18 h 41"/>
                    <a:gd name="T6" fmla="*/ 37 w 37"/>
                    <a:gd name="T7" fmla="*/ 29 h 41"/>
                    <a:gd name="T8" fmla="*/ 34 w 37"/>
                    <a:gd name="T9" fmla="*/ 38 h 41"/>
                    <a:gd name="T10" fmla="*/ 28 w 37"/>
                    <a:gd name="T11" fmla="*/ 41 h 41"/>
                    <a:gd name="T12" fmla="*/ 23 w 37"/>
                    <a:gd name="T13" fmla="*/ 37 h 41"/>
                    <a:gd name="T14" fmla="*/ 19 w 37"/>
                    <a:gd name="T15" fmla="*/ 30 h 41"/>
                    <a:gd name="T16" fmla="*/ 16 w 37"/>
                    <a:gd name="T17" fmla="*/ 22 h 41"/>
                    <a:gd name="T18" fmla="*/ 8 w 37"/>
                    <a:gd name="T19" fmla="*/ 13 h 41"/>
                    <a:gd name="T20" fmla="*/ 1 w 37"/>
                    <a:gd name="T21" fmla="*/ 5 h 41"/>
                    <a:gd name="T22" fmla="*/ 0 w 37"/>
                    <a:gd name="T23" fmla="*/ 0 h 41"/>
                    <a:gd name="T24" fmla="*/ 8 w 37"/>
                    <a:gd name="T25" fmla="*/ 1 h 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7" h="41">
                      <a:moveTo>
                        <a:pt x="8" y="1"/>
                      </a:moveTo>
                      <a:lnTo>
                        <a:pt x="23" y="8"/>
                      </a:lnTo>
                      <a:lnTo>
                        <a:pt x="34" y="18"/>
                      </a:lnTo>
                      <a:lnTo>
                        <a:pt x="37" y="29"/>
                      </a:lnTo>
                      <a:lnTo>
                        <a:pt x="34" y="38"/>
                      </a:lnTo>
                      <a:lnTo>
                        <a:pt x="28" y="41"/>
                      </a:lnTo>
                      <a:lnTo>
                        <a:pt x="23" y="37"/>
                      </a:lnTo>
                      <a:lnTo>
                        <a:pt x="19" y="30"/>
                      </a:lnTo>
                      <a:lnTo>
                        <a:pt x="16" y="22"/>
                      </a:lnTo>
                      <a:lnTo>
                        <a:pt x="8" y="13"/>
                      </a:lnTo>
                      <a:lnTo>
                        <a:pt x="1" y="5"/>
                      </a:lnTo>
                      <a:lnTo>
                        <a:pt x="0" y="0"/>
                      </a:lnTo>
                      <a:lnTo>
                        <a:pt x="8" y="1"/>
                      </a:lnTo>
                      <a:close/>
                    </a:path>
                  </a:pathLst>
                </a:custGeom>
                <a:solidFill>
                  <a:srgbClr val="33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grpSp>
      <p:sp>
        <p:nvSpPr>
          <p:cNvPr id="88199" name="Text Box 135"/>
          <p:cNvSpPr txBox="1">
            <a:spLocks noChangeArrowheads="1"/>
          </p:cNvSpPr>
          <p:nvPr/>
        </p:nvSpPr>
        <p:spPr bwMode="auto">
          <a:xfrm>
            <a:off x="109538" y="5821363"/>
            <a:ext cx="88233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4000" b="1">
                <a:latin typeface="Bookman Old Style" panose="02050604050505020204" pitchFamily="18" charset="0"/>
              </a:rPr>
              <a:t>磁铁与线圈相对运动时的电磁感应现象</a:t>
            </a:r>
            <a:endParaRPr kumimoji="1" lang="zh-CN" altLang="en-US" sz="4800" b="1">
              <a:solidFill>
                <a:schemeClr val="tx2"/>
              </a:solidFill>
              <a:latin typeface="Bookman Old Style" panose="02050604050505020204" pitchFamily="18" charset="0"/>
            </a:endParaRPr>
          </a:p>
        </p:txBody>
      </p:sp>
      <p:sp>
        <p:nvSpPr>
          <p:cNvPr id="88202" name="Rectangle 138"/>
          <p:cNvSpPr>
            <a:spLocks noChangeArrowheads="1"/>
          </p:cNvSpPr>
          <p:nvPr/>
        </p:nvSpPr>
        <p:spPr bwMode="auto">
          <a:xfrm>
            <a:off x="228600" y="0"/>
            <a:ext cx="8226425"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sz="4400" b="1" i="1">
              <a:solidFill>
                <a:schemeClr val="tx2"/>
              </a:solidFill>
              <a:effectLst>
                <a:outerShdw blurRad="38100" dist="38100" dir="2700000" algn="tl">
                  <a:srgbClr val="000000"/>
                </a:outerShdw>
              </a:effectLst>
              <a:latin typeface="黑体" panose="02010609060101010101" pitchFamily="49" charset="-122"/>
              <a:ea typeface="黑体" panose="02010609060101010101" pitchFamily="49" charset="-122"/>
            </a:endParaRPr>
          </a:p>
        </p:txBody>
      </p:sp>
      <p:sp>
        <p:nvSpPr>
          <p:cNvPr id="88203" name="Text Box 139"/>
          <p:cNvSpPr txBox="1">
            <a:spLocks noChangeArrowheads="1"/>
          </p:cNvSpPr>
          <p:nvPr/>
        </p:nvSpPr>
        <p:spPr bwMode="auto">
          <a:xfrm>
            <a:off x="559435" y="381000"/>
            <a:ext cx="6624638"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600" b="1">
                <a:latin typeface="黑体" panose="02010609060101010101" pitchFamily="49" charset="-122"/>
                <a:ea typeface="黑体" panose="02010609060101010101" pitchFamily="49" charset="-122"/>
                <a:cs typeface="Times New Roman" panose="02020603050405020304" pitchFamily="18" charset="0"/>
              </a:rPr>
              <a:t>15-1-1  </a:t>
            </a:r>
            <a:r>
              <a:rPr kumimoji="1" lang="zh-CN" altLang="en-US" sz="3600" b="1">
                <a:latin typeface="黑体" panose="02010609060101010101" pitchFamily="49" charset="-122"/>
                <a:ea typeface="黑体" panose="02010609060101010101" pitchFamily="49" charset="-122"/>
                <a:cs typeface="Times New Roman" panose="02020603050405020304" pitchFamily="18" charset="0"/>
              </a:rPr>
              <a:t>法拉第电磁感应现象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8203"/>
                                        </p:tgtEl>
                                        <p:attrNameLst>
                                          <p:attrName>style.visibility</p:attrName>
                                        </p:attrNameLst>
                                      </p:cBhvr>
                                      <p:to>
                                        <p:strVal val="visible"/>
                                      </p:to>
                                    </p:set>
                                    <p:animEffect transition="in" filter="wipe(left)">
                                      <p:cBhvr>
                                        <p:cTn id="7" dur="500"/>
                                        <p:tgtEl>
                                          <p:spTgt spid="8820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8066"/>
                                        </p:tgtEl>
                                        <p:attrNameLst>
                                          <p:attrName>style.visibility</p:attrName>
                                        </p:attrNameLst>
                                      </p:cBhvr>
                                      <p:to>
                                        <p:strVal val="visible"/>
                                      </p:to>
                                    </p:set>
                                    <p:animEffect transition="in" filter="wipe(left)">
                                      <p:cBhvr>
                                        <p:cTn id="11" dur="500"/>
                                        <p:tgtEl>
                                          <p:spTgt spid="8806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88199">
                                            <p:txEl>
                                              <p:pRg st="0" end="0"/>
                                            </p:txEl>
                                          </p:spTgt>
                                        </p:tgtEl>
                                        <p:attrNameLst>
                                          <p:attrName>style.visibility</p:attrName>
                                        </p:attrNameLst>
                                      </p:cBhvr>
                                      <p:to>
                                        <p:strVal val="visible"/>
                                      </p:to>
                                    </p:set>
                                    <p:animEffect transition="in" filter="wipe(left)">
                                      <p:cBhvr>
                                        <p:cTn id="16" dur="500"/>
                                        <p:tgtEl>
                                          <p:spTgt spid="8819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199" grpId="0" build="p" autoUpdateAnimBg="0"/>
      <p:bldP spid="88203" grpId="0" bldLvl="0" animBg="1"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5844" name="Object 4"/>
          <p:cNvGraphicFramePr>
            <a:graphicFrameLocks noChangeAspect="1"/>
          </p:cNvGraphicFramePr>
          <p:nvPr/>
        </p:nvGraphicFramePr>
        <p:xfrm>
          <a:off x="652463" y="2205038"/>
          <a:ext cx="3113087" cy="1165225"/>
        </p:xfrm>
        <a:graphic>
          <a:graphicData uri="http://schemas.openxmlformats.org/presentationml/2006/ole">
            <mc:AlternateContent xmlns:mc="http://schemas.openxmlformats.org/markup-compatibility/2006">
              <mc:Choice xmlns:v="urn:schemas-microsoft-com:vml" Requires="v">
                <p:oleObj spid="_x0000_s76837" name="Equation" r:id="rId3" imgW="1029240" imgH="375120" progId="">
                  <p:embed/>
                </p:oleObj>
              </mc:Choice>
              <mc:Fallback>
                <p:oleObj name="Equation" r:id="rId3" imgW="1029240" imgH="375120" progId="">
                  <p:embed/>
                  <p:pic>
                    <p:nvPicPr>
                      <p:cNvPr id="0" name="Object 4" descr="image17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463" y="2205038"/>
                        <a:ext cx="3113087" cy="1165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45" name="Object 5"/>
          <p:cNvGraphicFramePr>
            <a:graphicFrameLocks noChangeAspect="1"/>
          </p:cNvGraphicFramePr>
          <p:nvPr/>
        </p:nvGraphicFramePr>
        <p:xfrm>
          <a:off x="557213" y="3284538"/>
          <a:ext cx="3457575" cy="939800"/>
        </p:xfrm>
        <a:graphic>
          <a:graphicData uri="http://schemas.openxmlformats.org/presentationml/2006/ole">
            <mc:AlternateContent xmlns:mc="http://schemas.openxmlformats.org/markup-compatibility/2006">
              <mc:Choice xmlns:v="urn:schemas-microsoft-com:vml" Requires="v">
                <p:oleObj spid="_x0000_s76838" name="Equation" r:id="rId5" imgW="1029240" imgH="269280" progId="">
                  <p:embed/>
                </p:oleObj>
              </mc:Choice>
              <mc:Fallback>
                <p:oleObj name="Equation" r:id="rId5" imgW="1029240" imgH="269280" progId="">
                  <p:embed/>
                  <p:pic>
                    <p:nvPicPr>
                      <p:cNvPr id="0" name="Object 5" descr="image17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7213" y="3284538"/>
                        <a:ext cx="3457575" cy="93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46" name="Object 6"/>
          <p:cNvGraphicFramePr>
            <a:graphicFrameLocks noChangeAspect="1"/>
          </p:cNvGraphicFramePr>
          <p:nvPr/>
        </p:nvGraphicFramePr>
        <p:xfrm>
          <a:off x="1042988" y="5445125"/>
          <a:ext cx="3081337" cy="1231900"/>
        </p:xfrm>
        <a:graphic>
          <a:graphicData uri="http://schemas.openxmlformats.org/presentationml/2006/ole">
            <mc:AlternateContent xmlns:mc="http://schemas.openxmlformats.org/markup-compatibility/2006">
              <mc:Choice xmlns:v="urn:schemas-microsoft-com:vml" Requires="v">
                <p:oleObj spid="_x0000_s76839" name="公式" r:id="rId7" imgW="1070280" imgH="415800" progId="Equation.3">
                  <p:embed/>
                </p:oleObj>
              </mc:Choice>
              <mc:Fallback>
                <p:oleObj name="公式" r:id="rId7" imgW="1070280" imgH="415800" progId="Equation.3">
                  <p:embed/>
                  <p:pic>
                    <p:nvPicPr>
                      <p:cNvPr id="0" name="Object 6" descr="image17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2988" y="5445125"/>
                        <a:ext cx="3081337" cy="1231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47" name="Object 7"/>
          <p:cNvGraphicFramePr>
            <a:graphicFrameLocks noChangeAspect="1"/>
          </p:cNvGraphicFramePr>
          <p:nvPr/>
        </p:nvGraphicFramePr>
        <p:xfrm>
          <a:off x="555625" y="4221163"/>
          <a:ext cx="4083050" cy="1158875"/>
        </p:xfrm>
        <a:graphic>
          <a:graphicData uri="http://schemas.openxmlformats.org/presentationml/2006/ole">
            <mc:AlternateContent xmlns:mc="http://schemas.openxmlformats.org/markup-compatibility/2006">
              <mc:Choice xmlns:v="urn:schemas-microsoft-com:vml" Requires="v">
                <p:oleObj spid="_x0000_s76840" name="Equation" r:id="rId9" imgW="1364400" imgH="375120" progId="">
                  <p:embed/>
                </p:oleObj>
              </mc:Choice>
              <mc:Fallback>
                <p:oleObj name="Equation" r:id="rId9" imgW="1364400" imgH="375120" progId="">
                  <p:embed/>
                  <p:pic>
                    <p:nvPicPr>
                      <p:cNvPr id="0" name="Object 7" descr="image17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5625" y="4221163"/>
                        <a:ext cx="4083050" cy="1158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8374" name="Group 8"/>
          <p:cNvGrpSpPr/>
          <p:nvPr/>
        </p:nvGrpSpPr>
        <p:grpSpPr bwMode="auto">
          <a:xfrm>
            <a:off x="4816475" y="1665288"/>
            <a:ext cx="3859213" cy="3195637"/>
            <a:chOff x="2925" y="935"/>
            <a:chExt cx="2431" cy="2013"/>
          </a:xfrm>
        </p:grpSpPr>
        <p:grpSp>
          <p:nvGrpSpPr>
            <p:cNvPr id="58380" name="Group 9"/>
            <p:cNvGrpSpPr/>
            <p:nvPr/>
          </p:nvGrpSpPr>
          <p:grpSpPr bwMode="auto">
            <a:xfrm>
              <a:off x="2925" y="935"/>
              <a:ext cx="2431" cy="2013"/>
              <a:chOff x="2925" y="1434"/>
              <a:chExt cx="2431" cy="2013"/>
            </a:xfrm>
          </p:grpSpPr>
          <p:sp>
            <p:nvSpPr>
              <p:cNvPr id="35850" name="Text Box 10"/>
              <p:cNvSpPr txBox="1">
                <a:spLocks noChangeAspect="1" noChangeArrowheads="1"/>
              </p:cNvSpPr>
              <p:nvPr/>
            </p:nvSpPr>
            <p:spPr bwMode="auto">
              <a:xfrm>
                <a:off x="3198" y="2659"/>
                <a:ext cx="192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en-US" altLang="zh-CN" sz="2800" b="1">
                    <a:solidFill>
                      <a:srgbClr val="FFFFCC"/>
                    </a:solidFill>
                    <a:effectLst>
                      <a:outerShdw blurRad="38100" dist="38100" dir="2700000" algn="tl">
                        <a:srgbClr val="000000"/>
                      </a:outerShdw>
                    </a:effectLst>
                    <a:latin typeface="Times New Roman" panose="02020603050405020304" pitchFamily="18" charset="0"/>
                    <a:sym typeface="Symbol" panose="05050102010706020507" pitchFamily="18" charset="2"/>
                  </a:rPr>
                  <a:t>                       </a:t>
                </a:r>
              </a:p>
            </p:txBody>
          </p:sp>
          <p:sp>
            <p:nvSpPr>
              <p:cNvPr id="58402" name="Oval 11"/>
              <p:cNvSpPr>
                <a:spLocks noChangeAspect="1" noChangeArrowheads="1"/>
              </p:cNvSpPr>
              <p:nvPr/>
            </p:nvSpPr>
            <p:spPr bwMode="auto">
              <a:xfrm>
                <a:off x="3086" y="1434"/>
                <a:ext cx="2133" cy="2013"/>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852" name="Text Box 12"/>
              <p:cNvSpPr txBox="1">
                <a:spLocks noChangeAspect="1" noChangeArrowheads="1"/>
              </p:cNvSpPr>
              <p:nvPr/>
            </p:nvSpPr>
            <p:spPr bwMode="auto">
              <a:xfrm>
                <a:off x="3286" y="1877"/>
                <a:ext cx="192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en-US" altLang="zh-CN" sz="2800" b="1">
                    <a:solidFill>
                      <a:srgbClr val="FFFFCC"/>
                    </a:solidFill>
                    <a:effectLst>
                      <a:outerShdw blurRad="38100" dist="38100" dir="2700000" algn="tl">
                        <a:srgbClr val="000000"/>
                      </a:outerShdw>
                    </a:effectLst>
                    <a:latin typeface="Times New Roman" panose="02020603050405020304" pitchFamily="18" charset="0"/>
                    <a:sym typeface="Symbol" panose="05050102010706020507" pitchFamily="18" charset="2"/>
                  </a:rPr>
                  <a:t>                       </a:t>
                </a:r>
              </a:p>
            </p:txBody>
          </p:sp>
          <p:sp>
            <p:nvSpPr>
              <p:cNvPr id="35853" name="Rectangle 13"/>
              <p:cNvSpPr>
                <a:spLocks noChangeAspect="1" noChangeArrowheads="1"/>
              </p:cNvSpPr>
              <p:nvPr/>
            </p:nvSpPr>
            <p:spPr bwMode="auto">
              <a:xfrm>
                <a:off x="3810" y="1473"/>
                <a:ext cx="7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kumimoji="1" lang="en-US" altLang="zh-CN" sz="2800" b="1">
                    <a:solidFill>
                      <a:srgbClr val="FFFFCC"/>
                    </a:solidFill>
                    <a:effectLst>
                      <a:outerShdw blurRad="38100" dist="38100" dir="2700000" algn="tl">
                        <a:srgbClr val="000000"/>
                      </a:outerShdw>
                    </a:effectLst>
                    <a:latin typeface="Times New Roman" panose="02020603050405020304" pitchFamily="18" charset="0"/>
                    <a:sym typeface="Symbol" panose="05050102010706020507" pitchFamily="18" charset="2"/>
                  </a:rPr>
                  <a:t>     </a:t>
                </a:r>
              </a:p>
            </p:txBody>
          </p:sp>
          <p:sp>
            <p:nvSpPr>
              <p:cNvPr id="35854" name="Text Box 14"/>
              <p:cNvSpPr txBox="1">
                <a:spLocks noChangeAspect="1" noChangeArrowheads="1"/>
              </p:cNvSpPr>
              <p:nvPr/>
            </p:nvSpPr>
            <p:spPr bwMode="auto">
              <a:xfrm>
                <a:off x="3125" y="2320"/>
                <a:ext cx="215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en-US" altLang="zh-CN" sz="2800" b="1">
                    <a:solidFill>
                      <a:srgbClr val="FFFFCC"/>
                    </a:solidFill>
                    <a:effectLst>
                      <a:outerShdw blurRad="38100" dist="38100" dir="2700000" algn="tl">
                        <a:srgbClr val="000000"/>
                      </a:outerShdw>
                    </a:effectLst>
                    <a:latin typeface="Times New Roman" panose="02020603050405020304" pitchFamily="18" charset="0"/>
                    <a:sym typeface="Symbol" panose="05050102010706020507" pitchFamily="18" charset="2"/>
                  </a:rPr>
                  <a:t>                        </a:t>
                </a:r>
              </a:p>
            </p:txBody>
          </p:sp>
          <p:sp>
            <p:nvSpPr>
              <p:cNvPr id="35855" name="Rectangle 15"/>
              <p:cNvSpPr>
                <a:spLocks noChangeAspect="1" noChangeArrowheads="1"/>
              </p:cNvSpPr>
              <p:nvPr/>
            </p:nvSpPr>
            <p:spPr bwMode="auto">
              <a:xfrm>
                <a:off x="3651" y="3022"/>
                <a:ext cx="86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kumimoji="1" lang="en-US" altLang="zh-CN" sz="2800" b="1">
                    <a:solidFill>
                      <a:srgbClr val="FFFFCC"/>
                    </a:solidFill>
                    <a:effectLst>
                      <a:outerShdw blurRad="38100" dist="38100" dir="2700000" algn="tl">
                        <a:srgbClr val="000000"/>
                      </a:outerShdw>
                    </a:effectLst>
                    <a:latin typeface="Times New Roman" panose="02020603050405020304" pitchFamily="18" charset="0"/>
                    <a:sym typeface="Symbol" panose="05050102010706020507" pitchFamily="18" charset="2"/>
                  </a:rPr>
                  <a:t>         </a:t>
                </a:r>
              </a:p>
            </p:txBody>
          </p:sp>
          <p:sp>
            <p:nvSpPr>
              <p:cNvPr id="35856" name="Rectangle 16"/>
              <p:cNvSpPr>
                <a:spLocks noChangeAspect="1" noChangeArrowheads="1"/>
              </p:cNvSpPr>
              <p:nvPr/>
            </p:nvSpPr>
            <p:spPr bwMode="auto">
              <a:xfrm>
                <a:off x="3171" y="2843"/>
                <a:ext cx="1932" cy="80"/>
              </a:xfrm>
              <a:prstGeom prst="rect">
                <a:avLst/>
              </a:prstGeom>
              <a:gradFill rotWithShape="0">
                <a:gsLst>
                  <a:gs pos="0">
                    <a:schemeClr val="hlink"/>
                  </a:gs>
                  <a:gs pos="100000">
                    <a:schemeClr val="hlink">
                      <a:gamma/>
                      <a:shade val="46275"/>
                      <a:invGamma/>
                    </a:schemeClr>
                  </a:gs>
                </a:gsLst>
                <a:lin ang="5400000" scaled="1"/>
              </a:gradFill>
              <a:ln w="9525">
                <a:solidFill>
                  <a:schemeClr va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58408" name="Rectangle 17"/>
              <p:cNvSpPr>
                <a:spLocks noChangeAspect="1" noChangeArrowheads="1"/>
              </p:cNvSpPr>
              <p:nvPr/>
            </p:nvSpPr>
            <p:spPr bwMode="auto">
              <a:xfrm>
                <a:off x="2925" y="2704"/>
                <a:ext cx="25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i="1">
                    <a:latin typeface="Times New Roman" panose="02020603050405020304" pitchFamily="18" charset="0"/>
                    <a:ea typeface="幼圆" panose="02010509060101010101" pitchFamily="49" charset="-122"/>
                  </a:rPr>
                  <a:t>A</a:t>
                </a:r>
              </a:p>
            </p:txBody>
          </p:sp>
          <p:sp>
            <p:nvSpPr>
              <p:cNvPr id="58409" name="Rectangle 18"/>
              <p:cNvSpPr>
                <a:spLocks noChangeAspect="1" noChangeArrowheads="1"/>
              </p:cNvSpPr>
              <p:nvPr/>
            </p:nvSpPr>
            <p:spPr bwMode="auto">
              <a:xfrm>
                <a:off x="5103" y="2722"/>
                <a:ext cx="25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i="1">
                    <a:latin typeface="Times New Roman" panose="02020603050405020304" pitchFamily="18" charset="0"/>
                    <a:ea typeface="幼圆" panose="02010509060101010101" pitchFamily="49" charset="-122"/>
                  </a:rPr>
                  <a:t>B</a:t>
                </a:r>
              </a:p>
            </p:txBody>
          </p:sp>
        </p:grpSp>
        <p:grpSp>
          <p:nvGrpSpPr>
            <p:cNvPr id="58381" name="Group 19"/>
            <p:cNvGrpSpPr>
              <a:grpSpLocks noChangeAspect="1"/>
            </p:cNvGrpSpPr>
            <p:nvPr/>
          </p:nvGrpSpPr>
          <p:grpSpPr bwMode="auto">
            <a:xfrm>
              <a:off x="3452" y="1126"/>
              <a:ext cx="1423" cy="1794"/>
              <a:chOff x="3369" y="1609"/>
              <a:chExt cx="1697" cy="2139"/>
            </a:xfrm>
          </p:grpSpPr>
          <p:sp>
            <p:nvSpPr>
              <p:cNvPr id="58394" name="Line 20"/>
              <p:cNvSpPr>
                <a:spLocks noChangeAspect="1" noChangeShapeType="1"/>
              </p:cNvSpPr>
              <p:nvPr/>
            </p:nvSpPr>
            <p:spPr bwMode="auto">
              <a:xfrm>
                <a:off x="3522" y="3070"/>
                <a:ext cx="528" cy="528"/>
              </a:xfrm>
              <a:prstGeom prst="line">
                <a:avLst/>
              </a:prstGeom>
              <a:noFill/>
              <a:ln w="9525">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95" name="Oval 21"/>
              <p:cNvSpPr>
                <a:spLocks noChangeAspect="1" noChangeArrowheads="1"/>
              </p:cNvSpPr>
              <p:nvPr/>
            </p:nvSpPr>
            <p:spPr bwMode="auto">
              <a:xfrm>
                <a:off x="3369" y="1801"/>
                <a:ext cx="1680" cy="1584"/>
              </a:xfrm>
              <a:prstGeom prst="ellipse">
                <a:avLst/>
              </a:prstGeom>
              <a:noFill/>
              <a:ln w="19050">
                <a:solidFill>
                  <a:schemeClr val="tx1"/>
                </a:solidFill>
                <a:prstDash val="dash"/>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8396" name="Object 22"/>
              <p:cNvGraphicFramePr>
                <a:graphicFrameLocks noChangeAspect="1"/>
              </p:cNvGraphicFramePr>
              <p:nvPr/>
            </p:nvGraphicFramePr>
            <p:xfrm>
              <a:off x="3993" y="3385"/>
              <a:ext cx="305" cy="363"/>
            </p:xfrm>
            <a:graphic>
              <a:graphicData uri="http://schemas.openxmlformats.org/presentationml/2006/ole">
                <mc:AlternateContent xmlns:mc="http://schemas.openxmlformats.org/markup-compatibility/2006">
                  <mc:Choice xmlns:v="urn:schemas-microsoft-com:vml" Requires="v">
                    <p:oleObj spid="_x0000_s76841" name="公式" r:id="rId11" imgW="155160" imgH="187560" progId="Equation.3">
                      <p:embed/>
                    </p:oleObj>
                  </mc:Choice>
                  <mc:Fallback>
                    <p:oleObj name="公式" r:id="rId11" imgW="155160" imgH="187560" progId="Equation.3">
                      <p:embed/>
                      <p:pic>
                        <p:nvPicPr>
                          <p:cNvPr id="0" name="Object 22" descr="image17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93" y="3385"/>
                            <a:ext cx="305" cy="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8397" name="Line 23"/>
              <p:cNvSpPr>
                <a:spLocks noChangeAspect="1" noChangeShapeType="1"/>
              </p:cNvSpPr>
              <p:nvPr/>
            </p:nvSpPr>
            <p:spPr bwMode="auto">
              <a:xfrm flipV="1">
                <a:off x="5049" y="1993"/>
                <a:ext cx="0" cy="624"/>
              </a:xfrm>
              <a:prstGeom prst="line">
                <a:avLst/>
              </a:prstGeom>
              <a:noFill/>
              <a:ln w="9525">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98" name="Line 24"/>
              <p:cNvSpPr>
                <a:spLocks noChangeAspect="1" noChangeShapeType="1"/>
              </p:cNvSpPr>
              <p:nvPr/>
            </p:nvSpPr>
            <p:spPr bwMode="auto">
              <a:xfrm flipH="1">
                <a:off x="3657" y="1801"/>
                <a:ext cx="576" cy="0"/>
              </a:xfrm>
              <a:prstGeom prst="line">
                <a:avLst/>
              </a:prstGeom>
              <a:noFill/>
              <a:ln w="9525">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8399" name="Object 25"/>
              <p:cNvGraphicFramePr>
                <a:graphicFrameLocks noChangeAspect="1"/>
              </p:cNvGraphicFramePr>
              <p:nvPr/>
            </p:nvGraphicFramePr>
            <p:xfrm>
              <a:off x="3369" y="1609"/>
              <a:ext cx="305" cy="363"/>
            </p:xfrm>
            <a:graphic>
              <a:graphicData uri="http://schemas.openxmlformats.org/presentationml/2006/ole">
                <mc:AlternateContent xmlns:mc="http://schemas.openxmlformats.org/markup-compatibility/2006">
                  <mc:Choice xmlns:v="urn:schemas-microsoft-com:vml" Requires="v">
                    <p:oleObj spid="_x0000_s76842" name="公式" r:id="rId13" imgW="155160" imgH="187560" progId="Equation.3">
                      <p:embed/>
                    </p:oleObj>
                  </mc:Choice>
                  <mc:Fallback>
                    <p:oleObj name="公式" r:id="rId13" imgW="155160" imgH="187560" progId="Equation.3">
                      <p:embed/>
                      <p:pic>
                        <p:nvPicPr>
                          <p:cNvPr id="0" name="Object 25" descr="image17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69" y="1609"/>
                            <a:ext cx="305" cy="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8400" name="Object 26"/>
              <p:cNvGraphicFramePr>
                <a:graphicFrameLocks noChangeAspect="1"/>
              </p:cNvGraphicFramePr>
              <p:nvPr/>
            </p:nvGraphicFramePr>
            <p:xfrm>
              <a:off x="4761" y="1657"/>
              <a:ext cx="305" cy="363"/>
            </p:xfrm>
            <a:graphic>
              <a:graphicData uri="http://schemas.openxmlformats.org/presentationml/2006/ole">
                <mc:AlternateContent xmlns:mc="http://schemas.openxmlformats.org/markup-compatibility/2006">
                  <mc:Choice xmlns:v="urn:schemas-microsoft-com:vml" Requires="v">
                    <p:oleObj spid="_x0000_s76843" name="公式" r:id="rId15" imgW="155160" imgH="187560" progId="Equation.3">
                      <p:embed/>
                    </p:oleObj>
                  </mc:Choice>
                  <mc:Fallback>
                    <p:oleObj name="公式" r:id="rId15" imgW="155160" imgH="187560" progId="Equation.3">
                      <p:embed/>
                      <p:pic>
                        <p:nvPicPr>
                          <p:cNvPr id="0" name="Object 26" descr="image17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61" y="1657"/>
                            <a:ext cx="305" cy="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8382" name="Line 27"/>
            <p:cNvSpPr>
              <a:spLocks noChangeShapeType="1"/>
            </p:cNvSpPr>
            <p:nvPr/>
          </p:nvSpPr>
          <p:spPr bwMode="auto">
            <a:xfrm flipV="1">
              <a:off x="3152" y="1933"/>
              <a:ext cx="998" cy="408"/>
            </a:xfrm>
            <a:prstGeom prst="line">
              <a:avLst/>
            </a:prstGeom>
            <a:noFill/>
            <a:ln w="9525">
              <a:solidFill>
                <a:schemeClr val="tx1"/>
              </a:solidFill>
              <a:round/>
              <a:headEnd type="stealth"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383" name="Line 28"/>
            <p:cNvSpPr>
              <a:spLocks noChangeShapeType="1"/>
            </p:cNvSpPr>
            <p:nvPr/>
          </p:nvSpPr>
          <p:spPr bwMode="auto">
            <a:xfrm>
              <a:off x="4150" y="1933"/>
              <a:ext cx="0" cy="408"/>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384" name="Text Box 29"/>
            <p:cNvSpPr txBox="1">
              <a:spLocks noChangeArrowheads="1"/>
            </p:cNvSpPr>
            <p:nvPr/>
          </p:nvSpPr>
          <p:spPr bwMode="auto">
            <a:xfrm>
              <a:off x="3606" y="1797"/>
              <a:ext cx="31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i="1">
                  <a:latin typeface="Times New Roman" panose="02020603050405020304" pitchFamily="18" charset="0"/>
                </a:rPr>
                <a:t>R</a:t>
              </a:r>
            </a:p>
          </p:txBody>
        </p:sp>
        <p:sp>
          <p:nvSpPr>
            <p:cNvPr id="58385" name="Line 30"/>
            <p:cNvSpPr>
              <a:spLocks noChangeShapeType="1"/>
            </p:cNvSpPr>
            <p:nvPr/>
          </p:nvSpPr>
          <p:spPr bwMode="auto">
            <a:xfrm flipV="1">
              <a:off x="3606" y="1933"/>
              <a:ext cx="544" cy="40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386" name="Text Box 31"/>
            <p:cNvSpPr txBox="1">
              <a:spLocks noChangeArrowheads="1"/>
            </p:cNvSpPr>
            <p:nvPr/>
          </p:nvSpPr>
          <p:spPr bwMode="auto">
            <a:xfrm>
              <a:off x="3787" y="2024"/>
              <a:ext cx="27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i="1">
                  <a:latin typeface="Times New Roman" panose="02020603050405020304" pitchFamily="18" charset="0"/>
                </a:rPr>
                <a:t>r</a:t>
              </a:r>
            </a:p>
          </p:txBody>
        </p:sp>
        <p:grpSp>
          <p:nvGrpSpPr>
            <p:cNvPr id="58387" name="Group 32"/>
            <p:cNvGrpSpPr/>
            <p:nvPr/>
          </p:nvGrpSpPr>
          <p:grpSpPr bwMode="auto">
            <a:xfrm>
              <a:off x="3470" y="2332"/>
              <a:ext cx="290" cy="341"/>
              <a:chOff x="3360" y="3120"/>
              <a:chExt cx="290" cy="341"/>
            </a:xfrm>
          </p:grpSpPr>
          <p:sp>
            <p:nvSpPr>
              <p:cNvPr id="58392" name="Rectangle 33"/>
              <p:cNvSpPr>
                <a:spLocks noChangeArrowheads="1"/>
              </p:cNvSpPr>
              <p:nvPr/>
            </p:nvSpPr>
            <p:spPr bwMode="auto">
              <a:xfrm>
                <a:off x="3456" y="3120"/>
                <a:ext cx="144" cy="96"/>
              </a:xfrm>
              <a:prstGeom prst="rect">
                <a:avLst/>
              </a:prstGeom>
              <a:gradFill rotWithShape="0">
                <a:gsLst>
                  <a:gs pos="0">
                    <a:srgbClr val="FFFF00"/>
                  </a:gs>
                  <a:gs pos="100000">
                    <a:srgbClr val="767600"/>
                  </a:gs>
                </a:gsLst>
                <a:lin ang="54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874" name="Rectangle 34"/>
              <p:cNvSpPr>
                <a:spLocks noChangeArrowheads="1"/>
              </p:cNvSpPr>
              <p:nvPr/>
            </p:nvSpPr>
            <p:spPr bwMode="auto">
              <a:xfrm>
                <a:off x="3360" y="313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kumimoji="1" lang="en-US" altLang="zh-CN" sz="2800">
                    <a:latin typeface="幼圆" panose="02010509060101010101" pitchFamily="49" charset="-122"/>
                    <a:ea typeface="幼圆" panose="02010509060101010101" pitchFamily="49" charset="-122"/>
                  </a:rPr>
                  <a:t>d</a:t>
                </a:r>
                <a:r>
                  <a:rPr kumimoji="1" lang="en-US" altLang="zh-CN" sz="2800" i="1">
                    <a:latin typeface="Times New Roman" panose="02020603050405020304" pitchFamily="18" charset="0"/>
                    <a:ea typeface="幼圆" panose="02010509060101010101" pitchFamily="49" charset="-122"/>
                  </a:rPr>
                  <a:t>l</a:t>
                </a:r>
                <a:endParaRPr kumimoji="1" lang="en-US" altLang="zh-CN" sz="2800" i="1">
                  <a:effectLst>
                    <a:outerShdw blurRad="38100" dist="38100" dir="2700000" algn="tl">
                      <a:srgbClr val="000000"/>
                    </a:outerShdw>
                  </a:effectLst>
                  <a:latin typeface="Times New Roman" panose="02020603050405020304" pitchFamily="18" charset="0"/>
                  <a:ea typeface="幼圆" panose="02010509060101010101" pitchFamily="49" charset="-122"/>
                </a:endParaRPr>
              </a:p>
            </p:txBody>
          </p:sp>
        </p:grpSp>
        <p:sp>
          <p:nvSpPr>
            <p:cNvPr id="58388" name="Arc 35"/>
            <p:cNvSpPr/>
            <p:nvPr/>
          </p:nvSpPr>
          <p:spPr bwMode="auto">
            <a:xfrm>
              <a:off x="3985" y="1843"/>
              <a:ext cx="166" cy="271"/>
            </a:xfrm>
            <a:custGeom>
              <a:avLst/>
              <a:gdLst>
                <a:gd name="T0" fmla="*/ 148 w 13129"/>
                <a:gd name="T1" fmla="*/ 271 h 21551"/>
                <a:gd name="T2" fmla="*/ 0 w 13129"/>
                <a:gd name="T3" fmla="*/ 216 h 21551"/>
                <a:gd name="T4" fmla="*/ 166 w 13129"/>
                <a:gd name="T5" fmla="*/ 0 h 21551"/>
                <a:gd name="T6" fmla="*/ 0 60000 65536"/>
                <a:gd name="T7" fmla="*/ 0 60000 65536"/>
                <a:gd name="T8" fmla="*/ 0 60000 65536"/>
              </a:gdLst>
              <a:ahLst/>
              <a:cxnLst>
                <a:cxn ang="T6">
                  <a:pos x="T0" y="T1"/>
                </a:cxn>
                <a:cxn ang="T7">
                  <a:pos x="T2" y="T3"/>
                </a:cxn>
                <a:cxn ang="T8">
                  <a:pos x="T4" y="T5"/>
                </a:cxn>
              </a:cxnLst>
              <a:rect l="0" t="0" r="r" b="b"/>
              <a:pathLst>
                <a:path w="13129" h="21551" fill="none" extrusionOk="0">
                  <a:moveTo>
                    <a:pt x="11681" y="21551"/>
                  </a:moveTo>
                  <a:cubicBezTo>
                    <a:pt x="7439" y="21266"/>
                    <a:pt x="3376" y="19736"/>
                    <a:pt x="0" y="17151"/>
                  </a:cubicBezTo>
                </a:path>
                <a:path w="13129" h="21551" stroke="0" extrusionOk="0">
                  <a:moveTo>
                    <a:pt x="11681" y="21551"/>
                  </a:moveTo>
                  <a:cubicBezTo>
                    <a:pt x="7439" y="21266"/>
                    <a:pt x="3376" y="19736"/>
                    <a:pt x="0" y="17151"/>
                  </a:cubicBezTo>
                  <a:lnTo>
                    <a:pt x="13129" y="0"/>
                  </a:lnTo>
                  <a:lnTo>
                    <a:pt x="11681" y="21551"/>
                  </a:lnTo>
                  <a:close/>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8389" name="Object 36"/>
            <p:cNvGraphicFramePr>
              <a:graphicFrameLocks noChangeAspect="1"/>
            </p:cNvGraphicFramePr>
            <p:nvPr/>
          </p:nvGraphicFramePr>
          <p:xfrm>
            <a:off x="3951" y="2087"/>
            <a:ext cx="169" cy="237"/>
          </p:xfrm>
          <a:graphic>
            <a:graphicData uri="http://schemas.openxmlformats.org/presentationml/2006/ole">
              <mc:AlternateContent xmlns:mc="http://schemas.openxmlformats.org/markup-compatibility/2006">
                <mc:Choice xmlns:v="urn:schemas-microsoft-com:vml" Requires="v">
                  <p:oleObj spid="_x0000_s76844" name="公式" r:id="rId17" imgW="90000" imgH="138600" progId="Equation.3">
                    <p:embed/>
                  </p:oleObj>
                </mc:Choice>
                <mc:Fallback>
                  <p:oleObj name="公式" r:id="rId17" imgW="90000" imgH="138600" progId="Equation.3">
                    <p:embed/>
                    <p:pic>
                      <p:nvPicPr>
                        <p:cNvPr id="0" name="Object 36" descr="image17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951" y="2087"/>
                          <a:ext cx="169" cy="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8390" name="Object 37"/>
            <p:cNvGraphicFramePr>
              <a:graphicFrameLocks noChangeAspect="1"/>
            </p:cNvGraphicFramePr>
            <p:nvPr/>
          </p:nvGraphicFramePr>
          <p:xfrm>
            <a:off x="3824" y="2405"/>
            <a:ext cx="169" cy="237"/>
          </p:xfrm>
          <a:graphic>
            <a:graphicData uri="http://schemas.openxmlformats.org/presentationml/2006/ole">
              <mc:AlternateContent xmlns:mc="http://schemas.openxmlformats.org/markup-compatibility/2006">
                <mc:Choice xmlns:v="urn:schemas-microsoft-com:vml" Requires="v">
                  <p:oleObj spid="_x0000_s76845" name="公式" r:id="rId19" imgW="90000" imgH="138600" progId="Equation.3">
                    <p:embed/>
                  </p:oleObj>
                </mc:Choice>
                <mc:Fallback>
                  <p:oleObj name="公式" r:id="rId19" imgW="90000" imgH="138600" progId="Equation.3">
                    <p:embed/>
                    <p:pic>
                      <p:nvPicPr>
                        <p:cNvPr id="0" name="Object 37" descr="image17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824" y="2405"/>
                          <a:ext cx="169" cy="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8391" name="Arc 38"/>
            <p:cNvSpPr/>
            <p:nvPr/>
          </p:nvSpPr>
          <p:spPr bwMode="auto">
            <a:xfrm>
              <a:off x="3605" y="2341"/>
              <a:ext cx="255" cy="213"/>
            </a:xfrm>
            <a:custGeom>
              <a:avLst/>
              <a:gdLst>
                <a:gd name="T0" fmla="*/ 255 w 20116"/>
                <a:gd name="T1" fmla="*/ 99 h 16954"/>
                <a:gd name="T2" fmla="*/ 170 w 20116"/>
                <a:gd name="T3" fmla="*/ 213 h 16954"/>
                <a:gd name="T4" fmla="*/ 0 w 20116"/>
                <a:gd name="T5" fmla="*/ 0 h 16954"/>
                <a:gd name="T6" fmla="*/ 0 60000 65536"/>
                <a:gd name="T7" fmla="*/ 0 60000 65536"/>
                <a:gd name="T8" fmla="*/ 0 60000 65536"/>
              </a:gdLst>
              <a:ahLst/>
              <a:cxnLst>
                <a:cxn ang="T6">
                  <a:pos x="T0" y="T1"/>
                </a:cxn>
                <a:cxn ang="T7">
                  <a:pos x="T2" y="T3"/>
                </a:cxn>
                <a:cxn ang="T8">
                  <a:pos x="T4" y="T5"/>
                </a:cxn>
              </a:cxnLst>
              <a:rect l="0" t="0" r="r" b="b"/>
              <a:pathLst>
                <a:path w="20116" h="16954" fill="none" extrusionOk="0">
                  <a:moveTo>
                    <a:pt x="20116" y="7868"/>
                  </a:moveTo>
                  <a:cubicBezTo>
                    <a:pt x="18718" y="11440"/>
                    <a:pt x="16394" y="14577"/>
                    <a:pt x="13383" y="16954"/>
                  </a:cubicBezTo>
                </a:path>
                <a:path w="20116" h="16954" stroke="0" extrusionOk="0">
                  <a:moveTo>
                    <a:pt x="20116" y="7868"/>
                  </a:moveTo>
                  <a:cubicBezTo>
                    <a:pt x="18718" y="11440"/>
                    <a:pt x="16394" y="14577"/>
                    <a:pt x="13383" y="16954"/>
                  </a:cubicBezTo>
                  <a:lnTo>
                    <a:pt x="0" y="0"/>
                  </a:lnTo>
                  <a:lnTo>
                    <a:pt x="20116" y="7868"/>
                  </a:lnTo>
                  <a:close/>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5879" name="Text Box 39"/>
          <p:cNvSpPr txBox="1">
            <a:spLocks noChangeArrowheads="1"/>
          </p:cNvSpPr>
          <p:nvPr/>
        </p:nvSpPr>
        <p:spPr bwMode="auto">
          <a:xfrm>
            <a:off x="5364163" y="5229225"/>
            <a:ext cx="28273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方向：从</a:t>
            </a:r>
            <a:r>
              <a:rPr lang="en-US" altLang="zh-CN" sz="2800" b="1">
                <a:latin typeface="Times New Roman" panose="02020603050405020304" pitchFamily="18" charset="0"/>
              </a:rPr>
              <a:t>A</a:t>
            </a:r>
            <a:r>
              <a:rPr lang="zh-CN" altLang="en-US" sz="2800" b="1"/>
              <a:t>到</a:t>
            </a:r>
            <a:r>
              <a:rPr lang="en-US" altLang="zh-CN" sz="2800" b="1">
                <a:latin typeface="Times New Roman" panose="02020603050405020304" pitchFamily="18" charset="0"/>
              </a:rPr>
              <a:t>B</a:t>
            </a:r>
          </a:p>
        </p:txBody>
      </p:sp>
      <p:graphicFrame>
        <p:nvGraphicFramePr>
          <p:cNvPr id="35881" name="Object 41"/>
          <p:cNvGraphicFramePr>
            <a:graphicFrameLocks noChangeAspect="1"/>
          </p:cNvGraphicFramePr>
          <p:nvPr/>
        </p:nvGraphicFramePr>
        <p:xfrm>
          <a:off x="1042988" y="476250"/>
          <a:ext cx="676275" cy="601663"/>
        </p:xfrm>
        <a:graphic>
          <a:graphicData uri="http://schemas.openxmlformats.org/presentationml/2006/ole">
            <mc:AlternateContent xmlns:mc="http://schemas.openxmlformats.org/markup-compatibility/2006">
              <mc:Choice xmlns:v="urn:schemas-microsoft-com:vml" Requires="v">
                <p:oleObj spid="_x0000_s76846" name="Equation" r:id="rId21" imgW="179640" imgH="154800" progId="">
                  <p:embed/>
                </p:oleObj>
              </mc:Choice>
              <mc:Fallback>
                <p:oleObj name="Equation" r:id="rId21" imgW="179640" imgH="154800" progId="">
                  <p:embed/>
                  <p:pic>
                    <p:nvPicPr>
                      <p:cNvPr id="0" name="Object 41" descr="image18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42988" y="476250"/>
                        <a:ext cx="676275" cy="601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82" name="Object 42"/>
          <p:cNvGraphicFramePr>
            <a:graphicFrameLocks noChangeAspect="1"/>
          </p:cNvGraphicFramePr>
          <p:nvPr/>
        </p:nvGraphicFramePr>
        <p:xfrm>
          <a:off x="498475" y="1196975"/>
          <a:ext cx="4906963" cy="838200"/>
        </p:xfrm>
        <a:graphic>
          <a:graphicData uri="http://schemas.openxmlformats.org/presentationml/2006/ole">
            <mc:AlternateContent xmlns:mc="http://schemas.openxmlformats.org/markup-compatibility/2006">
              <mc:Choice xmlns:v="urn:schemas-microsoft-com:vml" Requires="v">
                <p:oleObj spid="_x0000_s76847" name="Equation" r:id="rId23" imgW="46329600" imgH="7924800" progId="">
                  <p:embed/>
                </p:oleObj>
              </mc:Choice>
              <mc:Fallback>
                <p:oleObj name="Equation" r:id="rId23" imgW="46329600" imgH="7924800" progId="">
                  <p:embed/>
                  <p:pic>
                    <p:nvPicPr>
                      <p:cNvPr id="0" name="Object 42" descr="image18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98475" y="1196975"/>
                        <a:ext cx="4906963"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883" name="Text Box 43"/>
          <p:cNvSpPr txBox="1">
            <a:spLocks noChangeArrowheads="1"/>
          </p:cNvSpPr>
          <p:nvPr/>
        </p:nvSpPr>
        <p:spPr bwMode="auto">
          <a:xfrm>
            <a:off x="1835150" y="476250"/>
            <a:ext cx="43211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法一：感生电动势公式</a:t>
            </a:r>
          </a:p>
        </p:txBody>
      </p:sp>
      <p:graphicFrame>
        <p:nvGraphicFramePr>
          <p:cNvPr id="35884" name="Object 44"/>
          <p:cNvGraphicFramePr>
            <a:graphicFrameLocks noChangeAspect="1"/>
          </p:cNvGraphicFramePr>
          <p:nvPr/>
        </p:nvGraphicFramePr>
        <p:xfrm>
          <a:off x="5795963" y="5949950"/>
          <a:ext cx="2089150" cy="649288"/>
        </p:xfrm>
        <a:graphic>
          <a:graphicData uri="http://schemas.openxmlformats.org/presentationml/2006/ole">
            <mc:AlternateContent xmlns:mc="http://schemas.openxmlformats.org/markup-compatibility/2006">
              <mc:Choice xmlns:v="urn:schemas-microsoft-com:vml" Requires="v">
                <p:oleObj spid="_x0000_s76848" name="Equation" r:id="rId25" imgW="17678400" imgH="5486400" progId="">
                  <p:embed/>
                </p:oleObj>
              </mc:Choice>
              <mc:Fallback>
                <p:oleObj name="Equation" r:id="rId25" imgW="17678400" imgH="5486400" progId="">
                  <p:embed/>
                  <p:pic>
                    <p:nvPicPr>
                      <p:cNvPr id="0" name="Object 44" descr="image18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795963" y="5949950"/>
                        <a:ext cx="2089150" cy="649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5881"/>
                                        </p:tgtEl>
                                        <p:attrNameLst>
                                          <p:attrName>style.visibility</p:attrName>
                                        </p:attrNameLst>
                                      </p:cBhvr>
                                      <p:to>
                                        <p:strVal val="visible"/>
                                      </p:to>
                                    </p:set>
                                    <p:animEffect transition="in" filter="strips(downRight)">
                                      <p:cBhvr>
                                        <p:cTn id="7" dur="500"/>
                                        <p:tgtEl>
                                          <p:spTgt spid="3588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5883"/>
                                        </p:tgtEl>
                                        <p:attrNameLst>
                                          <p:attrName>style.visibility</p:attrName>
                                        </p:attrNameLst>
                                      </p:cBhvr>
                                      <p:to>
                                        <p:strVal val="visible"/>
                                      </p:to>
                                    </p:set>
                                    <p:animEffect transition="in" filter="box(in)">
                                      <p:cBhvr>
                                        <p:cTn id="12" dur="500"/>
                                        <p:tgtEl>
                                          <p:spTgt spid="3588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5882"/>
                                        </p:tgtEl>
                                        <p:attrNameLst>
                                          <p:attrName>style.visibility</p:attrName>
                                        </p:attrNameLst>
                                      </p:cBhvr>
                                      <p:to>
                                        <p:strVal val="visible"/>
                                      </p:to>
                                    </p:set>
                                    <p:animEffect transition="in" filter="box(in)">
                                      <p:cBhvr>
                                        <p:cTn id="17" dur="500"/>
                                        <p:tgtEl>
                                          <p:spTgt spid="35882"/>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35844"/>
                                        </p:tgtEl>
                                        <p:attrNameLst>
                                          <p:attrName>style.visibility</p:attrName>
                                        </p:attrNameLst>
                                      </p:cBhvr>
                                      <p:to>
                                        <p:strVal val="visible"/>
                                      </p:to>
                                    </p:set>
                                    <p:animEffect transition="in" filter="strips(downRight)">
                                      <p:cBhvr>
                                        <p:cTn id="22" dur="500"/>
                                        <p:tgtEl>
                                          <p:spTgt spid="35844"/>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35845"/>
                                        </p:tgtEl>
                                        <p:attrNameLst>
                                          <p:attrName>style.visibility</p:attrName>
                                        </p:attrNameLst>
                                      </p:cBhvr>
                                      <p:to>
                                        <p:strVal val="visible"/>
                                      </p:to>
                                    </p:set>
                                    <p:animEffect transition="in" filter="strips(downRight)">
                                      <p:cBhvr>
                                        <p:cTn id="27" dur="500"/>
                                        <p:tgtEl>
                                          <p:spTgt spid="35845"/>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35847"/>
                                        </p:tgtEl>
                                        <p:attrNameLst>
                                          <p:attrName>style.visibility</p:attrName>
                                        </p:attrNameLst>
                                      </p:cBhvr>
                                      <p:to>
                                        <p:strVal val="visible"/>
                                      </p:to>
                                    </p:set>
                                    <p:animEffect transition="in" filter="strips(downRight)">
                                      <p:cBhvr>
                                        <p:cTn id="32" dur="500"/>
                                        <p:tgtEl>
                                          <p:spTgt spid="35847"/>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35846"/>
                                        </p:tgtEl>
                                        <p:attrNameLst>
                                          <p:attrName>style.visibility</p:attrName>
                                        </p:attrNameLst>
                                      </p:cBhvr>
                                      <p:to>
                                        <p:strVal val="visible"/>
                                      </p:to>
                                    </p:set>
                                    <p:animEffect transition="in" filter="strips(downRight)">
                                      <p:cBhvr>
                                        <p:cTn id="37" dur="500"/>
                                        <p:tgtEl>
                                          <p:spTgt spid="35846"/>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35879"/>
                                        </p:tgtEl>
                                        <p:attrNameLst>
                                          <p:attrName>style.visibility</p:attrName>
                                        </p:attrNameLst>
                                      </p:cBhvr>
                                      <p:to>
                                        <p:strVal val="visible"/>
                                      </p:to>
                                    </p:set>
                                    <p:animEffect transition="in" filter="box(in)">
                                      <p:cBhvr>
                                        <p:cTn id="42" dur="500"/>
                                        <p:tgtEl>
                                          <p:spTgt spid="35879"/>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35884"/>
                                        </p:tgtEl>
                                        <p:attrNameLst>
                                          <p:attrName>style.visibility</p:attrName>
                                        </p:attrNameLst>
                                      </p:cBhvr>
                                      <p:to>
                                        <p:strVal val="visible"/>
                                      </p:to>
                                    </p:set>
                                    <p:animEffect transition="in" filter="box(in)">
                                      <p:cBhvr>
                                        <p:cTn id="47" dur="500"/>
                                        <p:tgtEl>
                                          <p:spTgt spid="358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79" grpId="0"/>
      <p:bldP spid="35883"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6868" name="Object 4"/>
          <p:cNvGraphicFramePr>
            <a:graphicFrameLocks noChangeAspect="1"/>
          </p:cNvGraphicFramePr>
          <p:nvPr/>
        </p:nvGraphicFramePr>
        <p:xfrm>
          <a:off x="877888" y="1989138"/>
          <a:ext cx="3617912" cy="1258887"/>
        </p:xfrm>
        <a:graphic>
          <a:graphicData uri="http://schemas.openxmlformats.org/presentationml/2006/ole">
            <mc:AlternateContent xmlns:mc="http://schemas.openxmlformats.org/markup-compatibility/2006">
              <mc:Choice xmlns:v="urn:schemas-microsoft-com:vml" Requires="v">
                <p:oleObj spid="_x0000_s77840" name="Equation" r:id="rId3" imgW="1233720" imgH="415800" progId="">
                  <p:embed/>
                </p:oleObj>
              </mc:Choice>
              <mc:Fallback>
                <p:oleObj name="Equation" r:id="rId3" imgW="1233720" imgH="415800" progId="">
                  <p:embed/>
                  <p:pic>
                    <p:nvPicPr>
                      <p:cNvPr id="0" name="Object 4" descr="image18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888" y="1989138"/>
                        <a:ext cx="3617912" cy="1258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869" name="Object 5"/>
          <p:cNvGraphicFramePr>
            <a:graphicFrameLocks noChangeAspect="1"/>
          </p:cNvGraphicFramePr>
          <p:nvPr/>
        </p:nvGraphicFramePr>
        <p:xfrm>
          <a:off x="539750" y="3429000"/>
          <a:ext cx="4783138" cy="1274763"/>
        </p:xfrm>
        <a:graphic>
          <a:graphicData uri="http://schemas.openxmlformats.org/presentationml/2006/ole">
            <mc:AlternateContent xmlns:mc="http://schemas.openxmlformats.org/markup-compatibility/2006">
              <mc:Choice xmlns:v="urn:schemas-microsoft-com:vml" Requires="v">
                <p:oleObj spid="_x0000_s77841" name="Equation" r:id="rId5" imgW="1617480" imgH="415800" progId="">
                  <p:embed/>
                </p:oleObj>
              </mc:Choice>
              <mc:Fallback>
                <p:oleObj name="Equation" r:id="rId5" imgW="1617480" imgH="415800" progId="">
                  <p:embed/>
                  <p:pic>
                    <p:nvPicPr>
                      <p:cNvPr id="0" name="Object 5" descr="image18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3429000"/>
                        <a:ext cx="4783138" cy="1274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922" name="Text Box 58"/>
          <p:cNvSpPr txBox="1">
            <a:spLocks noChangeArrowheads="1"/>
          </p:cNvSpPr>
          <p:nvPr/>
        </p:nvSpPr>
        <p:spPr bwMode="auto">
          <a:xfrm>
            <a:off x="395288" y="620713"/>
            <a:ext cx="46085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法二：电磁感应定律</a:t>
            </a:r>
          </a:p>
        </p:txBody>
      </p:sp>
      <p:sp>
        <p:nvSpPr>
          <p:cNvPr id="36923" name="Text Box 59"/>
          <p:cNvSpPr txBox="1">
            <a:spLocks noChangeArrowheads="1"/>
          </p:cNvSpPr>
          <p:nvPr/>
        </p:nvSpPr>
        <p:spPr bwMode="auto">
          <a:xfrm>
            <a:off x="395288" y="1341438"/>
            <a:ext cx="50403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规定逆时针方向为回路正方向</a:t>
            </a:r>
          </a:p>
        </p:txBody>
      </p:sp>
      <p:sp>
        <p:nvSpPr>
          <p:cNvPr id="36924" name="Text Box 60"/>
          <p:cNvSpPr txBox="1">
            <a:spLocks noChangeArrowheads="1"/>
          </p:cNvSpPr>
          <p:nvPr/>
        </p:nvSpPr>
        <p:spPr bwMode="auto">
          <a:xfrm>
            <a:off x="684213" y="4941888"/>
            <a:ext cx="26638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方向：逆时针</a:t>
            </a:r>
          </a:p>
        </p:txBody>
      </p:sp>
      <p:grpSp>
        <p:nvGrpSpPr>
          <p:cNvPr id="36926" name="Group 62"/>
          <p:cNvGrpSpPr/>
          <p:nvPr/>
        </p:nvGrpSpPr>
        <p:grpSpPr bwMode="auto">
          <a:xfrm>
            <a:off x="5033963" y="692150"/>
            <a:ext cx="3859212" cy="3195638"/>
            <a:chOff x="2971" y="572"/>
            <a:chExt cx="2431" cy="2013"/>
          </a:xfrm>
        </p:grpSpPr>
        <p:grpSp>
          <p:nvGrpSpPr>
            <p:cNvPr id="59403" name="Group 56"/>
            <p:cNvGrpSpPr/>
            <p:nvPr/>
          </p:nvGrpSpPr>
          <p:grpSpPr bwMode="auto">
            <a:xfrm>
              <a:off x="2971" y="572"/>
              <a:ext cx="2431" cy="2013"/>
              <a:chOff x="2971" y="572"/>
              <a:chExt cx="2431" cy="2013"/>
            </a:xfrm>
          </p:grpSpPr>
          <p:grpSp>
            <p:nvGrpSpPr>
              <p:cNvPr id="59406" name="Group 23"/>
              <p:cNvGrpSpPr/>
              <p:nvPr/>
            </p:nvGrpSpPr>
            <p:grpSpPr bwMode="auto">
              <a:xfrm>
                <a:off x="2971" y="572"/>
                <a:ext cx="2431" cy="2013"/>
                <a:chOff x="2925" y="1434"/>
                <a:chExt cx="2431" cy="2013"/>
              </a:xfrm>
            </p:grpSpPr>
            <p:sp>
              <p:nvSpPr>
                <p:cNvPr id="36888" name="Text Box 24"/>
                <p:cNvSpPr txBox="1">
                  <a:spLocks noChangeAspect="1" noChangeArrowheads="1"/>
                </p:cNvSpPr>
                <p:nvPr/>
              </p:nvSpPr>
              <p:spPr bwMode="auto">
                <a:xfrm>
                  <a:off x="3198" y="2659"/>
                  <a:ext cx="192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en-US" altLang="zh-CN" sz="2800" b="1">
                      <a:solidFill>
                        <a:srgbClr val="FFFFCC"/>
                      </a:solidFill>
                      <a:effectLst>
                        <a:outerShdw blurRad="38100" dist="38100" dir="2700000" algn="tl">
                          <a:srgbClr val="000000"/>
                        </a:outerShdw>
                      </a:effectLst>
                      <a:latin typeface="Times New Roman" panose="02020603050405020304" pitchFamily="18" charset="0"/>
                      <a:sym typeface="Symbol" panose="05050102010706020507" pitchFamily="18" charset="2"/>
                    </a:rPr>
                    <a:t>                       </a:t>
                  </a:r>
                </a:p>
              </p:txBody>
            </p:sp>
            <p:sp>
              <p:nvSpPr>
                <p:cNvPr id="59410" name="Oval 25"/>
                <p:cNvSpPr>
                  <a:spLocks noChangeAspect="1" noChangeArrowheads="1"/>
                </p:cNvSpPr>
                <p:nvPr/>
              </p:nvSpPr>
              <p:spPr bwMode="auto">
                <a:xfrm>
                  <a:off x="3086" y="1434"/>
                  <a:ext cx="2133" cy="2013"/>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890" name="Text Box 26"/>
                <p:cNvSpPr txBox="1">
                  <a:spLocks noChangeAspect="1" noChangeArrowheads="1"/>
                </p:cNvSpPr>
                <p:nvPr/>
              </p:nvSpPr>
              <p:spPr bwMode="auto">
                <a:xfrm>
                  <a:off x="3286" y="1877"/>
                  <a:ext cx="192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en-US" altLang="zh-CN" sz="2800" b="1">
                      <a:solidFill>
                        <a:srgbClr val="FFFFCC"/>
                      </a:solidFill>
                      <a:effectLst>
                        <a:outerShdw blurRad="38100" dist="38100" dir="2700000" algn="tl">
                          <a:srgbClr val="000000"/>
                        </a:outerShdw>
                      </a:effectLst>
                      <a:latin typeface="Times New Roman" panose="02020603050405020304" pitchFamily="18" charset="0"/>
                      <a:sym typeface="Symbol" panose="05050102010706020507" pitchFamily="18" charset="2"/>
                    </a:rPr>
                    <a:t>                       </a:t>
                  </a:r>
                </a:p>
              </p:txBody>
            </p:sp>
            <p:sp>
              <p:nvSpPr>
                <p:cNvPr id="36891" name="Rectangle 27"/>
                <p:cNvSpPr>
                  <a:spLocks noChangeAspect="1" noChangeArrowheads="1"/>
                </p:cNvSpPr>
                <p:nvPr/>
              </p:nvSpPr>
              <p:spPr bwMode="auto">
                <a:xfrm>
                  <a:off x="3810" y="1473"/>
                  <a:ext cx="7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kumimoji="1" lang="en-US" altLang="zh-CN" sz="2800" b="1">
                      <a:solidFill>
                        <a:srgbClr val="FFFFCC"/>
                      </a:solidFill>
                      <a:effectLst>
                        <a:outerShdw blurRad="38100" dist="38100" dir="2700000" algn="tl">
                          <a:srgbClr val="000000"/>
                        </a:outerShdw>
                      </a:effectLst>
                      <a:latin typeface="Times New Roman" panose="02020603050405020304" pitchFamily="18" charset="0"/>
                      <a:sym typeface="Symbol" panose="05050102010706020507" pitchFamily="18" charset="2"/>
                    </a:rPr>
                    <a:t>     </a:t>
                  </a:r>
                </a:p>
              </p:txBody>
            </p:sp>
            <p:sp>
              <p:nvSpPr>
                <p:cNvPr id="36892" name="Text Box 28"/>
                <p:cNvSpPr txBox="1">
                  <a:spLocks noChangeAspect="1" noChangeArrowheads="1"/>
                </p:cNvSpPr>
                <p:nvPr/>
              </p:nvSpPr>
              <p:spPr bwMode="auto">
                <a:xfrm>
                  <a:off x="3125" y="2320"/>
                  <a:ext cx="215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en-US" altLang="zh-CN" sz="2800" b="1">
                      <a:solidFill>
                        <a:srgbClr val="FFFFCC"/>
                      </a:solidFill>
                      <a:effectLst>
                        <a:outerShdw blurRad="38100" dist="38100" dir="2700000" algn="tl">
                          <a:srgbClr val="000000"/>
                        </a:outerShdw>
                      </a:effectLst>
                      <a:latin typeface="Times New Roman" panose="02020603050405020304" pitchFamily="18" charset="0"/>
                      <a:sym typeface="Symbol" panose="05050102010706020507" pitchFamily="18" charset="2"/>
                    </a:rPr>
                    <a:t>                        </a:t>
                  </a:r>
                </a:p>
              </p:txBody>
            </p:sp>
            <p:sp>
              <p:nvSpPr>
                <p:cNvPr id="36893" name="Rectangle 29"/>
                <p:cNvSpPr>
                  <a:spLocks noChangeAspect="1" noChangeArrowheads="1"/>
                </p:cNvSpPr>
                <p:nvPr/>
              </p:nvSpPr>
              <p:spPr bwMode="auto">
                <a:xfrm>
                  <a:off x="3651" y="3022"/>
                  <a:ext cx="86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kumimoji="1" lang="en-US" altLang="zh-CN" sz="2800" b="1">
                      <a:solidFill>
                        <a:srgbClr val="FFFFCC"/>
                      </a:solidFill>
                      <a:effectLst>
                        <a:outerShdw blurRad="38100" dist="38100" dir="2700000" algn="tl">
                          <a:srgbClr val="000000"/>
                        </a:outerShdw>
                      </a:effectLst>
                      <a:latin typeface="Times New Roman" panose="02020603050405020304" pitchFamily="18" charset="0"/>
                      <a:sym typeface="Symbol" panose="05050102010706020507" pitchFamily="18" charset="2"/>
                    </a:rPr>
                    <a:t>         </a:t>
                  </a:r>
                </a:p>
              </p:txBody>
            </p:sp>
            <p:sp>
              <p:nvSpPr>
                <p:cNvPr id="36894" name="Rectangle 30"/>
                <p:cNvSpPr>
                  <a:spLocks noChangeAspect="1" noChangeArrowheads="1"/>
                </p:cNvSpPr>
                <p:nvPr/>
              </p:nvSpPr>
              <p:spPr bwMode="auto">
                <a:xfrm>
                  <a:off x="3171" y="2843"/>
                  <a:ext cx="1932" cy="80"/>
                </a:xfrm>
                <a:prstGeom prst="rect">
                  <a:avLst/>
                </a:prstGeom>
                <a:gradFill rotWithShape="0">
                  <a:gsLst>
                    <a:gs pos="0">
                      <a:schemeClr val="hlink"/>
                    </a:gs>
                    <a:gs pos="100000">
                      <a:schemeClr val="hlink">
                        <a:gamma/>
                        <a:shade val="46275"/>
                        <a:invGamma/>
                      </a:schemeClr>
                    </a:gs>
                  </a:gsLst>
                  <a:lin ang="5400000" scaled="1"/>
                </a:gradFill>
                <a:ln w="9525">
                  <a:solidFill>
                    <a:schemeClr va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59416" name="Rectangle 31"/>
                <p:cNvSpPr>
                  <a:spLocks noChangeAspect="1" noChangeArrowheads="1"/>
                </p:cNvSpPr>
                <p:nvPr/>
              </p:nvSpPr>
              <p:spPr bwMode="auto">
                <a:xfrm>
                  <a:off x="2925" y="2704"/>
                  <a:ext cx="25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i="1">
                      <a:latin typeface="Times New Roman" panose="02020603050405020304" pitchFamily="18" charset="0"/>
                      <a:ea typeface="幼圆" panose="02010509060101010101" pitchFamily="49" charset="-122"/>
                    </a:rPr>
                    <a:t>A</a:t>
                  </a:r>
                </a:p>
              </p:txBody>
            </p:sp>
            <p:sp>
              <p:nvSpPr>
                <p:cNvPr id="59417" name="Rectangle 32"/>
                <p:cNvSpPr>
                  <a:spLocks noChangeAspect="1" noChangeArrowheads="1"/>
                </p:cNvSpPr>
                <p:nvPr/>
              </p:nvSpPr>
              <p:spPr bwMode="auto">
                <a:xfrm>
                  <a:off x="5103" y="2722"/>
                  <a:ext cx="25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i="1">
                      <a:latin typeface="Times New Roman" panose="02020603050405020304" pitchFamily="18" charset="0"/>
                      <a:ea typeface="幼圆" panose="02010509060101010101" pitchFamily="49" charset="-122"/>
                    </a:rPr>
                    <a:t>B</a:t>
                  </a:r>
                </a:p>
              </p:txBody>
            </p:sp>
          </p:grpSp>
          <p:sp>
            <p:nvSpPr>
              <p:cNvPr id="59407" name="Text Box 43"/>
              <p:cNvSpPr txBox="1">
                <a:spLocks noChangeArrowheads="1"/>
              </p:cNvSpPr>
              <p:nvPr/>
            </p:nvSpPr>
            <p:spPr bwMode="auto">
              <a:xfrm>
                <a:off x="4558" y="845"/>
                <a:ext cx="31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i="1">
                    <a:latin typeface="Times New Roman" panose="02020603050405020304" pitchFamily="18" charset="0"/>
                  </a:rPr>
                  <a:t>R</a:t>
                </a:r>
              </a:p>
            </p:txBody>
          </p:sp>
          <p:sp>
            <p:nvSpPr>
              <p:cNvPr id="59408" name="Line 55"/>
              <p:cNvSpPr>
                <a:spLocks noChangeShapeType="1"/>
              </p:cNvSpPr>
              <p:nvPr/>
            </p:nvSpPr>
            <p:spPr bwMode="auto">
              <a:xfrm flipV="1">
                <a:off x="4195" y="935"/>
                <a:ext cx="817" cy="635"/>
              </a:xfrm>
              <a:prstGeom prst="line">
                <a:avLst/>
              </a:prstGeom>
              <a:noFill/>
              <a:ln w="9525">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9404" name="Freeform 57"/>
            <p:cNvSpPr/>
            <p:nvPr/>
          </p:nvSpPr>
          <p:spPr bwMode="auto">
            <a:xfrm>
              <a:off x="3198" y="1570"/>
              <a:ext cx="1950" cy="409"/>
            </a:xfrm>
            <a:custGeom>
              <a:avLst/>
              <a:gdLst>
                <a:gd name="T0" fmla="*/ 0 w 1950"/>
                <a:gd name="T1" fmla="*/ 409 h 409"/>
                <a:gd name="T2" fmla="*/ 952 w 1950"/>
                <a:gd name="T3" fmla="*/ 0 h 409"/>
                <a:gd name="T4" fmla="*/ 1950 w 1950"/>
                <a:gd name="T5" fmla="*/ 409 h 409"/>
                <a:gd name="T6" fmla="*/ 0 60000 65536"/>
                <a:gd name="T7" fmla="*/ 0 60000 65536"/>
                <a:gd name="T8" fmla="*/ 0 60000 65536"/>
              </a:gdLst>
              <a:ahLst/>
              <a:cxnLst>
                <a:cxn ang="T6">
                  <a:pos x="T0" y="T1"/>
                </a:cxn>
                <a:cxn ang="T7">
                  <a:pos x="T2" y="T3"/>
                </a:cxn>
                <a:cxn ang="T8">
                  <a:pos x="T4" y="T5"/>
                </a:cxn>
              </a:cxnLst>
              <a:rect l="0" t="0" r="r" b="b"/>
              <a:pathLst>
                <a:path w="1950" h="409">
                  <a:moveTo>
                    <a:pt x="0" y="409"/>
                  </a:moveTo>
                  <a:lnTo>
                    <a:pt x="952" y="0"/>
                  </a:lnTo>
                  <a:lnTo>
                    <a:pt x="1950" y="409"/>
                  </a:lnTo>
                </a:path>
              </a:pathLst>
            </a:custGeom>
            <a:noFill/>
            <a:ln w="28575" cmpd="sng">
              <a:solidFill>
                <a:schemeClr val="hlink"/>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59405" name="Object 61"/>
            <p:cNvGraphicFramePr>
              <a:graphicFrameLocks noChangeAspect="1"/>
            </p:cNvGraphicFramePr>
            <p:nvPr/>
          </p:nvGraphicFramePr>
          <p:xfrm>
            <a:off x="4014" y="1298"/>
            <a:ext cx="269" cy="296"/>
          </p:xfrm>
          <a:graphic>
            <a:graphicData uri="http://schemas.openxmlformats.org/presentationml/2006/ole">
              <mc:AlternateContent xmlns:mc="http://schemas.openxmlformats.org/markup-compatibility/2006">
                <mc:Choice xmlns:v="urn:schemas-microsoft-com:vml" Requires="v">
                  <p:oleObj spid="_x0000_s77842" name="Equation" r:id="rId7" imgW="3048000" imgH="3352800" progId="">
                    <p:embed/>
                  </p:oleObj>
                </mc:Choice>
                <mc:Fallback>
                  <p:oleObj name="Equation" r:id="rId7" imgW="3048000" imgH="3352800" progId="">
                    <p:embed/>
                    <p:pic>
                      <p:nvPicPr>
                        <p:cNvPr id="0" name="Object 61" descr="image18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14" y="1298"/>
                          <a:ext cx="269" cy="2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36927" name="Object 63"/>
          <p:cNvGraphicFramePr>
            <a:graphicFrameLocks noChangeAspect="1"/>
          </p:cNvGraphicFramePr>
          <p:nvPr/>
        </p:nvGraphicFramePr>
        <p:xfrm>
          <a:off x="3419475" y="4797425"/>
          <a:ext cx="2484438" cy="695325"/>
        </p:xfrm>
        <a:graphic>
          <a:graphicData uri="http://schemas.openxmlformats.org/presentationml/2006/ole">
            <mc:AlternateContent xmlns:mc="http://schemas.openxmlformats.org/markup-compatibility/2006">
              <mc:Choice xmlns:v="urn:schemas-microsoft-com:vml" Requires="v">
                <p:oleObj spid="_x0000_s77843" name="Equation" r:id="rId9" imgW="28346400" imgH="7924800" progId="">
                  <p:embed/>
                </p:oleObj>
              </mc:Choice>
              <mc:Fallback>
                <p:oleObj name="Equation" r:id="rId9" imgW="28346400" imgH="7924800" progId="">
                  <p:embed/>
                  <p:pic>
                    <p:nvPicPr>
                      <p:cNvPr id="0" name="Object 63" descr="image18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19475" y="4797425"/>
                        <a:ext cx="2484438" cy="695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928" name="Object 64"/>
          <p:cNvGraphicFramePr>
            <a:graphicFrameLocks noChangeAspect="1"/>
          </p:cNvGraphicFramePr>
          <p:nvPr/>
        </p:nvGraphicFramePr>
        <p:xfrm>
          <a:off x="6156325" y="4724400"/>
          <a:ext cx="2579688" cy="730250"/>
        </p:xfrm>
        <a:graphic>
          <a:graphicData uri="http://schemas.openxmlformats.org/presentationml/2006/ole">
            <mc:AlternateContent xmlns:mc="http://schemas.openxmlformats.org/markup-compatibility/2006">
              <mc:Choice xmlns:v="urn:schemas-microsoft-com:vml" Requires="v">
                <p:oleObj spid="_x0000_s77844" name="Equation" r:id="rId11" imgW="28041600" imgH="7924800" progId="">
                  <p:embed/>
                </p:oleObj>
              </mc:Choice>
              <mc:Fallback>
                <p:oleObj name="Equation" r:id="rId11" imgW="28041600" imgH="7924800" progId="">
                  <p:embed/>
                  <p:pic>
                    <p:nvPicPr>
                      <p:cNvPr id="0" name="Object 64" descr="image18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56325" y="4724400"/>
                        <a:ext cx="2579688" cy="730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929" name="Text Box 65"/>
          <p:cNvSpPr txBox="1">
            <a:spLocks noChangeArrowheads="1"/>
          </p:cNvSpPr>
          <p:nvPr/>
        </p:nvSpPr>
        <p:spPr bwMode="auto">
          <a:xfrm>
            <a:off x="736600" y="5862638"/>
            <a:ext cx="28273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方向：从</a:t>
            </a:r>
            <a:r>
              <a:rPr lang="en-US" altLang="zh-CN" sz="2800" b="1">
                <a:latin typeface="Times New Roman" panose="02020603050405020304" pitchFamily="18" charset="0"/>
              </a:rPr>
              <a:t>A</a:t>
            </a:r>
            <a:r>
              <a:rPr lang="zh-CN" altLang="en-US" sz="2800" b="1"/>
              <a:t>到</a:t>
            </a:r>
            <a:r>
              <a:rPr lang="en-US" altLang="zh-CN" sz="2800" b="1">
                <a:latin typeface="Times New Roman" panose="02020603050405020304" pitchFamily="18" charset="0"/>
              </a:rPr>
              <a:t>B</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6922"/>
                                        </p:tgtEl>
                                        <p:attrNameLst>
                                          <p:attrName>style.visibility</p:attrName>
                                        </p:attrNameLst>
                                      </p:cBhvr>
                                      <p:to>
                                        <p:strVal val="visible"/>
                                      </p:to>
                                    </p:set>
                                    <p:animEffect transition="in" filter="box(in)">
                                      <p:cBhvr>
                                        <p:cTn id="7" dur="500"/>
                                        <p:tgtEl>
                                          <p:spTgt spid="3692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6923"/>
                                        </p:tgtEl>
                                        <p:attrNameLst>
                                          <p:attrName>style.visibility</p:attrName>
                                        </p:attrNameLst>
                                      </p:cBhvr>
                                      <p:to>
                                        <p:strVal val="visible"/>
                                      </p:to>
                                    </p:set>
                                    <p:animEffect transition="in" filter="box(in)">
                                      <p:cBhvr>
                                        <p:cTn id="12" dur="500"/>
                                        <p:tgtEl>
                                          <p:spTgt spid="3692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6926"/>
                                        </p:tgtEl>
                                        <p:attrNameLst>
                                          <p:attrName>style.visibility</p:attrName>
                                        </p:attrNameLst>
                                      </p:cBhvr>
                                      <p:to>
                                        <p:strVal val="visible"/>
                                      </p:to>
                                    </p:set>
                                    <p:animEffect transition="in" filter="box(in)">
                                      <p:cBhvr>
                                        <p:cTn id="17" dur="500"/>
                                        <p:tgtEl>
                                          <p:spTgt spid="36926"/>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36868"/>
                                        </p:tgtEl>
                                        <p:attrNameLst>
                                          <p:attrName>style.visibility</p:attrName>
                                        </p:attrNameLst>
                                      </p:cBhvr>
                                      <p:to>
                                        <p:strVal val="visible"/>
                                      </p:to>
                                    </p:set>
                                    <p:animEffect transition="in" filter="strips(downRight)">
                                      <p:cBhvr>
                                        <p:cTn id="22" dur="500"/>
                                        <p:tgtEl>
                                          <p:spTgt spid="36868"/>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36869"/>
                                        </p:tgtEl>
                                        <p:attrNameLst>
                                          <p:attrName>style.visibility</p:attrName>
                                        </p:attrNameLst>
                                      </p:cBhvr>
                                      <p:to>
                                        <p:strVal val="visible"/>
                                      </p:to>
                                    </p:set>
                                    <p:animEffect transition="in" filter="strips(downRight)">
                                      <p:cBhvr>
                                        <p:cTn id="27" dur="500"/>
                                        <p:tgtEl>
                                          <p:spTgt spid="36869"/>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6924"/>
                                        </p:tgtEl>
                                        <p:attrNameLst>
                                          <p:attrName>style.visibility</p:attrName>
                                        </p:attrNameLst>
                                      </p:cBhvr>
                                      <p:to>
                                        <p:strVal val="visible"/>
                                      </p:to>
                                    </p:set>
                                    <p:animEffect transition="in" filter="box(in)">
                                      <p:cBhvr>
                                        <p:cTn id="32" dur="500"/>
                                        <p:tgtEl>
                                          <p:spTgt spid="36924"/>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36927"/>
                                        </p:tgtEl>
                                        <p:attrNameLst>
                                          <p:attrName>style.visibility</p:attrName>
                                        </p:attrNameLst>
                                      </p:cBhvr>
                                      <p:to>
                                        <p:strVal val="visible"/>
                                      </p:to>
                                    </p:set>
                                    <p:animEffect transition="in" filter="box(in)">
                                      <p:cBhvr>
                                        <p:cTn id="37" dur="500"/>
                                        <p:tgtEl>
                                          <p:spTgt spid="36927"/>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36928"/>
                                        </p:tgtEl>
                                        <p:attrNameLst>
                                          <p:attrName>style.visibility</p:attrName>
                                        </p:attrNameLst>
                                      </p:cBhvr>
                                      <p:to>
                                        <p:strVal val="visible"/>
                                      </p:to>
                                    </p:set>
                                    <p:animEffect transition="in" filter="box(in)">
                                      <p:cBhvr>
                                        <p:cTn id="42" dur="500"/>
                                        <p:tgtEl>
                                          <p:spTgt spid="36928"/>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36929"/>
                                        </p:tgtEl>
                                        <p:attrNameLst>
                                          <p:attrName>style.visibility</p:attrName>
                                        </p:attrNameLst>
                                      </p:cBhvr>
                                      <p:to>
                                        <p:strVal val="visible"/>
                                      </p:to>
                                    </p:set>
                                    <p:animEffect transition="in" filter="box(in)">
                                      <p:cBhvr>
                                        <p:cTn id="47" dur="500"/>
                                        <p:tgtEl>
                                          <p:spTgt spid="369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22" grpId="0"/>
      <p:bldP spid="36923" grpId="0"/>
      <p:bldP spid="36924" grpId="0"/>
      <p:bldP spid="36929" grpId="0"/>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0418" name="Group 6"/>
          <p:cNvGrpSpPr/>
          <p:nvPr/>
        </p:nvGrpSpPr>
        <p:grpSpPr bwMode="auto">
          <a:xfrm>
            <a:off x="323850" y="333375"/>
            <a:ext cx="8424863" cy="2870200"/>
            <a:chOff x="204" y="210"/>
            <a:chExt cx="5307" cy="1808"/>
          </a:xfrm>
        </p:grpSpPr>
        <p:sp>
          <p:nvSpPr>
            <p:cNvPr id="60439" name="Text Box 4"/>
            <p:cNvSpPr txBox="1">
              <a:spLocks noChangeArrowheads="1"/>
            </p:cNvSpPr>
            <p:nvPr/>
          </p:nvSpPr>
          <p:spPr bwMode="auto">
            <a:xfrm>
              <a:off x="204" y="210"/>
              <a:ext cx="5307" cy="1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kumimoji="1" lang="zh-CN" altLang="en-US" sz="2800" b="1">
                  <a:solidFill>
                    <a:srgbClr val="FFFF00"/>
                  </a:solidFill>
                  <a:latin typeface="Times New Roman" panose="02020603050405020304" pitchFamily="18" charset="0"/>
                </a:rPr>
                <a:t>例</a:t>
              </a:r>
              <a:r>
                <a:rPr kumimoji="1" lang="en-US" altLang="zh-CN" sz="2800" b="1">
                  <a:solidFill>
                    <a:srgbClr val="FFFF00"/>
                  </a:solidFill>
                  <a:latin typeface="Times New Roman" panose="02020603050405020304" pitchFamily="18" charset="0"/>
                </a:rPr>
                <a:t>6.</a:t>
              </a:r>
              <a:r>
                <a:rPr lang="zh-CN" altLang="en-US" sz="2800" b="1">
                  <a:latin typeface="Times New Roman" panose="02020603050405020304" pitchFamily="18" charset="0"/>
                </a:rPr>
                <a:t>半径为</a:t>
              </a:r>
              <a:r>
                <a:rPr lang="en-US" altLang="zh-CN" sz="2800" b="1">
                  <a:latin typeface="Times New Roman" panose="02020603050405020304" pitchFamily="18" charset="0"/>
                </a:rPr>
                <a:t>r</a:t>
              </a:r>
              <a:r>
                <a:rPr lang="zh-CN" altLang="en-US" sz="2800" b="1">
                  <a:latin typeface="Times New Roman" panose="02020603050405020304" pitchFamily="18" charset="0"/>
                </a:rPr>
                <a:t>的金属圆环，由两个半圆弧联接而成，一半</a:t>
              </a:r>
              <a:r>
                <a:rPr lang="en-US" altLang="zh-CN" sz="2800" b="1">
                  <a:latin typeface="Times New Roman" panose="02020603050405020304" pitchFamily="18" charset="0"/>
                </a:rPr>
                <a:t>aR</a:t>
              </a:r>
              <a:r>
                <a:rPr lang="en-US" altLang="zh-CN" sz="2800" b="1" baseline="-25000">
                  <a:latin typeface="Times New Roman" panose="02020603050405020304" pitchFamily="18" charset="0"/>
                </a:rPr>
                <a:t>1</a:t>
              </a:r>
              <a:r>
                <a:rPr lang="en-US" altLang="zh-CN" sz="2800" b="1">
                  <a:latin typeface="Times New Roman" panose="02020603050405020304" pitchFamily="18" charset="0"/>
                </a:rPr>
                <a:t>b</a:t>
              </a:r>
              <a:r>
                <a:rPr lang="zh-CN" altLang="en-US" sz="2800" b="1">
                  <a:latin typeface="Times New Roman" panose="02020603050405020304" pitchFamily="18" charset="0"/>
                </a:rPr>
                <a:t>的电阻为</a:t>
              </a:r>
              <a:r>
                <a:rPr lang="en-US" altLang="zh-CN" sz="2800" b="1">
                  <a:latin typeface="Times New Roman" panose="02020603050405020304" pitchFamily="18" charset="0"/>
                </a:rPr>
                <a:t>R</a:t>
              </a:r>
              <a:r>
                <a:rPr lang="en-US" altLang="zh-CN" sz="2800" b="1" baseline="-25000">
                  <a:latin typeface="Times New Roman" panose="02020603050405020304" pitchFamily="18" charset="0"/>
                </a:rPr>
                <a:t>1</a:t>
              </a:r>
              <a:r>
                <a:rPr lang="zh-CN" altLang="en-US" sz="2800" b="1">
                  <a:latin typeface="Times New Roman" panose="02020603050405020304" pitchFamily="18" charset="0"/>
                </a:rPr>
                <a:t>，另一半</a:t>
              </a:r>
              <a:r>
                <a:rPr lang="en-US" altLang="zh-CN" sz="2800" b="1">
                  <a:latin typeface="Times New Roman" panose="02020603050405020304" pitchFamily="18" charset="0"/>
                </a:rPr>
                <a:t>aR</a:t>
              </a:r>
              <a:r>
                <a:rPr lang="en-US" altLang="zh-CN" sz="2800" b="1" baseline="-25000">
                  <a:latin typeface="Times New Roman" panose="02020603050405020304" pitchFamily="18" charset="0"/>
                </a:rPr>
                <a:t>2</a:t>
              </a:r>
              <a:r>
                <a:rPr lang="en-US" altLang="zh-CN" sz="2800" b="1">
                  <a:latin typeface="Times New Roman" panose="02020603050405020304" pitchFamily="18" charset="0"/>
                </a:rPr>
                <a:t>b</a:t>
              </a:r>
              <a:r>
                <a:rPr lang="zh-CN" altLang="en-US" sz="2800" b="1">
                  <a:latin typeface="Times New Roman" panose="02020603050405020304" pitchFamily="18" charset="0"/>
                </a:rPr>
                <a:t>的电阻为</a:t>
              </a:r>
              <a:r>
                <a:rPr lang="en-US" altLang="zh-CN" sz="2800" b="1">
                  <a:latin typeface="Times New Roman" panose="02020603050405020304" pitchFamily="18" charset="0"/>
                </a:rPr>
                <a:t>R</a:t>
              </a:r>
              <a:r>
                <a:rPr lang="en-US" altLang="zh-CN" sz="2800" b="1" baseline="-25000">
                  <a:latin typeface="Times New Roman" panose="02020603050405020304" pitchFamily="18" charset="0"/>
                </a:rPr>
                <a:t>2</a:t>
              </a:r>
              <a:r>
                <a:rPr lang="zh-CN" altLang="en-US" sz="2800" b="1">
                  <a:latin typeface="Times New Roman" panose="02020603050405020304" pitchFamily="18" charset="0"/>
                </a:rPr>
                <a:t>；这圆环放在有均匀磁场的圆柱形空间中，当</a:t>
              </a:r>
              <a:r>
                <a:rPr lang="en-US" altLang="zh-CN" sz="2800" b="1">
                  <a:latin typeface="Times New Roman" panose="02020603050405020304" pitchFamily="18" charset="0"/>
                </a:rPr>
                <a:t>B</a:t>
              </a:r>
              <a:r>
                <a:rPr lang="zh-CN" altLang="en-US" sz="2800" b="1">
                  <a:latin typeface="Times New Roman" panose="02020603050405020304" pitchFamily="18" charset="0"/>
                </a:rPr>
                <a:t>以     增大时，试求</a:t>
              </a:r>
              <a:r>
                <a:rPr lang="en-US" altLang="zh-CN" sz="2800" b="1">
                  <a:latin typeface="Times New Roman" panose="02020603050405020304" pitchFamily="18" charset="0"/>
                </a:rPr>
                <a:t>a</a:t>
              </a:r>
              <a:r>
                <a:rPr lang="zh-CN" altLang="en-US" sz="2800" b="1">
                  <a:latin typeface="Times New Roman" panose="02020603050405020304" pitchFamily="18" charset="0"/>
                </a:rPr>
                <a:t>、</a:t>
              </a:r>
              <a:r>
                <a:rPr lang="en-US" altLang="zh-CN" sz="2800" b="1">
                  <a:latin typeface="Times New Roman" panose="02020603050405020304" pitchFamily="18" charset="0"/>
                </a:rPr>
                <a:t>b</a:t>
              </a:r>
              <a:r>
                <a:rPr lang="zh-CN" altLang="en-US" sz="2800" b="1">
                  <a:latin typeface="Times New Roman" panose="02020603050405020304" pitchFamily="18" charset="0"/>
                </a:rPr>
                <a:t>两点的电势差</a:t>
              </a:r>
              <a:r>
                <a:rPr lang="en-US" altLang="zh-CN" sz="2800" b="1">
                  <a:latin typeface="Times New Roman" panose="02020603050405020304" pitchFamily="18" charset="0"/>
                </a:rPr>
                <a:t>U</a:t>
              </a:r>
              <a:r>
                <a:rPr lang="en-US" altLang="zh-CN" sz="2800" b="1" baseline="-25000">
                  <a:latin typeface="Times New Roman" panose="02020603050405020304" pitchFamily="18" charset="0"/>
                </a:rPr>
                <a:t>ab</a:t>
              </a:r>
              <a:r>
                <a:rPr lang="zh-CN" altLang="en-US" sz="2800" b="1">
                  <a:latin typeface="Times New Roman" panose="02020603050405020304" pitchFamily="18" charset="0"/>
                </a:rPr>
                <a:t>；当</a:t>
              </a:r>
              <a:r>
                <a:rPr lang="en-US" altLang="zh-CN" sz="2800" b="1">
                  <a:latin typeface="Times New Roman" panose="02020603050405020304" pitchFamily="18" charset="0"/>
                </a:rPr>
                <a:t>c</a:t>
              </a:r>
              <a:r>
                <a:rPr lang="zh-CN" altLang="en-US" sz="2800" b="1">
                  <a:latin typeface="Times New Roman" panose="02020603050405020304" pitchFamily="18" charset="0"/>
                </a:rPr>
                <a:t>端断开后，求</a:t>
              </a:r>
              <a:r>
                <a:rPr lang="en-US" altLang="zh-CN" sz="2800" b="1">
                  <a:latin typeface="Times New Roman" panose="02020603050405020304" pitchFamily="18" charset="0"/>
                </a:rPr>
                <a:t>a</a:t>
              </a:r>
              <a:r>
                <a:rPr lang="zh-CN" altLang="en-US" sz="2800" b="1">
                  <a:latin typeface="Times New Roman" panose="02020603050405020304" pitchFamily="18" charset="0"/>
                </a:rPr>
                <a:t>、</a:t>
              </a:r>
              <a:r>
                <a:rPr lang="en-US" altLang="zh-CN" sz="2800" b="1">
                  <a:latin typeface="Times New Roman" panose="02020603050405020304" pitchFamily="18" charset="0"/>
                </a:rPr>
                <a:t>b</a:t>
              </a:r>
              <a:r>
                <a:rPr lang="zh-CN" altLang="en-US" sz="2800" b="1">
                  <a:latin typeface="Times New Roman" panose="02020603050405020304" pitchFamily="18" charset="0"/>
                </a:rPr>
                <a:t>两点的电势差</a:t>
              </a:r>
              <a:r>
                <a:rPr lang="en-US" altLang="zh-CN" sz="2800" b="1">
                  <a:latin typeface="Times New Roman" panose="02020603050405020304" pitchFamily="18" charset="0"/>
                </a:rPr>
                <a:t>U</a:t>
              </a:r>
              <a:r>
                <a:rPr lang="en-US" altLang="zh-CN" sz="2800" b="1" baseline="-25000">
                  <a:latin typeface="Times New Roman" panose="02020603050405020304" pitchFamily="18" charset="0"/>
                </a:rPr>
                <a:t>ab.</a:t>
              </a:r>
            </a:p>
          </p:txBody>
        </p:sp>
        <p:graphicFrame>
          <p:nvGraphicFramePr>
            <p:cNvPr id="60440" name="Object 5"/>
            <p:cNvGraphicFramePr>
              <a:graphicFrameLocks noChangeAspect="1"/>
            </p:cNvGraphicFramePr>
            <p:nvPr/>
          </p:nvGraphicFramePr>
          <p:xfrm>
            <a:off x="4694" y="890"/>
            <a:ext cx="306" cy="499"/>
          </p:xfrm>
          <a:graphic>
            <a:graphicData uri="http://schemas.openxmlformats.org/presentationml/2006/ole">
              <mc:AlternateContent xmlns:mc="http://schemas.openxmlformats.org/markup-compatibility/2006">
                <mc:Choice xmlns:v="urn:schemas-microsoft-com:vml" Requires="v">
                  <p:oleObj spid="_x0000_s78876" name="Equation" r:id="rId3" imgW="5791200" imgH="9448800" progId="">
                    <p:embed/>
                  </p:oleObj>
                </mc:Choice>
                <mc:Fallback>
                  <p:oleObj name="Equation" r:id="rId3" imgW="5791200" imgH="9448800" progId="">
                    <p:embed/>
                    <p:pic>
                      <p:nvPicPr>
                        <p:cNvPr id="0" name="Object 5" descr="image1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4" y="890"/>
                          <a:ext cx="306" cy="4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55692" name="Text Box 44"/>
          <p:cNvSpPr txBox="1">
            <a:spLocks noChangeArrowheads="1"/>
          </p:cNvSpPr>
          <p:nvPr/>
        </p:nvSpPr>
        <p:spPr bwMode="auto">
          <a:xfrm>
            <a:off x="539750" y="3284538"/>
            <a:ext cx="4679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解：取逆时针为回路正方向</a:t>
            </a:r>
          </a:p>
        </p:txBody>
      </p:sp>
      <p:graphicFrame>
        <p:nvGraphicFramePr>
          <p:cNvPr id="155693" name="Object 45"/>
          <p:cNvGraphicFramePr>
            <a:graphicFrameLocks noChangeAspect="1"/>
          </p:cNvGraphicFramePr>
          <p:nvPr/>
        </p:nvGraphicFramePr>
        <p:xfrm>
          <a:off x="1042988" y="3860800"/>
          <a:ext cx="3024187" cy="604838"/>
        </p:xfrm>
        <a:graphic>
          <a:graphicData uri="http://schemas.openxmlformats.org/presentationml/2006/ole">
            <mc:AlternateContent xmlns:mc="http://schemas.openxmlformats.org/markup-compatibility/2006">
              <mc:Choice xmlns:v="urn:schemas-microsoft-com:vml" Requires="v">
                <p:oleObj spid="_x0000_s78877" name="Equation" r:id="rId5" imgW="25908000" imgH="5181600" progId="">
                  <p:embed/>
                </p:oleObj>
              </mc:Choice>
              <mc:Fallback>
                <p:oleObj name="Equation" r:id="rId5" imgW="25908000" imgH="5181600" progId="">
                  <p:embed/>
                  <p:pic>
                    <p:nvPicPr>
                      <p:cNvPr id="0" name="Object 45" descr="image18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2988" y="3860800"/>
                        <a:ext cx="3024187" cy="604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5695" name="Object 47"/>
          <p:cNvGraphicFramePr>
            <a:graphicFrameLocks noChangeAspect="1"/>
          </p:cNvGraphicFramePr>
          <p:nvPr/>
        </p:nvGraphicFramePr>
        <p:xfrm>
          <a:off x="1042988" y="4437063"/>
          <a:ext cx="3232150" cy="1020762"/>
        </p:xfrm>
        <a:graphic>
          <a:graphicData uri="http://schemas.openxmlformats.org/presentationml/2006/ole">
            <mc:AlternateContent xmlns:mc="http://schemas.openxmlformats.org/markup-compatibility/2006">
              <mc:Choice xmlns:v="urn:schemas-microsoft-com:vml" Requires="v">
                <p:oleObj spid="_x0000_s78878" name="Equation" r:id="rId7" imgW="29870400" imgH="9448800" progId="">
                  <p:embed/>
                </p:oleObj>
              </mc:Choice>
              <mc:Fallback>
                <p:oleObj name="Equation" r:id="rId7" imgW="29870400" imgH="9448800" progId="">
                  <p:embed/>
                  <p:pic>
                    <p:nvPicPr>
                      <p:cNvPr id="0" name="Object 47" descr="image19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2988" y="4437063"/>
                        <a:ext cx="3232150" cy="1020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5696" name="Text Box 48"/>
          <p:cNvSpPr txBox="1">
            <a:spLocks noChangeArrowheads="1"/>
          </p:cNvSpPr>
          <p:nvPr/>
        </p:nvSpPr>
        <p:spPr bwMode="auto">
          <a:xfrm>
            <a:off x="1116013" y="5734050"/>
            <a:ext cx="29003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方向：逆时针。</a:t>
            </a:r>
          </a:p>
        </p:txBody>
      </p:sp>
      <p:grpSp>
        <p:nvGrpSpPr>
          <p:cNvPr id="60423" name="Group 50"/>
          <p:cNvGrpSpPr/>
          <p:nvPr/>
        </p:nvGrpSpPr>
        <p:grpSpPr bwMode="auto">
          <a:xfrm>
            <a:off x="5148263" y="2997200"/>
            <a:ext cx="3486150" cy="3195638"/>
            <a:chOff x="3243" y="1888"/>
            <a:chExt cx="2196" cy="2013"/>
          </a:xfrm>
        </p:grpSpPr>
        <p:grpSp>
          <p:nvGrpSpPr>
            <p:cNvPr id="60424" name="Group 46"/>
            <p:cNvGrpSpPr/>
            <p:nvPr/>
          </p:nvGrpSpPr>
          <p:grpSpPr bwMode="auto">
            <a:xfrm>
              <a:off x="3243" y="1888"/>
              <a:ext cx="2196" cy="2013"/>
              <a:chOff x="3195" y="1961"/>
              <a:chExt cx="2196" cy="2013"/>
            </a:xfrm>
          </p:grpSpPr>
          <p:sp>
            <p:nvSpPr>
              <p:cNvPr id="155657" name="Text Box 9"/>
              <p:cNvSpPr txBox="1">
                <a:spLocks noChangeAspect="1" noChangeArrowheads="1"/>
              </p:cNvSpPr>
              <p:nvPr/>
            </p:nvSpPr>
            <p:spPr bwMode="auto">
              <a:xfrm>
                <a:off x="3307" y="3186"/>
                <a:ext cx="192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en-US" altLang="zh-CN" sz="2800" b="1">
                    <a:solidFill>
                      <a:srgbClr val="FFFFCC"/>
                    </a:solidFill>
                    <a:effectLst>
                      <a:outerShdw blurRad="38100" dist="38100" dir="2700000" algn="tl">
                        <a:srgbClr val="000000"/>
                      </a:outerShdw>
                    </a:effectLst>
                    <a:latin typeface="Times New Roman" panose="02020603050405020304" pitchFamily="18" charset="0"/>
                    <a:sym typeface="Symbol" panose="05050102010706020507" pitchFamily="18" charset="2"/>
                  </a:rPr>
                  <a:t>                       </a:t>
                </a:r>
              </a:p>
            </p:txBody>
          </p:sp>
          <p:sp>
            <p:nvSpPr>
              <p:cNvPr id="60427" name="Oval 10"/>
              <p:cNvSpPr>
                <a:spLocks noChangeAspect="1" noChangeArrowheads="1"/>
              </p:cNvSpPr>
              <p:nvPr/>
            </p:nvSpPr>
            <p:spPr bwMode="auto">
              <a:xfrm>
                <a:off x="3195" y="1961"/>
                <a:ext cx="2133" cy="2013"/>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5659" name="Text Box 11"/>
              <p:cNvSpPr txBox="1">
                <a:spLocks noChangeAspect="1" noChangeArrowheads="1"/>
              </p:cNvSpPr>
              <p:nvPr/>
            </p:nvSpPr>
            <p:spPr bwMode="auto">
              <a:xfrm>
                <a:off x="3395" y="2404"/>
                <a:ext cx="192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en-US" altLang="zh-CN" sz="2800" b="1">
                    <a:solidFill>
                      <a:srgbClr val="FFFFCC"/>
                    </a:solidFill>
                    <a:effectLst>
                      <a:outerShdw blurRad="38100" dist="38100" dir="2700000" algn="tl">
                        <a:srgbClr val="000000"/>
                      </a:outerShdw>
                    </a:effectLst>
                    <a:latin typeface="Times New Roman" panose="02020603050405020304" pitchFamily="18" charset="0"/>
                    <a:sym typeface="Symbol" panose="05050102010706020507" pitchFamily="18" charset="2"/>
                  </a:rPr>
                  <a:t>                       </a:t>
                </a:r>
              </a:p>
            </p:txBody>
          </p:sp>
          <p:sp>
            <p:nvSpPr>
              <p:cNvPr id="155660" name="Rectangle 12"/>
              <p:cNvSpPr>
                <a:spLocks noChangeAspect="1" noChangeArrowheads="1"/>
              </p:cNvSpPr>
              <p:nvPr/>
            </p:nvSpPr>
            <p:spPr bwMode="auto">
              <a:xfrm>
                <a:off x="3919" y="2000"/>
                <a:ext cx="7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kumimoji="1" lang="en-US" altLang="zh-CN" sz="2800" b="1">
                    <a:solidFill>
                      <a:srgbClr val="FFFFCC"/>
                    </a:solidFill>
                    <a:effectLst>
                      <a:outerShdw blurRad="38100" dist="38100" dir="2700000" algn="tl">
                        <a:srgbClr val="000000"/>
                      </a:outerShdw>
                    </a:effectLst>
                    <a:latin typeface="Times New Roman" panose="02020603050405020304" pitchFamily="18" charset="0"/>
                    <a:sym typeface="Symbol" panose="05050102010706020507" pitchFamily="18" charset="2"/>
                  </a:rPr>
                  <a:t>     </a:t>
                </a:r>
              </a:p>
            </p:txBody>
          </p:sp>
          <p:sp>
            <p:nvSpPr>
              <p:cNvPr id="155661" name="Text Box 13"/>
              <p:cNvSpPr txBox="1">
                <a:spLocks noChangeAspect="1" noChangeArrowheads="1"/>
              </p:cNvSpPr>
              <p:nvPr/>
            </p:nvSpPr>
            <p:spPr bwMode="auto">
              <a:xfrm>
                <a:off x="3234" y="2847"/>
                <a:ext cx="215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en-US" altLang="zh-CN" sz="2800" b="1">
                    <a:solidFill>
                      <a:srgbClr val="FFFFCC"/>
                    </a:solidFill>
                    <a:effectLst>
                      <a:outerShdw blurRad="38100" dist="38100" dir="2700000" algn="tl">
                        <a:srgbClr val="000000"/>
                      </a:outerShdw>
                    </a:effectLst>
                    <a:latin typeface="Times New Roman" panose="02020603050405020304" pitchFamily="18" charset="0"/>
                    <a:sym typeface="Symbol" panose="05050102010706020507" pitchFamily="18" charset="2"/>
                  </a:rPr>
                  <a:t>                        </a:t>
                </a:r>
              </a:p>
            </p:txBody>
          </p:sp>
          <p:sp>
            <p:nvSpPr>
              <p:cNvPr id="155662" name="Rectangle 14"/>
              <p:cNvSpPr>
                <a:spLocks noChangeAspect="1" noChangeArrowheads="1"/>
              </p:cNvSpPr>
              <p:nvPr/>
            </p:nvSpPr>
            <p:spPr bwMode="auto">
              <a:xfrm>
                <a:off x="3760" y="3549"/>
                <a:ext cx="86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kumimoji="1" lang="en-US" altLang="zh-CN" sz="2800" b="1">
                    <a:solidFill>
                      <a:srgbClr val="FFFFCC"/>
                    </a:solidFill>
                    <a:effectLst>
                      <a:outerShdw blurRad="38100" dist="38100" dir="2700000" algn="tl">
                        <a:srgbClr val="000000"/>
                      </a:outerShdw>
                    </a:effectLst>
                    <a:latin typeface="Times New Roman" panose="02020603050405020304" pitchFamily="18" charset="0"/>
                    <a:sym typeface="Symbol" panose="05050102010706020507" pitchFamily="18" charset="2"/>
                  </a:rPr>
                  <a:t>         </a:t>
                </a:r>
              </a:p>
            </p:txBody>
          </p:sp>
          <p:sp>
            <p:nvSpPr>
              <p:cNvPr id="60432" name="Oval 20"/>
              <p:cNvSpPr>
                <a:spLocks noChangeAspect="1" noChangeArrowheads="1"/>
              </p:cNvSpPr>
              <p:nvPr/>
            </p:nvSpPr>
            <p:spPr bwMode="auto">
              <a:xfrm>
                <a:off x="3558" y="2332"/>
                <a:ext cx="1409" cy="1329"/>
              </a:xfrm>
              <a:prstGeom prst="ellipse">
                <a:avLst/>
              </a:prstGeom>
              <a:noFill/>
              <a:ln w="31750">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60433" name="Object 38"/>
              <p:cNvGraphicFramePr>
                <a:graphicFrameLocks noChangeAspect="1"/>
              </p:cNvGraphicFramePr>
              <p:nvPr/>
            </p:nvGraphicFramePr>
            <p:xfrm>
              <a:off x="4213" y="2205"/>
              <a:ext cx="288" cy="264"/>
            </p:xfrm>
            <a:graphic>
              <a:graphicData uri="http://schemas.openxmlformats.org/presentationml/2006/ole">
                <mc:AlternateContent xmlns:mc="http://schemas.openxmlformats.org/markup-compatibility/2006">
                  <mc:Choice xmlns:v="urn:schemas-microsoft-com:vml" Requires="v">
                    <p:oleObj spid="_x0000_s78879" name="Equation" r:id="rId9" imgW="3657600" imgH="3352800" progId="">
                      <p:embed/>
                    </p:oleObj>
                  </mc:Choice>
                  <mc:Fallback>
                    <p:oleObj name="Equation" r:id="rId9" imgW="3657600" imgH="3352800" progId="">
                      <p:embed/>
                      <p:pic>
                        <p:nvPicPr>
                          <p:cNvPr id="0" name="Object 38" descr="image19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13" y="2205"/>
                            <a:ext cx="288" cy="2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0434" name="Object 39"/>
              <p:cNvGraphicFramePr>
                <a:graphicFrameLocks noChangeAspect="1"/>
              </p:cNvGraphicFramePr>
              <p:nvPr/>
            </p:nvGraphicFramePr>
            <p:xfrm>
              <a:off x="4231" y="3465"/>
              <a:ext cx="288" cy="336"/>
            </p:xfrm>
            <a:graphic>
              <a:graphicData uri="http://schemas.openxmlformats.org/presentationml/2006/ole">
                <mc:AlternateContent xmlns:mc="http://schemas.openxmlformats.org/markup-compatibility/2006">
                  <mc:Choice xmlns:v="urn:schemas-microsoft-com:vml" Requires="v">
                    <p:oleObj spid="_x0000_s78880" name="Equation" r:id="rId11" imgW="3657600" imgH="4267200" progId="">
                      <p:embed/>
                    </p:oleObj>
                  </mc:Choice>
                  <mc:Fallback>
                    <p:oleObj name="Equation" r:id="rId11" imgW="3657600" imgH="4267200" progId="">
                      <p:embed/>
                      <p:pic>
                        <p:nvPicPr>
                          <p:cNvPr id="0" name="Object 39" descr="image19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31" y="3465"/>
                            <a:ext cx="288"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0435" name="Object 40"/>
              <p:cNvGraphicFramePr>
                <a:graphicFrameLocks noChangeAspect="1"/>
              </p:cNvGraphicFramePr>
              <p:nvPr/>
            </p:nvGraphicFramePr>
            <p:xfrm>
              <a:off x="3307" y="2677"/>
              <a:ext cx="267" cy="369"/>
            </p:xfrm>
            <a:graphic>
              <a:graphicData uri="http://schemas.openxmlformats.org/presentationml/2006/ole">
                <mc:AlternateContent xmlns:mc="http://schemas.openxmlformats.org/markup-compatibility/2006">
                  <mc:Choice xmlns:v="urn:schemas-microsoft-com:vml" Requires="v">
                    <p:oleObj spid="_x0000_s78881" name="Equation" r:id="rId13" imgW="3962400" imgH="5486400" progId="">
                      <p:embed/>
                    </p:oleObj>
                  </mc:Choice>
                  <mc:Fallback>
                    <p:oleObj name="Equation" r:id="rId13" imgW="3962400" imgH="5486400" progId="">
                      <p:embed/>
                      <p:pic>
                        <p:nvPicPr>
                          <p:cNvPr id="0" name="Object 40" descr="image19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07" y="2677"/>
                            <a:ext cx="267" cy="3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0436" name="Object 41"/>
              <p:cNvGraphicFramePr>
                <a:graphicFrameLocks noChangeAspect="1"/>
              </p:cNvGraphicFramePr>
              <p:nvPr/>
            </p:nvGraphicFramePr>
            <p:xfrm>
              <a:off x="4629" y="2698"/>
              <a:ext cx="308" cy="369"/>
            </p:xfrm>
            <a:graphic>
              <a:graphicData uri="http://schemas.openxmlformats.org/presentationml/2006/ole">
                <mc:AlternateContent xmlns:mc="http://schemas.openxmlformats.org/markup-compatibility/2006">
                  <mc:Choice xmlns:v="urn:schemas-microsoft-com:vml" Requires="v">
                    <p:oleObj spid="_x0000_s78882" name="Equation" r:id="rId15" imgW="4572000" imgH="5486400" progId="">
                      <p:embed/>
                    </p:oleObj>
                  </mc:Choice>
                  <mc:Fallback>
                    <p:oleObj name="Equation" r:id="rId15" imgW="4572000" imgH="5486400" progId="">
                      <p:embed/>
                      <p:pic>
                        <p:nvPicPr>
                          <p:cNvPr id="0" name="Object 41" descr="image19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29" y="2698"/>
                            <a:ext cx="308" cy="3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437" name="Line 42"/>
              <p:cNvSpPr>
                <a:spLocks noChangeShapeType="1"/>
              </p:cNvSpPr>
              <p:nvPr/>
            </p:nvSpPr>
            <p:spPr bwMode="auto">
              <a:xfrm flipH="1">
                <a:off x="3651" y="2504"/>
                <a:ext cx="136" cy="136"/>
              </a:xfrm>
              <a:prstGeom prst="line">
                <a:avLst/>
              </a:prstGeom>
              <a:noFill/>
              <a:ln w="19050">
                <a:solidFill>
                  <a:schemeClr val="tx1"/>
                </a:solidFill>
                <a:rou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0438" name="Object 43"/>
              <p:cNvGraphicFramePr>
                <a:graphicFrameLocks noChangeAspect="1"/>
              </p:cNvGraphicFramePr>
              <p:nvPr/>
            </p:nvGraphicFramePr>
            <p:xfrm>
              <a:off x="3560" y="2205"/>
              <a:ext cx="287" cy="335"/>
            </p:xfrm>
            <a:graphic>
              <a:graphicData uri="http://schemas.openxmlformats.org/presentationml/2006/ole">
                <mc:AlternateContent xmlns:mc="http://schemas.openxmlformats.org/markup-compatibility/2006">
                  <mc:Choice xmlns:v="urn:schemas-microsoft-com:vml" Requires="v">
                    <p:oleObj spid="_x0000_s78883" name="Equation" r:id="rId17" imgW="5486400" imgH="6400800" progId="">
                      <p:embed/>
                    </p:oleObj>
                  </mc:Choice>
                  <mc:Fallback>
                    <p:oleObj name="Equation" r:id="rId17" imgW="5486400" imgH="6400800" progId="">
                      <p:embed/>
                      <p:pic>
                        <p:nvPicPr>
                          <p:cNvPr id="0" name="Object 43" descr="image19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60" y="2205"/>
                            <a:ext cx="287" cy="3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60425" name="Object 49"/>
            <p:cNvGraphicFramePr>
              <a:graphicFrameLocks noChangeAspect="1"/>
            </p:cNvGraphicFramePr>
            <p:nvPr/>
          </p:nvGraphicFramePr>
          <p:xfrm>
            <a:off x="4930" y="2976"/>
            <a:ext cx="239" cy="239"/>
          </p:xfrm>
          <a:graphic>
            <a:graphicData uri="http://schemas.openxmlformats.org/presentationml/2006/ole">
              <mc:AlternateContent xmlns:mc="http://schemas.openxmlformats.org/markup-compatibility/2006">
                <mc:Choice xmlns:v="urn:schemas-microsoft-com:vml" Requires="v">
                  <p:oleObj spid="_x0000_s78884" name="Equation" r:id="rId19" imgW="3352800" imgH="3352800" progId="">
                    <p:embed/>
                  </p:oleObj>
                </mc:Choice>
                <mc:Fallback>
                  <p:oleObj name="Equation" r:id="rId19" imgW="3352800" imgH="3352800" progId="">
                    <p:embed/>
                    <p:pic>
                      <p:nvPicPr>
                        <p:cNvPr id="0" name="Object 49" descr="image19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930" y="2976"/>
                          <a:ext cx="239" cy="2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55692"/>
                                        </p:tgtEl>
                                        <p:attrNameLst>
                                          <p:attrName>style.visibility</p:attrName>
                                        </p:attrNameLst>
                                      </p:cBhvr>
                                      <p:to>
                                        <p:strVal val="visible"/>
                                      </p:to>
                                    </p:set>
                                    <p:animEffect transition="in" filter="box(in)">
                                      <p:cBhvr>
                                        <p:cTn id="7" dur="500"/>
                                        <p:tgtEl>
                                          <p:spTgt spid="15569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55693"/>
                                        </p:tgtEl>
                                        <p:attrNameLst>
                                          <p:attrName>style.visibility</p:attrName>
                                        </p:attrNameLst>
                                      </p:cBhvr>
                                      <p:to>
                                        <p:strVal val="visible"/>
                                      </p:to>
                                    </p:set>
                                    <p:animEffect transition="in" filter="box(in)">
                                      <p:cBhvr>
                                        <p:cTn id="12" dur="500"/>
                                        <p:tgtEl>
                                          <p:spTgt spid="15569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55695"/>
                                        </p:tgtEl>
                                        <p:attrNameLst>
                                          <p:attrName>style.visibility</p:attrName>
                                        </p:attrNameLst>
                                      </p:cBhvr>
                                      <p:to>
                                        <p:strVal val="visible"/>
                                      </p:to>
                                    </p:set>
                                    <p:animEffect transition="in" filter="box(in)">
                                      <p:cBhvr>
                                        <p:cTn id="17" dur="500"/>
                                        <p:tgtEl>
                                          <p:spTgt spid="155695"/>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55696"/>
                                        </p:tgtEl>
                                        <p:attrNameLst>
                                          <p:attrName>style.visibility</p:attrName>
                                        </p:attrNameLst>
                                      </p:cBhvr>
                                      <p:to>
                                        <p:strVal val="visible"/>
                                      </p:to>
                                    </p:set>
                                    <p:animEffect transition="in" filter="box(in)">
                                      <p:cBhvr>
                                        <p:cTn id="22" dur="500"/>
                                        <p:tgtEl>
                                          <p:spTgt spid="1556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92" grpId="0"/>
      <p:bldP spid="155696" grpId="0"/>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1442" name="Group 4"/>
          <p:cNvGrpSpPr/>
          <p:nvPr/>
        </p:nvGrpSpPr>
        <p:grpSpPr bwMode="auto">
          <a:xfrm>
            <a:off x="5148263" y="333375"/>
            <a:ext cx="3486150" cy="3195638"/>
            <a:chOff x="3195" y="1961"/>
            <a:chExt cx="2196" cy="2013"/>
          </a:xfrm>
        </p:grpSpPr>
        <p:sp>
          <p:nvSpPr>
            <p:cNvPr id="156677" name="Text Box 5"/>
            <p:cNvSpPr txBox="1">
              <a:spLocks noChangeAspect="1" noChangeArrowheads="1"/>
            </p:cNvSpPr>
            <p:nvPr/>
          </p:nvSpPr>
          <p:spPr bwMode="auto">
            <a:xfrm>
              <a:off x="3307" y="3186"/>
              <a:ext cx="192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en-US" altLang="zh-CN" sz="2800" b="1">
                  <a:solidFill>
                    <a:srgbClr val="FFFFCC"/>
                  </a:solidFill>
                  <a:effectLst>
                    <a:outerShdw blurRad="38100" dist="38100" dir="2700000" algn="tl">
                      <a:srgbClr val="000000"/>
                    </a:outerShdw>
                  </a:effectLst>
                  <a:latin typeface="Times New Roman" panose="02020603050405020304" pitchFamily="18" charset="0"/>
                  <a:sym typeface="Symbol" panose="05050102010706020507" pitchFamily="18" charset="2"/>
                </a:rPr>
                <a:t>                       </a:t>
              </a:r>
            </a:p>
          </p:txBody>
        </p:sp>
        <p:sp>
          <p:nvSpPr>
            <p:cNvPr id="61462" name="Oval 6"/>
            <p:cNvSpPr>
              <a:spLocks noChangeAspect="1" noChangeArrowheads="1"/>
            </p:cNvSpPr>
            <p:nvPr/>
          </p:nvSpPr>
          <p:spPr bwMode="auto">
            <a:xfrm>
              <a:off x="3195" y="1961"/>
              <a:ext cx="2133" cy="2013"/>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6679" name="Text Box 7"/>
            <p:cNvSpPr txBox="1">
              <a:spLocks noChangeAspect="1" noChangeArrowheads="1"/>
            </p:cNvSpPr>
            <p:nvPr/>
          </p:nvSpPr>
          <p:spPr bwMode="auto">
            <a:xfrm>
              <a:off x="3395" y="2404"/>
              <a:ext cx="192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en-US" altLang="zh-CN" sz="2800" b="1">
                  <a:solidFill>
                    <a:srgbClr val="FFFFCC"/>
                  </a:solidFill>
                  <a:effectLst>
                    <a:outerShdw blurRad="38100" dist="38100" dir="2700000" algn="tl">
                      <a:srgbClr val="000000"/>
                    </a:outerShdw>
                  </a:effectLst>
                  <a:latin typeface="Times New Roman" panose="02020603050405020304" pitchFamily="18" charset="0"/>
                  <a:sym typeface="Symbol" panose="05050102010706020507" pitchFamily="18" charset="2"/>
                </a:rPr>
                <a:t>                       </a:t>
              </a:r>
            </a:p>
          </p:txBody>
        </p:sp>
        <p:sp>
          <p:nvSpPr>
            <p:cNvPr id="156680" name="Rectangle 8"/>
            <p:cNvSpPr>
              <a:spLocks noChangeAspect="1" noChangeArrowheads="1"/>
            </p:cNvSpPr>
            <p:nvPr/>
          </p:nvSpPr>
          <p:spPr bwMode="auto">
            <a:xfrm>
              <a:off x="3919" y="2000"/>
              <a:ext cx="7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kumimoji="1" lang="en-US" altLang="zh-CN" sz="2800" b="1">
                  <a:solidFill>
                    <a:srgbClr val="FFFFCC"/>
                  </a:solidFill>
                  <a:effectLst>
                    <a:outerShdw blurRad="38100" dist="38100" dir="2700000" algn="tl">
                      <a:srgbClr val="000000"/>
                    </a:outerShdw>
                  </a:effectLst>
                  <a:latin typeface="Times New Roman" panose="02020603050405020304" pitchFamily="18" charset="0"/>
                  <a:sym typeface="Symbol" panose="05050102010706020507" pitchFamily="18" charset="2"/>
                </a:rPr>
                <a:t>     </a:t>
              </a:r>
            </a:p>
          </p:txBody>
        </p:sp>
        <p:sp>
          <p:nvSpPr>
            <p:cNvPr id="156681" name="Text Box 9"/>
            <p:cNvSpPr txBox="1">
              <a:spLocks noChangeAspect="1" noChangeArrowheads="1"/>
            </p:cNvSpPr>
            <p:nvPr/>
          </p:nvSpPr>
          <p:spPr bwMode="auto">
            <a:xfrm>
              <a:off x="3234" y="2847"/>
              <a:ext cx="215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en-US" altLang="zh-CN" sz="2800" b="1">
                  <a:solidFill>
                    <a:srgbClr val="FFFFCC"/>
                  </a:solidFill>
                  <a:effectLst>
                    <a:outerShdw blurRad="38100" dist="38100" dir="2700000" algn="tl">
                      <a:srgbClr val="000000"/>
                    </a:outerShdw>
                  </a:effectLst>
                  <a:latin typeface="Times New Roman" panose="02020603050405020304" pitchFamily="18" charset="0"/>
                  <a:sym typeface="Symbol" panose="05050102010706020507" pitchFamily="18" charset="2"/>
                </a:rPr>
                <a:t>                        </a:t>
              </a:r>
            </a:p>
          </p:txBody>
        </p:sp>
        <p:sp>
          <p:nvSpPr>
            <p:cNvPr id="156682" name="Rectangle 10"/>
            <p:cNvSpPr>
              <a:spLocks noChangeAspect="1" noChangeArrowheads="1"/>
            </p:cNvSpPr>
            <p:nvPr/>
          </p:nvSpPr>
          <p:spPr bwMode="auto">
            <a:xfrm>
              <a:off x="3760" y="3549"/>
              <a:ext cx="86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kumimoji="1" lang="en-US" altLang="zh-CN" sz="2800" b="1">
                  <a:solidFill>
                    <a:srgbClr val="FFFFCC"/>
                  </a:solidFill>
                  <a:effectLst>
                    <a:outerShdw blurRad="38100" dist="38100" dir="2700000" algn="tl">
                      <a:srgbClr val="000000"/>
                    </a:outerShdw>
                  </a:effectLst>
                  <a:latin typeface="Times New Roman" panose="02020603050405020304" pitchFamily="18" charset="0"/>
                  <a:sym typeface="Symbol" panose="05050102010706020507" pitchFamily="18" charset="2"/>
                </a:rPr>
                <a:t>         </a:t>
              </a:r>
            </a:p>
          </p:txBody>
        </p:sp>
        <p:sp>
          <p:nvSpPr>
            <p:cNvPr id="61467" name="Oval 11"/>
            <p:cNvSpPr>
              <a:spLocks noChangeAspect="1" noChangeArrowheads="1"/>
            </p:cNvSpPr>
            <p:nvPr/>
          </p:nvSpPr>
          <p:spPr bwMode="auto">
            <a:xfrm>
              <a:off x="3558" y="2332"/>
              <a:ext cx="1409" cy="1329"/>
            </a:xfrm>
            <a:prstGeom prst="ellipse">
              <a:avLst/>
            </a:prstGeom>
            <a:noFill/>
            <a:ln w="31750">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61468" name="Object 12"/>
            <p:cNvGraphicFramePr>
              <a:graphicFrameLocks noChangeAspect="1"/>
            </p:cNvGraphicFramePr>
            <p:nvPr/>
          </p:nvGraphicFramePr>
          <p:xfrm>
            <a:off x="4213" y="2205"/>
            <a:ext cx="288" cy="264"/>
          </p:xfrm>
          <a:graphic>
            <a:graphicData uri="http://schemas.openxmlformats.org/presentationml/2006/ole">
              <mc:AlternateContent xmlns:mc="http://schemas.openxmlformats.org/markup-compatibility/2006">
                <mc:Choice xmlns:v="urn:schemas-microsoft-com:vml" Requires="v">
                  <p:oleObj spid="_x0000_s79915" name="Equation" r:id="rId3" imgW="3657600" imgH="3352800" progId="">
                    <p:embed/>
                  </p:oleObj>
                </mc:Choice>
                <mc:Fallback>
                  <p:oleObj name="Equation" r:id="rId3" imgW="3657600" imgH="3352800" progId="">
                    <p:embed/>
                    <p:pic>
                      <p:nvPicPr>
                        <p:cNvPr id="0" name="Object 12" descr="image19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3" y="2205"/>
                          <a:ext cx="288" cy="2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69" name="Object 13"/>
            <p:cNvGraphicFramePr>
              <a:graphicFrameLocks noChangeAspect="1"/>
            </p:cNvGraphicFramePr>
            <p:nvPr/>
          </p:nvGraphicFramePr>
          <p:xfrm>
            <a:off x="4231" y="3465"/>
            <a:ext cx="288" cy="336"/>
          </p:xfrm>
          <a:graphic>
            <a:graphicData uri="http://schemas.openxmlformats.org/presentationml/2006/ole">
              <mc:AlternateContent xmlns:mc="http://schemas.openxmlformats.org/markup-compatibility/2006">
                <mc:Choice xmlns:v="urn:schemas-microsoft-com:vml" Requires="v">
                  <p:oleObj spid="_x0000_s79916" name="Equation" r:id="rId5" imgW="3657600" imgH="4267200" progId="">
                    <p:embed/>
                  </p:oleObj>
                </mc:Choice>
                <mc:Fallback>
                  <p:oleObj name="Equation" r:id="rId5" imgW="3657600" imgH="4267200" progId="">
                    <p:embed/>
                    <p:pic>
                      <p:nvPicPr>
                        <p:cNvPr id="0" name="Object 13" descr="image19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1" y="3465"/>
                          <a:ext cx="288"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70" name="Object 14"/>
            <p:cNvGraphicFramePr>
              <a:graphicFrameLocks noChangeAspect="1"/>
            </p:cNvGraphicFramePr>
            <p:nvPr/>
          </p:nvGraphicFramePr>
          <p:xfrm>
            <a:off x="3307" y="2677"/>
            <a:ext cx="267" cy="369"/>
          </p:xfrm>
          <a:graphic>
            <a:graphicData uri="http://schemas.openxmlformats.org/presentationml/2006/ole">
              <mc:AlternateContent xmlns:mc="http://schemas.openxmlformats.org/markup-compatibility/2006">
                <mc:Choice xmlns:v="urn:schemas-microsoft-com:vml" Requires="v">
                  <p:oleObj spid="_x0000_s79917" name="Equation" r:id="rId7" imgW="3962400" imgH="5486400" progId="">
                    <p:embed/>
                  </p:oleObj>
                </mc:Choice>
                <mc:Fallback>
                  <p:oleObj name="Equation" r:id="rId7" imgW="3962400" imgH="5486400" progId="">
                    <p:embed/>
                    <p:pic>
                      <p:nvPicPr>
                        <p:cNvPr id="0" name="Object 14" descr="image19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07" y="2677"/>
                          <a:ext cx="267" cy="3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71" name="Object 15"/>
            <p:cNvGraphicFramePr>
              <a:graphicFrameLocks noChangeAspect="1"/>
            </p:cNvGraphicFramePr>
            <p:nvPr/>
          </p:nvGraphicFramePr>
          <p:xfrm>
            <a:off x="4629" y="2698"/>
            <a:ext cx="308" cy="369"/>
          </p:xfrm>
          <a:graphic>
            <a:graphicData uri="http://schemas.openxmlformats.org/presentationml/2006/ole">
              <mc:AlternateContent xmlns:mc="http://schemas.openxmlformats.org/markup-compatibility/2006">
                <mc:Choice xmlns:v="urn:schemas-microsoft-com:vml" Requires="v">
                  <p:oleObj spid="_x0000_s79918" name="Equation" r:id="rId9" imgW="4572000" imgH="5486400" progId="">
                    <p:embed/>
                  </p:oleObj>
                </mc:Choice>
                <mc:Fallback>
                  <p:oleObj name="Equation" r:id="rId9" imgW="4572000" imgH="5486400" progId="">
                    <p:embed/>
                    <p:pic>
                      <p:nvPicPr>
                        <p:cNvPr id="0" name="Object 15" descr="image19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29" y="2698"/>
                          <a:ext cx="308" cy="3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472" name="Line 16"/>
            <p:cNvSpPr>
              <a:spLocks noChangeShapeType="1"/>
            </p:cNvSpPr>
            <p:nvPr/>
          </p:nvSpPr>
          <p:spPr bwMode="auto">
            <a:xfrm flipH="1">
              <a:off x="3651" y="2504"/>
              <a:ext cx="136" cy="136"/>
            </a:xfrm>
            <a:prstGeom prst="line">
              <a:avLst/>
            </a:prstGeom>
            <a:noFill/>
            <a:ln w="19050">
              <a:solidFill>
                <a:schemeClr val="tx1"/>
              </a:solidFill>
              <a:rou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1473" name="Object 17"/>
            <p:cNvGraphicFramePr>
              <a:graphicFrameLocks noChangeAspect="1"/>
            </p:cNvGraphicFramePr>
            <p:nvPr/>
          </p:nvGraphicFramePr>
          <p:xfrm>
            <a:off x="3560" y="2205"/>
            <a:ext cx="287" cy="335"/>
          </p:xfrm>
          <a:graphic>
            <a:graphicData uri="http://schemas.openxmlformats.org/presentationml/2006/ole">
              <mc:AlternateContent xmlns:mc="http://schemas.openxmlformats.org/markup-compatibility/2006">
                <mc:Choice xmlns:v="urn:schemas-microsoft-com:vml" Requires="v">
                  <p:oleObj spid="_x0000_s79919" name="Equation" r:id="rId11" imgW="5486400" imgH="6400800" progId="">
                    <p:embed/>
                  </p:oleObj>
                </mc:Choice>
                <mc:Fallback>
                  <p:oleObj name="Equation" r:id="rId11" imgW="5486400" imgH="6400800" progId="">
                    <p:embed/>
                    <p:pic>
                      <p:nvPicPr>
                        <p:cNvPr id="0" name="Object 17" descr="image19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60" y="2205"/>
                          <a:ext cx="287" cy="3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56690" name="Object 18"/>
          <p:cNvGraphicFramePr>
            <a:graphicFrameLocks noChangeAspect="1"/>
          </p:cNvGraphicFramePr>
          <p:nvPr/>
        </p:nvGraphicFramePr>
        <p:xfrm>
          <a:off x="539750" y="476250"/>
          <a:ext cx="3527425" cy="1023938"/>
        </p:xfrm>
        <a:graphic>
          <a:graphicData uri="http://schemas.openxmlformats.org/presentationml/2006/ole">
            <mc:AlternateContent xmlns:mc="http://schemas.openxmlformats.org/markup-compatibility/2006">
              <mc:Choice xmlns:v="urn:schemas-microsoft-com:vml" Requires="v">
                <p:oleObj spid="_x0000_s79920" name="Equation" r:id="rId13" imgW="37795200" imgH="10972800" progId="">
                  <p:embed/>
                </p:oleObj>
              </mc:Choice>
              <mc:Fallback>
                <p:oleObj name="Equation" r:id="rId13" imgW="37795200" imgH="10972800" progId="">
                  <p:embed/>
                  <p:pic>
                    <p:nvPicPr>
                      <p:cNvPr id="0" name="Object 18" descr="image19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9750" y="476250"/>
                        <a:ext cx="3527425" cy="1023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6691" name="Text Box 19"/>
          <p:cNvSpPr txBox="1">
            <a:spLocks noChangeArrowheads="1"/>
          </p:cNvSpPr>
          <p:nvPr/>
        </p:nvSpPr>
        <p:spPr bwMode="auto">
          <a:xfrm>
            <a:off x="250825" y="2997200"/>
            <a:ext cx="48958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latin typeface="Times New Roman" panose="02020603050405020304" pitchFamily="18" charset="0"/>
              </a:rPr>
              <a:t>对于</a:t>
            </a:r>
            <a:r>
              <a:rPr lang="en-US" altLang="zh-CN" sz="2800" b="1">
                <a:latin typeface="Times New Roman" panose="02020603050405020304" pitchFamily="18" charset="0"/>
              </a:rPr>
              <a:t>aR</a:t>
            </a:r>
            <a:r>
              <a:rPr lang="en-US" altLang="zh-CN" sz="2800" b="1" baseline="-25000">
                <a:latin typeface="Times New Roman" panose="02020603050405020304" pitchFamily="18" charset="0"/>
              </a:rPr>
              <a:t>2</a:t>
            </a:r>
            <a:r>
              <a:rPr lang="en-US" altLang="zh-CN" sz="2800" b="1">
                <a:latin typeface="Times New Roman" panose="02020603050405020304" pitchFamily="18" charset="0"/>
              </a:rPr>
              <a:t>B,a</a:t>
            </a:r>
            <a:r>
              <a:rPr lang="zh-CN" altLang="en-US" sz="2800" b="1">
                <a:latin typeface="Times New Roman" panose="02020603050405020304" pitchFamily="18" charset="0"/>
              </a:rPr>
              <a:t>是电源正极，</a:t>
            </a:r>
            <a:r>
              <a:rPr lang="en-US" altLang="zh-CN" sz="2800" b="1">
                <a:latin typeface="Times New Roman" panose="02020603050405020304" pitchFamily="18" charset="0"/>
              </a:rPr>
              <a:t>b</a:t>
            </a:r>
            <a:r>
              <a:rPr lang="zh-CN" altLang="en-US" sz="2800" b="1">
                <a:latin typeface="Times New Roman" panose="02020603050405020304" pitchFamily="18" charset="0"/>
              </a:rPr>
              <a:t>是电源负极</a:t>
            </a:r>
          </a:p>
        </p:txBody>
      </p:sp>
      <p:graphicFrame>
        <p:nvGraphicFramePr>
          <p:cNvPr id="156692" name="Object 20"/>
          <p:cNvGraphicFramePr>
            <a:graphicFrameLocks noChangeAspect="1"/>
          </p:cNvGraphicFramePr>
          <p:nvPr/>
        </p:nvGraphicFramePr>
        <p:xfrm>
          <a:off x="539750" y="1628775"/>
          <a:ext cx="3960813" cy="1136650"/>
        </p:xfrm>
        <a:graphic>
          <a:graphicData uri="http://schemas.openxmlformats.org/presentationml/2006/ole">
            <mc:AlternateContent xmlns:mc="http://schemas.openxmlformats.org/markup-compatibility/2006">
              <mc:Choice xmlns:v="urn:schemas-microsoft-com:vml" Requires="v">
                <p:oleObj spid="_x0000_s79921" name="Equation" r:id="rId15" imgW="32918400" imgH="9448800" progId="">
                  <p:embed/>
                </p:oleObj>
              </mc:Choice>
              <mc:Fallback>
                <p:oleObj name="Equation" r:id="rId15" imgW="32918400" imgH="9448800" progId="">
                  <p:embed/>
                  <p:pic>
                    <p:nvPicPr>
                      <p:cNvPr id="0" name="Object 20" descr="image20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9750" y="1628775"/>
                        <a:ext cx="3960813" cy="1136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6693" name="Object 21"/>
          <p:cNvGraphicFramePr>
            <a:graphicFrameLocks noChangeAspect="1"/>
          </p:cNvGraphicFramePr>
          <p:nvPr/>
        </p:nvGraphicFramePr>
        <p:xfrm>
          <a:off x="755650" y="3933825"/>
          <a:ext cx="2895600" cy="1228725"/>
        </p:xfrm>
        <a:graphic>
          <a:graphicData uri="http://schemas.openxmlformats.org/presentationml/2006/ole">
            <mc:AlternateContent xmlns:mc="http://schemas.openxmlformats.org/markup-compatibility/2006">
              <mc:Choice xmlns:v="urn:schemas-microsoft-com:vml" Requires="v">
                <p:oleObj spid="_x0000_s79922" name="Equation" r:id="rId17" imgW="22250400" imgH="9448800" progId="">
                  <p:embed/>
                </p:oleObj>
              </mc:Choice>
              <mc:Fallback>
                <p:oleObj name="Equation" r:id="rId17" imgW="22250400" imgH="9448800" progId="">
                  <p:embed/>
                  <p:pic>
                    <p:nvPicPr>
                      <p:cNvPr id="0" name="Object 21" descr="image20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55650" y="3933825"/>
                        <a:ext cx="2895600" cy="1228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56705" name="Group 33"/>
          <p:cNvGrpSpPr/>
          <p:nvPr/>
        </p:nvGrpSpPr>
        <p:grpSpPr bwMode="auto">
          <a:xfrm>
            <a:off x="6877050" y="3644900"/>
            <a:ext cx="1346200" cy="2433638"/>
            <a:chOff x="4059" y="2659"/>
            <a:chExt cx="848" cy="1533"/>
          </a:xfrm>
        </p:grpSpPr>
        <p:sp>
          <p:nvSpPr>
            <p:cNvPr id="61450" name="Line 22"/>
            <p:cNvSpPr>
              <a:spLocks noChangeShapeType="1"/>
            </p:cNvSpPr>
            <p:nvPr/>
          </p:nvSpPr>
          <p:spPr bwMode="auto">
            <a:xfrm>
              <a:off x="4468" y="2840"/>
              <a:ext cx="0" cy="31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51" name="Line 23"/>
            <p:cNvSpPr>
              <a:spLocks noChangeShapeType="1"/>
            </p:cNvSpPr>
            <p:nvPr/>
          </p:nvSpPr>
          <p:spPr bwMode="auto">
            <a:xfrm>
              <a:off x="4150" y="3158"/>
              <a:ext cx="59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52" name="Line 24"/>
            <p:cNvSpPr>
              <a:spLocks noChangeShapeType="1"/>
            </p:cNvSpPr>
            <p:nvPr/>
          </p:nvSpPr>
          <p:spPr bwMode="auto">
            <a:xfrm>
              <a:off x="4359" y="3294"/>
              <a:ext cx="22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53" name="Rectangle 25"/>
            <p:cNvSpPr>
              <a:spLocks noChangeArrowheads="1"/>
            </p:cNvSpPr>
            <p:nvPr/>
          </p:nvSpPr>
          <p:spPr bwMode="auto">
            <a:xfrm>
              <a:off x="4395" y="3475"/>
              <a:ext cx="136" cy="317"/>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54" name="Line 26"/>
            <p:cNvSpPr>
              <a:spLocks noChangeShapeType="1"/>
            </p:cNvSpPr>
            <p:nvPr/>
          </p:nvSpPr>
          <p:spPr bwMode="auto">
            <a:xfrm>
              <a:off x="4468" y="3294"/>
              <a:ext cx="0" cy="18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55" name="Line 27"/>
            <p:cNvSpPr>
              <a:spLocks noChangeShapeType="1"/>
            </p:cNvSpPr>
            <p:nvPr/>
          </p:nvSpPr>
          <p:spPr bwMode="auto">
            <a:xfrm>
              <a:off x="4468" y="3793"/>
              <a:ext cx="0" cy="22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1456" name="Object 28"/>
            <p:cNvGraphicFramePr>
              <a:graphicFrameLocks noChangeAspect="1"/>
            </p:cNvGraphicFramePr>
            <p:nvPr/>
          </p:nvGraphicFramePr>
          <p:xfrm>
            <a:off x="4468" y="2659"/>
            <a:ext cx="206" cy="227"/>
          </p:xfrm>
          <a:graphic>
            <a:graphicData uri="http://schemas.openxmlformats.org/presentationml/2006/ole">
              <mc:AlternateContent xmlns:mc="http://schemas.openxmlformats.org/markup-compatibility/2006">
                <mc:Choice xmlns:v="urn:schemas-microsoft-com:vml" Requires="v">
                  <p:oleObj spid="_x0000_s79923" name="Equation" r:id="rId19" imgW="3048000" imgH="3352800" progId="">
                    <p:embed/>
                  </p:oleObj>
                </mc:Choice>
                <mc:Fallback>
                  <p:oleObj name="Equation" r:id="rId19" imgW="3048000" imgH="3352800" progId="">
                    <p:embed/>
                    <p:pic>
                      <p:nvPicPr>
                        <p:cNvPr id="0" name="Object 28" descr="image20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468" y="2659"/>
                          <a:ext cx="206" cy="2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57" name="Object 29"/>
            <p:cNvGraphicFramePr>
              <a:graphicFrameLocks noChangeAspect="1"/>
            </p:cNvGraphicFramePr>
            <p:nvPr/>
          </p:nvGraphicFramePr>
          <p:xfrm>
            <a:off x="4506" y="3929"/>
            <a:ext cx="188" cy="263"/>
          </p:xfrm>
          <a:graphic>
            <a:graphicData uri="http://schemas.openxmlformats.org/presentationml/2006/ole">
              <mc:AlternateContent xmlns:mc="http://schemas.openxmlformats.org/markup-compatibility/2006">
                <mc:Choice xmlns:v="urn:schemas-microsoft-com:vml" Requires="v">
                  <p:oleObj spid="_x0000_s79924" name="Equation" r:id="rId21" imgW="3048000" imgH="4267200" progId="">
                    <p:embed/>
                  </p:oleObj>
                </mc:Choice>
                <mc:Fallback>
                  <p:oleObj name="Equation" r:id="rId21" imgW="3048000" imgH="4267200" progId="">
                    <p:embed/>
                    <p:pic>
                      <p:nvPicPr>
                        <p:cNvPr id="0" name="Object 29" descr="image20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506" y="3929"/>
                          <a:ext cx="188" cy="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58" name="Object 30"/>
            <p:cNvGraphicFramePr>
              <a:graphicFrameLocks noChangeAspect="1"/>
            </p:cNvGraphicFramePr>
            <p:nvPr/>
          </p:nvGraphicFramePr>
          <p:xfrm>
            <a:off x="4604" y="3475"/>
            <a:ext cx="303" cy="363"/>
          </p:xfrm>
          <a:graphic>
            <a:graphicData uri="http://schemas.openxmlformats.org/presentationml/2006/ole">
              <mc:AlternateContent xmlns:mc="http://schemas.openxmlformats.org/markup-compatibility/2006">
                <mc:Choice xmlns:v="urn:schemas-microsoft-com:vml" Requires="v">
                  <p:oleObj spid="_x0000_s79925" name="Equation" r:id="rId23" imgW="4572000" imgH="5486400" progId="">
                    <p:embed/>
                  </p:oleObj>
                </mc:Choice>
                <mc:Fallback>
                  <p:oleObj name="Equation" r:id="rId23" imgW="4572000" imgH="5486400" progId="">
                    <p:embed/>
                    <p:pic>
                      <p:nvPicPr>
                        <p:cNvPr id="0" name="Object 30" descr="image20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604" y="3475"/>
                          <a:ext cx="303" cy="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459" name="Line 31"/>
            <p:cNvSpPr>
              <a:spLocks noChangeShapeType="1"/>
            </p:cNvSpPr>
            <p:nvPr/>
          </p:nvSpPr>
          <p:spPr bwMode="auto">
            <a:xfrm flipV="1">
              <a:off x="4286" y="3294"/>
              <a:ext cx="0" cy="59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1460" name="Object 32"/>
            <p:cNvGraphicFramePr>
              <a:graphicFrameLocks noChangeAspect="1"/>
            </p:cNvGraphicFramePr>
            <p:nvPr/>
          </p:nvGraphicFramePr>
          <p:xfrm>
            <a:off x="4059" y="3430"/>
            <a:ext cx="197" cy="323"/>
          </p:xfrm>
          <a:graphic>
            <a:graphicData uri="http://schemas.openxmlformats.org/presentationml/2006/ole">
              <mc:AlternateContent xmlns:mc="http://schemas.openxmlformats.org/markup-compatibility/2006">
                <mc:Choice xmlns:v="urn:schemas-microsoft-com:vml" Requires="v">
                  <p:oleObj spid="_x0000_s79926" name="Equation" r:id="rId25" imgW="3352800" imgH="5486400" progId="">
                    <p:embed/>
                  </p:oleObj>
                </mc:Choice>
                <mc:Fallback>
                  <p:oleObj name="Equation" r:id="rId25" imgW="3352800" imgH="5486400" progId="">
                    <p:embed/>
                    <p:pic>
                      <p:nvPicPr>
                        <p:cNvPr id="0" name="Object 32" descr="image20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059" y="3430"/>
                          <a:ext cx="197" cy="3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56706" name="Object 34"/>
          <p:cNvGraphicFramePr>
            <a:graphicFrameLocks noChangeAspect="1"/>
          </p:cNvGraphicFramePr>
          <p:nvPr/>
        </p:nvGraphicFramePr>
        <p:xfrm>
          <a:off x="3636963" y="4149725"/>
          <a:ext cx="2663825" cy="922338"/>
        </p:xfrm>
        <a:graphic>
          <a:graphicData uri="http://schemas.openxmlformats.org/presentationml/2006/ole">
            <mc:AlternateContent xmlns:mc="http://schemas.openxmlformats.org/markup-compatibility/2006">
              <mc:Choice xmlns:v="urn:schemas-microsoft-com:vml" Requires="v">
                <p:oleObj spid="_x0000_s79927" name="Equation" r:id="rId27" imgW="31699200" imgH="10972800" progId="">
                  <p:embed/>
                </p:oleObj>
              </mc:Choice>
              <mc:Fallback>
                <p:oleObj name="Equation" r:id="rId27" imgW="31699200" imgH="10972800" progId="">
                  <p:embed/>
                  <p:pic>
                    <p:nvPicPr>
                      <p:cNvPr id="0" name="Object 34" descr="image206"/>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636963" y="4149725"/>
                        <a:ext cx="2663825" cy="922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6707" name="Object 35"/>
          <p:cNvGraphicFramePr>
            <a:graphicFrameLocks noChangeAspect="1"/>
          </p:cNvGraphicFramePr>
          <p:nvPr/>
        </p:nvGraphicFramePr>
        <p:xfrm>
          <a:off x="1403350" y="5153025"/>
          <a:ext cx="2590800" cy="1012825"/>
        </p:xfrm>
        <a:graphic>
          <a:graphicData uri="http://schemas.openxmlformats.org/presentationml/2006/ole">
            <mc:AlternateContent xmlns:mc="http://schemas.openxmlformats.org/markup-compatibility/2006">
              <mc:Choice xmlns:v="urn:schemas-microsoft-com:vml" Requires="v">
                <p:oleObj spid="_x0000_s79928" name="Equation" r:id="rId29" imgW="28041600" imgH="10972800" progId="">
                  <p:embed/>
                </p:oleObj>
              </mc:Choice>
              <mc:Fallback>
                <p:oleObj name="Equation" r:id="rId29" imgW="28041600" imgH="10972800" progId="">
                  <p:embed/>
                  <p:pic>
                    <p:nvPicPr>
                      <p:cNvPr id="0" name="Object 35" descr="image207"/>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403350" y="5153025"/>
                        <a:ext cx="2590800" cy="1012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56690"/>
                                        </p:tgtEl>
                                        <p:attrNameLst>
                                          <p:attrName>style.visibility</p:attrName>
                                        </p:attrNameLst>
                                      </p:cBhvr>
                                      <p:to>
                                        <p:strVal val="visible"/>
                                      </p:to>
                                    </p:set>
                                    <p:animEffect transition="in" filter="box(in)">
                                      <p:cBhvr>
                                        <p:cTn id="7" dur="500"/>
                                        <p:tgtEl>
                                          <p:spTgt spid="15669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56692"/>
                                        </p:tgtEl>
                                        <p:attrNameLst>
                                          <p:attrName>style.visibility</p:attrName>
                                        </p:attrNameLst>
                                      </p:cBhvr>
                                      <p:to>
                                        <p:strVal val="visible"/>
                                      </p:to>
                                    </p:set>
                                    <p:animEffect transition="in" filter="box(in)">
                                      <p:cBhvr>
                                        <p:cTn id="12" dur="500"/>
                                        <p:tgtEl>
                                          <p:spTgt spid="15669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56691"/>
                                        </p:tgtEl>
                                        <p:attrNameLst>
                                          <p:attrName>style.visibility</p:attrName>
                                        </p:attrNameLst>
                                      </p:cBhvr>
                                      <p:to>
                                        <p:strVal val="visible"/>
                                      </p:to>
                                    </p:set>
                                    <p:animEffect transition="in" filter="box(in)">
                                      <p:cBhvr>
                                        <p:cTn id="17" dur="500"/>
                                        <p:tgtEl>
                                          <p:spTgt spid="156691"/>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56705"/>
                                        </p:tgtEl>
                                        <p:attrNameLst>
                                          <p:attrName>style.visibility</p:attrName>
                                        </p:attrNameLst>
                                      </p:cBhvr>
                                      <p:to>
                                        <p:strVal val="visible"/>
                                      </p:to>
                                    </p:set>
                                    <p:animEffect transition="in" filter="box(in)">
                                      <p:cBhvr>
                                        <p:cTn id="22" dur="500"/>
                                        <p:tgtEl>
                                          <p:spTgt spid="156705"/>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156693"/>
                                        </p:tgtEl>
                                        <p:attrNameLst>
                                          <p:attrName>style.visibility</p:attrName>
                                        </p:attrNameLst>
                                      </p:cBhvr>
                                      <p:to>
                                        <p:strVal val="visible"/>
                                      </p:to>
                                    </p:set>
                                    <p:animEffect transition="in" filter="box(in)">
                                      <p:cBhvr>
                                        <p:cTn id="27" dur="500"/>
                                        <p:tgtEl>
                                          <p:spTgt spid="156693"/>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156706"/>
                                        </p:tgtEl>
                                        <p:attrNameLst>
                                          <p:attrName>style.visibility</p:attrName>
                                        </p:attrNameLst>
                                      </p:cBhvr>
                                      <p:to>
                                        <p:strVal val="visible"/>
                                      </p:to>
                                    </p:set>
                                    <p:animEffect transition="in" filter="box(in)">
                                      <p:cBhvr>
                                        <p:cTn id="32" dur="500"/>
                                        <p:tgtEl>
                                          <p:spTgt spid="156706"/>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156707"/>
                                        </p:tgtEl>
                                        <p:attrNameLst>
                                          <p:attrName>style.visibility</p:attrName>
                                        </p:attrNameLst>
                                      </p:cBhvr>
                                      <p:to>
                                        <p:strVal val="visible"/>
                                      </p:to>
                                    </p:set>
                                    <p:animEffect transition="in" filter="box(in)">
                                      <p:cBhvr>
                                        <p:cTn id="37" dur="500"/>
                                        <p:tgtEl>
                                          <p:spTgt spid="1567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91" grpId="0"/>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7700" name="Text Box 4"/>
          <p:cNvSpPr txBox="1">
            <a:spLocks noChangeArrowheads="1"/>
          </p:cNvSpPr>
          <p:nvPr/>
        </p:nvSpPr>
        <p:spPr bwMode="auto">
          <a:xfrm>
            <a:off x="250825" y="476250"/>
            <a:ext cx="48958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latin typeface="Times New Roman" panose="02020603050405020304" pitchFamily="18" charset="0"/>
              </a:rPr>
              <a:t>对于</a:t>
            </a:r>
            <a:r>
              <a:rPr lang="en-US" altLang="zh-CN" sz="2800" b="1">
                <a:latin typeface="Times New Roman" panose="02020603050405020304" pitchFamily="18" charset="0"/>
              </a:rPr>
              <a:t>aR</a:t>
            </a:r>
            <a:r>
              <a:rPr lang="en-US" altLang="zh-CN" sz="2800" b="1" baseline="-25000">
                <a:latin typeface="Times New Roman" panose="02020603050405020304" pitchFamily="18" charset="0"/>
              </a:rPr>
              <a:t>1</a:t>
            </a:r>
            <a:r>
              <a:rPr lang="en-US" altLang="zh-CN" sz="2800" b="1">
                <a:latin typeface="Times New Roman" panose="02020603050405020304" pitchFamily="18" charset="0"/>
              </a:rPr>
              <a:t>B,b</a:t>
            </a:r>
            <a:r>
              <a:rPr lang="zh-CN" altLang="en-US" sz="2800" b="1">
                <a:latin typeface="Times New Roman" panose="02020603050405020304" pitchFamily="18" charset="0"/>
              </a:rPr>
              <a:t>是电源正极，</a:t>
            </a:r>
            <a:r>
              <a:rPr lang="en-US" altLang="zh-CN" sz="2800" b="1">
                <a:latin typeface="Times New Roman" panose="02020603050405020304" pitchFamily="18" charset="0"/>
              </a:rPr>
              <a:t>a</a:t>
            </a:r>
            <a:r>
              <a:rPr lang="zh-CN" altLang="en-US" sz="2800" b="1">
                <a:latin typeface="Times New Roman" panose="02020603050405020304" pitchFamily="18" charset="0"/>
              </a:rPr>
              <a:t>是电源负极</a:t>
            </a:r>
          </a:p>
        </p:txBody>
      </p:sp>
      <p:graphicFrame>
        <p:nvGraphicFramePr>
          <p:cNvPr id="157701" name="Object 5"/>
          <p:cNvGraphicFramePr>
            <a:graphicFrameLocks noChangeAspect="1"/>
          </p:cNvGraphicFramePr>
          <p:nvPr/>
        </p:nvGraphicFramePr>
        <p:xfrm>
          <a:off x="412750" y="1341438"/>
          <a:ext cx="2773363" cy="1073150"/>
        </p:xfrm>
        <a:graphic>
          <a:graphicData uri="http://schemas.openxmlformats.org/presentationml/2006/ole">
            <mc:AlternateContent xmlns:mc="http://schemas.openxmlformats.org/markup-compatibility/2006">
              <mc:Choice xmlns:v="urn:schemas-microsoft-com:vml" Requires="v">
                <p:oleObj spid="_x0000_s80933" name="Equation" r:id="rId3" imgW="24384000" imgH="9448800" progId="">
                  <p:embed/>
                </p:oleObj>
              </mc:Choice>
              <mc:Fallback>
                <p:oleObj name="Equation" r:id="rId3" imgW="24384000" imgH="9448800" progId="">
                  <p:embed/>
                  <p:pic>
                    <p:nvPicPr>
                      <p:cNvPr id="0" name="Object 5" descr="image2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50" y="1341438"/>
                        <a:ext cx="2773363" cy="1073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57730" name="Group 34"/>
          <p:cNvGrpSpPr/>
          <p:nvPr/>
        </p:nvGrpSpPr>
        <p:grpSpPr bwMode="auto">
          <a:xfrm>
            <a:off x="7308850" y="2924175"/>
            <a:ext cx="1385888" cy="2433638"/>
            <a:chOff x="4286" y="2296"/>
            <a:chExt cx="873" cy="1533"/>
          </a:xfrm>
        </p:grpSpPr>
        <p:sp>
          <p:nvSpPr>
            <p:cNvPr id="62489" name="Line 7"/>
            <p:cNvSpPr>
              <a:spLocks noChangeShapeType="1"/>
            </p:cNvSpPr>
            <p:nvPr/>
          </p:nvSpPr>
          <p:spPr bwMode="auto">
            <a:xfrm>
              <a:off x="4741" y="2477"/>
              <a:ext cx="0" cy="31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90" name="Line 8"/>
            <p:cNvSpPr>
              <a:spLocks noChangeShapeType="1"/>
            </p:cNvSpPr>
            <p:nvPr/>
          </p:nvSpPr>
          <p:spPr bwMode="auto">
            <a:xfrm>
              <a:off x="4468" y="2931"/>
              <a:ext cx="59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91" name="Line 9"/>
            <p:cNvSpPr>
              <a:spLocks noChangeShapeType="1"/>
            </p:cNvSpPr>
            <p:nvPr/>
          </p:nvSpPr>
          <p:spPr bwMode="auto">
            <a:xfrm>
              <a:off x="4604" y="2795"/>
              <a:ext cx="22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92" name="Rectangle 10"/>
            <p:cNvSpPr>
              <a:spLocks noChangeArrowheads="1"/>
            </p:cNvSpPr>
            <p:nvPr/>
          </p:nvSpPr>
          <p:spPr bwMode="auto">
            <a:xfrm>
              <a:off x="4668" y="3112"/>
              <a:ext cx="136" cy="317"/>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493" name="Line 11"/>
            <p:cNvSpPr>
              <a:spLocks noChangeShapeType="1"/>
            </p:cNvSpPr>
            <p:nvPr/>
          </p:nvSpPr>
          <p:spPr bwMode="auto">
            <a:xfrm>
              <a:off x="4741" y="2931"/>
              <a:ext cx="0" cy="18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94" name="Line 12"/>
            <p:cNvSpPr>
              <a:spLocks noChangeShapeType="1"/>
            </p:cNvSpPr>
            <p:nvPr/>
          </p:nvSpPr>
          <p:spPr bwMode="auto">
            <a:xfrm>
              <a:off x="4741" y="3430"/>
              <a:ext cx="0" cy="22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2495" name="Object 13"/>
            <p:cNvGraphicFramePr>
              <a:graphicFrameLocks noChangeAspect="1"/>
            </p:cNvGraphicFramePr>
            <p:nvPr/>
          </p:nvGraphicFramePr>
          <p:xfrm>
            <a:off x="4741" y="2296"/>
            <a:ext cx="206" cy="227"/>
          </p:xfrm>
          <a:graphic>
            <a:graphicData uri="http://schemas.openxmlformats.org/presentationml/2006/ole">
              <mc:AlternateContent xmlns:mc="http://schemas.openxmlformats.org/markup-compatibility/2006">
                <mc:Choice xmlns:v="urn:schemas-microsoft-com:vml" Requires="v">
                  <p:oleObj spid="_x0000_s80934" name="Equation" r:id="rId5" imgW="3048000" imgH="3352800" progId="">
                    <p:embed/>
                  </p:oleObj>
                </mc:Choice>
                <mc:Fallback>
                  <p:oleObj name="Equation" r:id="rId5" imgW="3048000" imgH="3352800" progId="">
                    <p:embed/>
                    <p:pic>
                      <p:nvPicPr>
                        <p:cNvPr id="0" name="Object 13" descr="image20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41" y="2296"/>
                          <a:ext cx="206" cy="2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496" name="Object 14"/>
            <p:cNvGraphicFramePr>
              <a:graphicFrameLocks noChangeAspect="1"/>
            </p:cNvGraphicFramePr>
            <p:nvPr/>
          </p:nvGraphicFramePr>
          <p:xfrm>
            <a:off x="4779" y="3566"/>
            <a:ext cx="188" cy="263"/>
          </p:xfrm>
          <a:graphic>
            <a:graphicData uri="http://schemas.openxmlformats.org/presentationml/2006/ole">
              <mc:AlternateContent xmlns:mc="http://schemas.openxmlformats.org/markup-compatibility/2006">
                <mc:Choice xmlns:v="urn:schemas-microsoft-com:vml" Requires="v">
                  <p:oleObj spid="_x0000_s80935" name="Equation" r:id="rId7" imgW="3048000" imgH="4267200" progId="">
                    <p:embed/>
                  </p:oleObj>
                </mc:Choice>
                <mc:Fallback>
                  <p:oleObj name="Equation" r:id="rId7" imgW="3048000" imgH="4267200" progId="">
                    <p:embed/>
                    <p:pic>
                      <p:nvPicPr>
                        <p:cNvPr id="0" name="Object 14" descr="image20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79" y="3566"/>
                          <a:ext cx="188" cy="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497" name="Object 15"/>
            <p:cNvGraphicFramePr>
              <a:graphicFrameLocks noChangeAspect="1"/>
            </p:cNvGraphicFramePr>
            <p:nvPr/>
          </p:nvGraphicFramePr>
          <p:xfrm>
            <a:off x="4897" y="3112"/>
            <a:ext cx="262" cy="363"/>
          </p:xfrm>
          <a:graphic>
            <a:graphicData uri="http://schemas.openxmlformats.org/presentationml/2006/ole">
              <mc:AlternateContent xmlns:mc="http://schemas.openxmlformats.org/markup-compatibility/2006">
                <mc:Choice xmlns:v="urn:schemas-microsoft-com:vml" Requires="v">
                  <p:oleObj spid="_x0000_s80936" name="Equation" r:id="rId9" imgW="3962400" imgH="5486400" progId="">
                    <p:embed/>
                  </p:oleObj>
                </mc:Choice>
                <mc:Fallback>
                  <p:oleObj name="Equation" r:id="rId9" imgW="3962400" imgH="5486400" progId="">
                    <p:embed/>
                    <p:pic>
                      <p:nvPicPr>
                        <p:cNvPr id="0" name="Object 15" descr="image20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97" y="3112"/>
                          <a:ext cx="262" cy="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2498" name="Line 16"/>
            <p:cNvSpPr>
              <a:spLocks noChangeShapeType="1"/>
            </p:cNvSpPr>
            <p:nvPr/>
          </p:nvSpPr>
          <p:spPr bwMode="auto">
            <a:xfrm>
              <a:off x="4558" y="3067"/>
              <a:ext cx="0" cy="408"/>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2499" name="Object 17"/>
            <p:cNvGraphicFramePr>
              <a:graphicFrameLocks noChangeAspect="1"/>
            </p:cNvGraphicFramePr>
            <p:nvPr/>
          </p:nvGraphicFramePr>
          <p:xfrm>
            <a:off x="4286" y="3113"/>
            <a:ext cx="197" cy="323"/>
          </p:xfrm>
          <a:graphic>
            <a:graphicData uri="http://schemas.openxmlformats.org/presentationml/2006/ole">
              <mc:AlternateContent xmlns:mc="http://schemas.openxmlformats.org/markup-compatibility/2006">
                <mc:Choice xmlns:v="urn:schemas-microsoft-com:vml" Requires="v">
                  <p:oleObj spid="_x0000_s80937" name="Equation" r:id="rId11" imgW="3352800" imgH="5486400" progId="">
                    <p:embed/>
                  </p:oleObj>
                </mc:Choice>
                <mc:Fallback>
                  <p:oleObj name="Equation" r:id="rId11" imgW="3352800" imgH="5486400" progId="">
                    <p:embed/>
                    <p:pic>
                      <p:nvPicPr>
                        <p:cNvPr id="0" name="Object 17" descr="image20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86" y="3113"/>
                          <a:ext cx="197" cy="3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57714" name="Object 18"/>
          <p:cNvGraphicFramePr>
            <a:graphicFrameLocks noChangeAspect="1"/>
          </p:cNvGraphicFramePr>
          <p:nvPr/>
        </p:nvGraphicFramePr>
        <p:xfrm>
          <a:off x="928688" y="2349500"/>
          <a:ext cx="2894012" cy="922338"/>
        </p:xfrm>
        <a:graphic>
          <a:graphicData uri="http://schemas.openxmlformats.org/presentationml/2006/ole">
            <mc:AlternateContent xmlns:mc="http://schemas.openxmlformats.org/markup-compatibility/2006">
              <mc:Choice xmlns:v="urn:schemas-microsoft-com:vml" Requires="v">
                <p:oleObj spid="_x0000_s80938" name="Equation" r:id="rId13" imgW="34442400" imgH="10972800" progId="">
                  <p:embed/>
                </p:oleObj>
              </mc:Choice>
              <mc:Fallback>
                <p:oleObj name="Equation" r:id="rId13" imgW="34442400" imgH="10972800" progId="">
                  <p:embed/>
                  <p:pic>
                    <p:nvPicPr>
                      <p:cNvPr id="0" name="Object 18" descr="image2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28688" y="2349500"/>
                        <a:ext cx="2894012" cy="922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7715" name="Object 19"/>
          <p:cNvGraphicFramePr>
            <a:graphicFrameLocks noChangeAspect="1"/>
          </p:cNvGraphicFramePr>
          <p:nvPr/>
        </p:nvGraphicFramePr>
        <p:xfrm>
          <a:off x="971550" y="3068638"/>
          <a:ext cx="2590800" cy="1012825"/>
        </p:xfrm>
        <a:graphic>
          <a:graphicData uri="http://schemas.openxmlformats.org/presentationml/2006/ole">
            <mc:AlternateContent xmlns:mc="http://schemas.openxmlformats.org/markup-compatibility/2006">
              <mc:Choice xmlns:v="urn:schemas-microsoft-com:vml" Requires="v">
                <p:oleObj spid="_x0000_s80939" name="Equation" r:id="rId15" imgW="28041600" imgH="10972800" progId="">
                  <p:embed/>
                </p:oleObj>
              </mc:Choice>
              <mc:Fallback>
                <p:oleObj name="Equation" r:id="rId15" imgW="28041600" imgH="10972800" progId="">
                  <p:embed/>
                  <p:pic>
                    <p:nvPicPr>
                      <p:cNvPr id="0" name="Object 19" descr="image20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1550" y="3068638"/>
                        <a:ext cx="2590800" cy="1012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2471" name="Group 20"/>
          <p:cNvGrpSpPr/>
          <p:nvPr/>
        </p:nvGrpSpPr>
        <p:grpSpPr bwMode="auto">
          <a:xfrm>
            <a:off x="5148263" y="188913"/>
            <a:ext cx="3486150" cy="3195637"/>
            <a:chOff x="3195" y="1961"/>
            <a:chExt cx="2196" cy="2013"/>
          </a:xfrm>
        </p:grpSpPr>
        <p:sp>
          <p:nvSpPr>
            <p:cNvPr id="157717" name="Text Box 21"/>
            <p:cNvSpPr txBox="1">
              <a:spLocks noChangeAspect="1" noChangeArrowheads="1"/>
            </p:cNvSpPr>
            <p:nvPr/>
          </p:nvSpPr>
          <p:spPr bwMode="auto">
            <a:xfrm>
              <a:off x="3307" y="3186"/>
              <a:ext cx="192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en-US" altLang="zh-CN" sz="2800" b="1">
                  <a:solidFill>
                    <a:srgbClr val="FFFFCC"/>
                  </a:solidFill>
                  <a:effectLst>
                    <a:outerShdw blurRad="38100" dist="38100" dir="2700000" algn="tl">
                      <a:srgbClr val="000000"/>
                    </a:outerShdw>
                  </a:effectLst>
                  <a:latin typeface="Times New Roman" panose="02020603050405020304" pitchFamily="18" charset="0"/>
                  <a:sym typeface="Symbol" panose="05050102010706020507" pitchFamily="18" charset="2"/>
                </a:rPr>
                <a:t>                       </a:t>
              </a:r>
            </a:p>
          </p:txBody>
        </p:sp>
        <p:sp>
          <p:nvSpPr>
            <p:cNvPr id="62477" name="Oval 22"/>
            <p:cNvSpPr>
              <a:spLocks noChangeAspect="1" noChangeArrowheads="1"/>
            </p:cNvSpPr>
            <p:nvPr/>
          </p:nvSpPr>
          <p:spPr bwMode="auto">
            <a:xfrm>
              <a:off x="3195" y="1961"/>
              <a:ext cx="2133" cy="2013"/>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7719" name="Text Box 23"/>
            <p:cNvSpPr txBox="1">
              <a:spLocks noChangeAspect="1" noChangeArrowheads="1"/>
            </p:cNvSpPr>
            <p:nvPr/>
          </p:nvSpPr>
          <p:spPr bwMode="auto">
            <a:xfrm>
              <a:off x="3395" y="2404"/>
              <a:ext cx="192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en-US" altLang="zh-CN" sz="2800" b="1">
                  <a:solidFill>
                    <a:srgbClr val="FFFFCC"/>
                  </a:solidFill>
                  <a:effectLst>
                    <a:outerShdw blurRad="38100" dist="38100" dir="2700000" algn="tl">
                      <a:srgbClr val="000000"/>
                    </a:outerShdw>
                  </a:effectLst>
                  <a:latin typeface="Times New Roman" panose="02020603050405020304" pitchFamily="18" charset="0"/>
                  <a:sym typeface="Symbol" panose="05050102010706020507" pitchFamily="18" charset="2"/>
                </a:rPr>
                <a:t>                       </a:t>
              </a:r>
            </a:p>
          </p:txBody>
        </p:sp>
        <p:sp>
          <p:nvSpPr>
            <p:cNvPr id="157720" name="Rectangle 24"/>
            <p:cNvSpPr>
              <a:spLocks noChangeAspect="1" noChangeArrowheads="1"/>
            </p:cNvSpPr>
            <p:nvPr/>
          </p:nvSpPr>
          <p:spPr bwMode="auto">
            <a:xfrm>
              <a:off x="3919" y="2000"/>
              <a:ext cx="7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kumimoji="1" lang="en-US" altLang="zh-CN" sz="2800" b="1">
                  <a:solidFill>
                    <a:srgbClr val="FFFFCC"/>
                  </a:solidFill>
                  <a:effectLst>
                    <a:outerShdw blurRad="38100" dist="38100" dir="2700000" algn="tl">
                      <a:srgbClr val="000000"/>
                    </a:outerShdw>
                  </a:effectLst>
                  <a:latin typeface="Times New Roman" panose="02020603050405020304" pitchFamily="18" charset="0"/>
                  <a:sym typeface="Symbol" panose="05050102010706020507" pitchFamily="18" charset="2"/>
                </a:rPr>
                <a:t>     </a:t>
              </a:r>
            </a:p>
          </p:txBody>
        </p:sp>
        <p:sp>
          <p:nvSpPr>
            <p:cNvPr id="157721" name="Text Box 25"/>
            <p:cNvSpPr txBox="1">
              <a:spLocks noChangeAspect="1" noChangeArrowheads="1"/>
            </p:cNvSpPr>
            <p:nvPr/>
          </p:nvSpPr>
          <p:spPr bwMode="auto">
            <a:xfrm>
              <a:off x="3234" y="2847"/>
              <a:ext cx="215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en-US" altLang="zh-CN" sz="2800" b="1">
                  <a:solidFill>
                    <a:srgbClr val="FFFFCC"/>
                  </a:solidFill>
                  <a:effectLst>
                    <a:outerShdw blurRad="38100" dist="38100" dir="2700000" algn="tl">
                      <a:srgbClr val="000000"/>
                    </a:outerShdw>
                  </a:effectLst>
                  <a:latin typeface="Times New Roman" panose="02020603050405020304" pitchFamily="18" charset="0"/>
                  <a:sym typeface="Symbol" panose="05050102010706020507" pitchFamily="18" charset="2"/>
                </a:rPr>
                <a:t>                        </a:t>
              </a:r>
            </a:p>
          </p:txBody>
        </p:sp>
        <p:sp>
          <p:nvSpPr>
            <p:cNvPr id="157722" name="Rectangle 26"/>
            <p:cNvSpPr>
              <a:spLocks noChangeAspect="1" noChangeArrowheads="1"/>
            </p:cNvSpPr>
            <p:nvPr/>
          </p:nvSpPr>
          <p:spPr bwMode="auto">
            <a:xfrm>
              <a:off x="3760" y="3549"/>
              <a:ext cx="86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kumimoji="1" lang="en-US" altLang="zh-CN" sz="2800" b="1">
                  <a:solidFill>
                    <a:srgbClr val="FFFFCC"/>
                  </a:solidFill>
                  <a:effectLst>
                    <a:outerShdw blurRad="38100" dist="38100" dir="2700000" algn="tl">
                      <a:srgbClr val="000000"/>
                    </a:outerShdw>
                  </a:effectLst>
                  <a:latin typeface="Times New Roman" panose="02020603050405020304" pitchFamily="18" charset="0"/>
                  <a:sym typeface="Symbol" panose="05050102010706020507" pitchFamily="18" charset="2"/>
                </a:rPr>
                <a:t>         </a:t>
              </a:r>
            </a:p>
          </p:txBody>
        </p:sp>
        <p:sp>
          <p:nvSpPr>
            <p:cNvPr id="62482" name="Oval 27"/>
            <p:cNvSpPr>
              <a:spLocks noChangeAspect="1" noChangeArrowheads="1"/>
            </p:cNvSpPr>
            <p:nvPr/>
          </p:nvSpPr>
          <p:spPr bwMode="auto">
            <a:xfrm>
              <a:off x="3558" y="2332"/>
              <a:ext cx="1409" cy="1329"/>
            </a:xfrm>
            <a:prstGeom prst="ellipse">
              <a:avLst/>
            </a:prstGeom>
            <a:noFill/>
            <a:ln w="31750">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62483" name="Object 28"/>
            <p:cNvGraphicFramePr>
              <a:graphicFrameLocks noChangeAspect="1"/>
            </p:cNvGraphicFramePr>
            <p:nvPr/>
          </p:nvGraphicFramePr>
          <p:xfrm>
            <a:off x="4213" y="2205"/>
            <a:ext cx="288" cy="264"/>
          </p:xfrm>
          <a:graphic>
            <a:graphicData uri="http://schemas.openxmlformats.org/presentationml/2006/ole">
              <mc:AlternateContent xmlns:mc="http://schemas.openxmlformats.org/markup-compatibility/2006">
                <mc:Choice xmlns:v="urn:schemas-microsoft-com:vml" Requires="v">
                  <p:oleObj spid="_x0000_s80940" name="Equation" r:id="rId17" imgW="3657600" imgH="3352800" progId="">
                    <p:embed/>
                  </p:oleObj>
                </mc:Choice>
                <mc:Fallback>
                  <p:oleObj name="Equation" r:id="rId17" imgW="3657600" imgH="3352800" progId="">
                    <p:embed/>
                    <p:pic>
                      <p:nvPicPr>
                        <p:cNvPr id="0" name="Object 28" descr="image19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13" y="2205"/>
                          <a:ext cx="288" cy="2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484" name="Object 29"/>
            <p:cNvGraphicFramePr>
              <a:graphicFrameLocks noChangeAspect="1"/>
            </p:cNvGraphicFramePr>
            <p:nvPr/>
          </p:nvGraphicFramePr>
          <p:xfrm>
            <a:off x="4231" y="3465"/>
            <a:ext cx="288" cy="336"/>
          </p:xfrm>
          <a:graphic>
            <a:graphicData uri="http://schemas.openxmlformats.org/presentationml/2006/ole">
              <mc:AlternateContent xmlns:mc="http://schemas.openxmlformats.org/markup-compatibility/2006">
                <mc:Choice xmlns:v="urn:schemas-microsoft-com:vml" Requires="v">
                  <p:oleObj spid="_x0000_s80941" name="Equation" r:id="rId19" imgW="3657600" imgH="4267200" progId="">
                    <p:embed/>
                  </p:oleObj>
                </mc:Choice>
                <mc:Fallback>
                  <p:oleObj name="Equation" r:id="rId19" imgW="3657600" imgH="4267200" progId="">
                    <p:embed/>
                    <p:pic>
                      <p:nvPicPr>
                        <p:cNvPr id="0" name="Object 29" descr="image19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31" y="3465"/>
                          <a:ext cx="288"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485" name="Object 30"/>
            <p:cNvGraphicFramePr>
              <a:graphicFrameLocks noChangeAspect="1"/>
            </p:cNvGraphicFramePr>
            <p:nvPr/>
          </p:nvGraphicFramePr>
          <p:xfrm>
            <a:off x="3307" y="2677"/>
            <a:ext cx="267" cy="369"/>
          </p:xfrm>
          <a:graphic>
            <a:graphicData uri="http://schemas.openxmlformats.org/presentationml/2006/ole">
              <mc:AlternateContent xmlns:mc="http://schemas.openxmlformats.org/markup-compatibility/2006">
                <mc:Choice xmlns:v="urn:schemas-microsoft-com:vml" Requires="v">
                  <p:oleObj spid="_x0000_s80942" name="Equation" r:id="rId21" imgW="3962400" imgH="5486400" progId="">
                    <p:embed/>
                  </p:oleObj>
                </mc:Choice>
                <mc:Fallback>
                  <p:oleObj name="Equation" r:id="rId21" imgW="3962400" imgH="5486400" progId="">
                    <p:embed/>
                    <p:pic>
                      <p:nvPicPr>
                        <p:cNvPr id="0" name="Object 30" descr="image19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07" y="2677"/>
                          <a:ext cx="267" cy="3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486" name="Object 31"/>
            <p:cNvGraphicFramePr>
              <a:graphicFrameLocks noChangeAspect="1"/>
            </p:cNvGraphicFramePr>
            <p:nvPr/>
          </p:nvGraphicFramePr>
          <p:xfrm>
            <a:off x="4629" y="2698"/>
            <a:ext cx="308" cy="369"/>
          </p:xfrm>
          <a:graphic>
            <a:graphicData uri="http://schemas.openxmlformats.org/presentationml/2006/ole">
              <mc:AlternateContent xmlns:mc="http://schemas.openxmlformats.org/markup-compatibility/2006">
                <mc:Choice xmlns:v="urn:schemas-microsoft-com:vml" Requires="v">
                  <p:oleObj spid="_x0000_s80943" name="Equation" r:id="rId23" imgW="4572000" imgH="5486400" progId="">
                    <p:embed/>
                  </p:oleObj>
                </mc:Choice>
                <mc:Fallback>
                  <p:oleObj name="Equation" r:id="rId23" imgW="4572000" imgH="5486400" progId="">
                    <p:embed/>
                    <p:pic>
                      <p:nvPicPr>
                        <p:cNvPr id="0" name="Object 31" descr="image19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629" y="2698"/>
                          <a:ext cx="308" cy="3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2487" name="Line 32"/>
            <p:cNvSpPr>
              <a:spLocks noChangeShapeType="1"/>
            </p:cNvSpPr>
            <p:nvPr/>
          </p:nvSpPr>
          <p:spPr bwMode="auto">
            <a:xfrm flipH="1">
              <a:off x="3651" y="2504"/>
              <a:ext cx="136" cy="136"/>
            </a:xfrm>
            <a:prstGeom prst="line">
              <a:avLst/>
            </a:prstGeom>
            <a:noFill/>
            <a:ln w="19050">
              <a:solidFill>
                <a:schemeClr val="tx1"/>
              </a:solidFill>
              <a:rou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2488" name="Object 33"/>
            <p:cNvGraphicFramePr>
              <a:graphicFrameLocks noChangeAspect="1"/>
            </p:cNvGraphicFramePr>
            <p:nvPr/>
          </p:nvGraphicFramePr>
          <p:xfrm>
            <a:off x="3560" y="2205"/>
            <a:ext cx="287" cy="335"/>
          </p:xfrm>
          <a:graphic>
            <a:graphicData uri="http://schemas.openxmlformats.org/presentationml/2006/ole">
              <mc:AlternateContent xmlns:mc="http://schemas.openxmlformats.org/markup-compatibility/2006">
                <mc:Choice xmlns:v="urn:schemas-microsoft-com:vml" Requires="v">
                  <p:oleObj spid="_x0000_s80944" name="Equation" r:id="rId25" imgW="5486400" imgH="6400800" progId="">
                    <p:embed/>
                  </p:oleObj>
                </mc:Choice>
                <mc:Fallback>
                  <p:oleObj name="Equation" r:id="rId25" imgW="5486400" imgH="6400800" progId="">
                    <p:embed/>
                    <p:pic>
                      <p:nvPicPr>
                        <p:cNvPr id="0" name="Object 33" descr="image19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560" y="2205"/>
                          <a:ext cx="287" cy="3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57731" name="Text Box 35"/>
          <p:cNvSpPr txBox="1">
            <a:spLocks noChangeArrowheads="1"/>
          </p:cNvSpPr>
          <p:nvPr/>
        </p:nvSpPr>
        <p:spPr bwMode="auto">
          <a:xfrm>
            <a:off x="468313" y="4149725"/>
            <a:ext cx="50403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latin typeface="Times New Roman" panose="02020603050405020304" pitchFamily="18" charset="0"/>
              </a:rPr>
              <a:t>当</a:t>
            </a:r>
            <a:r>
              <a:rPr lang="en-US" altLang="zh-CN" sz="2800" b="1">
                <a:latin typeface="Times New Roman" panose="02020603050405020304" pitchFamily="18" charset="0"/>
              </a:rPr>
              <a:t>R</a:t>
            </a:r>
            <a:r>
              <a:rPr lang="en-US" altLang="zh-CN" sz="2800" b="1" baseline="-25000">
                <a:latin typeface="Times New Roman" panose="02020603050405020304" pitchFamily="18" charset="0"/>
              </a:rPr>
              <a:t>1</a:t>
            </a:r>
            <a:r>
              <a:rPr lang="en-US" altLang="zh-CN" sz="2800" b="1">
                <a:latin typeface="Times New Roman" panose="02020603050405020304" pitchFamily="18" charset="0"/>
              </a:rPr>
              <a:t>&gt;R</a:t>
            </a:r>
            <a:r>
              <a:rPr lang="en-US" altLang="zh-CN" sz="2800" b="1" baseline="-25000">
                <a:latin typeface="Times New Roman" panose="02020603050405020304" pitchFamily="18" charset="0"/>
              </a:rPr>
              <a:t>2</a:t>
            </a:r>
            <a:r>
              <a:rPr lang="zh-CN" altLang="en-US" sz="2800" b="1">
                <a:latin typeface="Times New Roman" panose="02020603050405020304" pitchFamily="18" charset="0"/>
              </a:rPr>
              <a:t>时，</a:t>
            </a:r>
            <a:r>
              <a:rPr lang="en-US" altLang="zh-CN" sz="2800" b="1">
                <a:latin typeface="Times New Roman" panose="02020603050405020304" pitchFamily="18" charset="0"/>
              </a:rPr>
              <a:t>U</a:t>
            </a:r>
            <a:r>
              <a:rPr lang="en-US" altLang="zh-CN" sz="2800" b="1" baseline="-25000">
                <a:latin typeface="Times New Roman" panose="02020603050405020304" pitchFamily="18" charset="0"/>
              </a:rPr>
              <a:t>ab</a:t>
            </a:r>
            <a:r>
              <a:rPr lang="en-US" altLang="zh-CN" sz="2800" b="1">
                <a:latin typeface="Times New Roman" panose="02020603050405020304" pitchFamily="18" charset="0"/>
              </a:rPr>
              <a:t>&gt;0</a:t>
            </a:r>
          </a:p>
        </p:txBody>
      </p:sp>
      <p:sp>
        <p:nvSpPr>
          <p:cNvPr id="157732" name="Text Box 36"/>
          <p:cNvSpPr txBox="1">
            <a:spLocks noChangeArrowheads="1"/>
          </p:cNvSpPr>
          <p:nvPr/>
        </p:nvSpPr>
        <p:spPr bwMode="auto">
          <a:xfrm>
            <a:off x="395288" y="4724400"/>
            <a:ext cx="70580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latin typeface="Times New Roman" panose="02020603050405020304" pitchFamily="18" charset="0"/>
              </a:rPr>
              <a:t>对于</a:t>
            </a:r>
            <a:r>
              <a:rPr lang="en-US" altLang="zh-CN" sz="2800" b="1" dirty="0">
                <a:latin typeface="Times New Roman" panose="02020603050405020304" pitchFamily="18" charset="0"/>
              </a:rPr>
              <a:t>aR</a:t>
            </a:r>
            <a:r>
              <a:rPr lang="en-US" altLang="zh-CN" sz="2800" b="1" baseline="-25000" dirty="0">
                <a:latin typeface="Times New Roman" panose="02020603050405020304" pitchFamily="18" charset="0"/>
              </a:rPr>
              <a:t>2</a:t>
            </a:r>
            <a:r>
              <a:rPr lang="en-US" altLang="zh-CN" sz="2800" b="1" dirty="0">
                <a:latin typeface="Times New Roman" panose="02020603050405020304" pitchFamily="18" charset="0"/>
              </a:rPr>
              <a:t>b,</a:t>
            </a:r>
            <a:r>
              <a:rPr lang="zh-CN" altLang="en-US" sz="2800" b="1" dirty="0">
                <a:latin typeface="Times New Roman" panose="02020603050405020304" pitchFamily="18" charset="0"/>
              </a:rPr>
              <a:t>电动势从电势低处指向电势高处</a:t>
            </a:r>
          </a:p>
        </p:txBody>
      </p:sp>
      <p:sp>
        <p:nvSpPr>
          <p:cNvPr id="157733" name="Text Box 37"/>
          <p:cNvSpPr txBox="1">
            <a:spLocks noChangeArrowheads="1"/>
          </p:cNvSpPr>
          <p:nvPr/>
        </p:nvSpPr>
        <p:spPr bwMode="auto">
          <a:xfrm>
            <a:off x="393700" y="5229225"/>
            <a:ext cx="70580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latin typeface="Times New Roman" panose="02020603050405020304" pitchFamily="18" charset="0"/>
              </a:rPr>
              <a:t>对于</a:t>
            </a:r>
            <a:r>
              <a:rPr lang="en-US" altLang="zh-CN" sz="2800" b="1" dirty="0">
                <a:latin typeface="Times New Roman" panose="02020603050405020304" pitchFamily="18" charset="0"/>
              </a:rPr>
              <a:t>aR</a:t>
            </a:r>
            <a:r>
              <a:rPr lang="en-US" altLang="zh-CN" sz="2800" b="1" baseline="-25000" dirty="0">
                <a:latin typeface="Times New Roman" panose="02020603050405020304" pitchFamily="18" charset="0"/>
              </a:rPr>
              <a:t>1</a:t>
            </a:r>
            <a:r>
              <a:rPr lang="en-US" altLang="zh-CN" sz="2800" b="1" dirty="0">
                <a:latin typeface="Times New Roman" panose="02020603050405020304" pitchFamily="18" charset="0"/>
              </a:rPr>
              <a:t>b,</a:t>
            </a:r>
            <a:r>
              <a:rPr lang="zh-CN" altLang="en-US" sz="2800" b="1" dirty="0">
                <a:latin typeface="Times New Roman" panose="02020603050405020304" pitchFamily="18" charset="0"/>
              </a:rPr>
              <a:t>电动势从电势高处指向电势低处</a:t>
            </a:r>
          </a:p>
        </p:txBody>
      </p:sp>
      <p:sp>
        <p:nvSpPr>
          <p:cNvPr id="157734" name="Text Box 38"/>
          <p:cNvSpPr txBox="1">
            <a:spLocks noChangeArrowheads="1"/>
          </p:cNvSpPr>
          <p:nvPr/>
        </p:nvSpPr>
        <p:spPr bwMode="auto">
          <a:xfrm>
            <a:off x="323850" y="5805488"/>
            <a:ext cx="82296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说明：导体内感应电动势的方向并不总是从低电势指向高电势。</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57700"/>
                                        </p:tgtEl>
                                        <p:attrNameLst>
                                          <p:attrName>style.visibility</p:attrName>
                                        </p:attrNameLst>
                                      </p:cBhvr>
                                      <p:to>
                                        <p:strVal val="visible"/>
                                      </p:to>
                                    </p:set>
                                    <p:animEffect transition="in" filter="box(in)">
                                      <p:cBhvr>
                                        <p:cTn id="7" dur="500"/>
                                        <p:tgtEl>
                                          <p:spTgt spid="15770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57730"/>
                                        </p:tgtEl>
                                        <p:attrNameLst>
                                          <p:attrName>style.visibility</p:attrName>
                                        </p:attrNameLst>
                                      </p:cBhvr>
                                      <p:to>
                                        <p:strVal val="visible"/>
                                      </p:to>
                                    </p:set>
                                    <p:animEffect transition="in" filter="box(in)">
                                      <p:cBhvr>
                                        <p:cTn id="12" dur="500"/>
                                        <p:tgtEl>
                                          <p:spTgt spid="157730"/>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57701"/>
                                        </p:tgtEl>
                                        <p:attrNameLst>
                                          <p:attrName>style.visibility</p:attrName>
                                        </p:attrNameLst>
                                      </p:cBhvr>
                                      <p:to>
                                        <p:strVal val="visible"/>
                                      </p:to>
                                    </p:set>
                                    <p:animEffect transition="in" filter="box(in)">
                                      <p:cBhvr>
                                        <p:cTn id="17" dur="500"/>
                                        <p:tgtEl>
                                          <p:spTgt spid="157701"/>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57714"/>
                                        </p:tgtEl>
                                        <p:attrNameLst>
                                          <p:attrName>style.visibility</p:attrName>
                                        </p:attrNameLst>
                                      </p:cBhvr>
                                      <p:to>
                                        <p:strVal val="visible"/>
                                      </p:to>
                                    </p:set>
                                    <p:animEffect transition="in" filter="box(in)">
                                      <p:cBhvr>
                                        <p:cTn id="22" dur="500"/>
                                        <p:tgtEl>
                                          <p:spTgt spid="157714"/>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157715"/>
                                        </p:tgtEl>
                                        <p:attrNameLst>
                                          <p:attrName>style.visibility</p:attrName>
                                        </p:attrNameLst>
                                      </p:cBhvr>
                                      <p:to>
                                        <p:strVal val="visible"/>
                                      </p:to>
                                    </p:set>
                                    <p:animEffect transition="in" filter="box(in)">
                                      <p:cBhvr>
                                        <p:cTn id="27" dur="500"/>
                                        <p:tgtEl>
                                          <p:spTgt spid="157715"/>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57731"/>
                                        </p:tgtEl>
                                        <p:attrNameLst>
                                          <p:attrName>style.visibility</p:attrName>
                                        </p:attrNameLst>
                                      </p:cBhvr>
                                      <p:to>
                                        <p:strVal val="visible"/>
                                      </p:to>
                                    </p:set>
                                    <p:animEffect transition="in" filter="box(in)">
                                      <p:cBhvr>
                                        <p:cTn id="32" dur="500"/>
                                        <p:tgtEl>
                                          <p:spTgt spid="157731"/>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157732"/>
                                        </p:tgtEl>
                                        <p:attrNameLst>
                                          <p:attrName>style.visibility</p:attrName>
                                        </p:attrNameLst>
                                      </p:cBhvr>
                                      <p:to>
                                        <p:strVal val="visible"/>
                                      </p:to>
                                    </p:set>
                                    <p:animEffect transition="in" filter="box(in)">
                                      <p:cBhvr>
                                        <p:cTn id="37" dur="500"/>
                                        <p:tgtEl>
                                          <p:spTgt spid="157732"/>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157733"/>
                                        </p:tgtEl>
                                        <p:attrNameLst>
                                          <p:attrName>style.visibility</p:attrName>
                                        </p:attrNameLst>
                                      </p:cBhvr>
                                      <p:to>
                                        <p:strVal val="visible"/>
                                      </p:to>
                                    </p:set>
                                    <p:animEffect transition="in" filter="box(in)">
                                      <p:cBhvr>
                                        <p:cTn id="42" dur="500"/>
                                        <p:tgtEl>
                                          <p:spTgt spid="157733"/>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157734"/>
                                        </p:tgtEl>
                                        <p:attrNameLst>
                                          <p:attrName>style.visibility</p:attrName>
                                        </p:attrNameLst>
                                      </p:cBhvr>
                                      <p:to>
                                        <p:strVal val="visible"/>
                                      </p:to>
                                    </p:set>
                                    <p:animEffect transition="in" filter="box(in)">
                                      <p:cBhvr>
                                        <p:cTn id="47" dur="500"/>
                                        <p:tgtEl>
                                          <p:spTgt spid="1577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0" grpId="0"/>
      <p:bldP spid="157731" grpId="0"/>
      <p:bldP spid="157732" grpId="0"/>
      <p:bldP spid="157733" grpId="0"/>
      <p:bldP spid="157734" grpId="0"/>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3490" name="Group 5"/>
          <p:cNvGrpSpPr/>
          <p:nvPr/>
        </p:nvGrpSpPr>
        <p:grpSpPr bwMode="auto">
          <a:xfrm>
            <a:off x="5334000" y="233363"/>
            <a:ext cx="3486150" cy="3195637"/>
            <a:chOff x="3243" y="1888"/>
            <a:chExt cx="2196" cy="2013"/>
          </a:xfrm>
        </p:grpSpPr>
        <p:grpSp>
          <p:nvGrpSpPr>
            <p:cNvPr id="63495" name="Group 6"/>
            <p:cNvGrpSpPr/>
            <p:nvPr/>
          </p:nvGrpSpPr>
          <p:grpSpPr bwMode="auto">
            <a:xfrm>
              <a:off x="3243" y="1888"/>
              <a:ext cx="2196" cy="2013"/>
              <a:chOff x="3195" y="1961"/>
              <a:chExt cx="2196" cy="2013"/>
            </a:xfrm>
          </p:grpSpPr>
          <p:sp>
            <p:nvSpPr>
              <p:cNvPr id="158727" name="Text Box 7"/>
              <p:cNvSpPr txBox="1">
                <a:spLocks noChangeAspect="1" noChangeArrowheads="1"/>
              </p:cNvSpPr>
              <p:nvPr/>
            </p:nvSpPr>
            <p:spPr bwMode="auto">
              <a:xfrm>
                <a:off x="3307" y="3186"/>
                <a:ext cx="192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en-US" altLang="zh-CN" sz="2800" b="1">
                    <a:solidFill>
                      <a:srgbClr val="FFFFCC"/>
                    </a:solidFill>
                    <a:effectLst>
                      <a:outerShdw blurRad="38100" dist="38100" dir="2700000" algn="tl">
                        <a:srgbClr val="000000"/>
                      </a:outerShdw>
                    </a:effectLst>
                    <a:latin typeface="Times New Roman" panose="02020603050405020304" pitchFamily="18" charset="0"/>
                    <a:sym typeface="Symbol" panose="05050102010706020507" pitchFamily="18" charset="2"/>
                  </a:rPr>
                  <a:t>                       </a:t>
                </a:r>
              </a:p>
            </p:txBody>
          </p:sp>
          <p:sp>
            <p:nvSpPr>
              <p:cNvPr id="63498" name="Oval 8"/>
              <p:cNvSpPr>
                <a:spLocks noChangeAspect="1" noChangeArrowheads="1"/>
              </p:cNvSpPr>
              <p:nvPr/>
            </p:nvSpPr>
            <p:spPr bwMode="auto">
              <a:xfrm>
                <a:off x="3195" y="1961"/>
                <a:ext cx="2133" cy="2013"/>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8729" name="Text Box 9"/>
              <p:cNvSpPr txBox="1">
                <a:spLocks noChangeAspect="1" noChangeArrowheads="1"/>
              </p:cNvSpPr>
              <p:nvPr/>
            </p:nvSpPr>
            <p:spPr bwMode="auto">
              <a:xfrm>
                <a:off x="3395" y="2404"/>
                <a:ext cx="192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en-US" altLang="zh-CN" sz="2800" b="1">
                    <a:solidFill>
                      <a:srgbClr val="FFFFCC"/>
                    </a:solidFill>
                    <a:effectLst>
                      <a:outerShdw blurRad="38100" dist="38100" dir="2700000" algn="tl">
                        <a:srgbClr val="000000"/>
                      </a:outerShdw>
                    </a:effectLst>
                    <a:latin typeface="Times New Roman" panose="02020603050405020304" pitchFamily="18" charset="0"/>
                    <a:sym typeface="Symbol" panose="05050102010706020507" pitchFamily="18" charset="2"/>
                  </a:rPr>
                  <a:t>                       </a:t>
                </a:r>
              </a:p>
            </p:txBody>
          </p:sp>
          <p:sp>
            <p:nvSpPr>
              <p:cNvPr id="158730" name="Rectangle 10"/>
              <p:cNvSpPr>
                <a:spLocks noChangeAspect="1" noChangeArrowheads="1"/>
              </p:cNvSpPr>
              <p:nvPr/>
            </p:nvSpPr>
            <p:spPr bwMode="auto">
              <a:xfrm>
                <a:off x="3919" y="2000"/>
                <a:ext cx="7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kumimoji="1" lang="en-US" altLang="zh-CN" sz="2800" b="1">
                    <a:solidFill>
                      <a:srgbClr val="FFFFCC"/>
                    </a:solidFill>
                    <a:effectLst>
                      <a:outerShdw blurRad="38100" dist="38100" dir="2700000" algn="tl">
                        <a:srgbClr val="000000"/>
                      </a:outerShdw>
                    </a:effectLst>
                    <a:latin typeface="Times New Roman" panose="02020603050405020304" pitchFamily="18" charset="0"/>
                    <a:sym typeface="Symbol" panose="05050102010706020507" pitchFamily="18" charset="2"/>
                  </a:rPr>
                  <a:t>     </a:t>
                </a:r>
              </a:p>
            </p:txBody>
          </p:sp>
          <p:sp>
            <p:nvSpPr>
              <p:cNvPr id="158731" name="Text Box 11"/>
              <p:cNvSpPr txBox="1">
                <a:spLocks noChangeAspect="1" noChangeArrowheads="1"/>
              </p:cNvSpPr>
              <p:nvPr/>
            </p:nvSpPr>
            <p:spPr bwMode="auto">
              <a:xfrm>
                <a:off x="3234" y="2847"/>
                <a:ext cx="215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en-US" altLang="zh-CN" sz="2800" b="1">
                    <a:solidFill>
                      <a:srgbClr val="FFFFCC"/>
                    </a:solidFill>
                    <a:effectLst>
                      <a:outerShdw blurRad="38100" dist="38100" dir="2700000" algn="tl">
                        <a:srgbClr val="000000"/>
                      </a:outerShdw>
                    </a:effectLst>
                    <a:latin typeface="Times New Roman" panose="02020603050405020304" pitchFamily="18" charset="0"/>
                    <a:sym typeface="Symbol" panose="05050102010706020507" pitchFamily="18" charset="2"/>
                  </a:rPr>
                  <a:t>                        </a:t>
                </a:r>
              </a:p>
            </p:txBody>
          </p:sp>
          <p:sp>
            <p:nvSpPr>
              <p:cNvPr id="158732" name="Rectangle 12"/>
              <p:cNvSpPr>
                <a:spLocks noChangeAspect="1" noChangeArrowheads="1"/>
              </p:cNvSpPr>
              <p:nvPr/>
            </p:nvSpPr>
            <p:spPr bwMode="auto">
              <a:xfrm>
                <a:off x="3760" y="3549"/>
                <a:ext cx="86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kumimoji="1" lang="en-US" altLang="zh-CN" sz="2800" b="1">
                    <a:solidFill>
                      <a:srgbClr val="FFFFCC"/>
                    </a:solidFill>
                    <a:effectLst>
                      <a:outerShdw blurRad="38100" dist="38100" dir="2700000" algn="tl">
                        <a:srgbClr val="000000"/>
                      </a:outerShdw>
                    </a:effectLst>
                    <a:latin typeface="Times New Roman" panose="02020603050405020304" pitchFamily="18" charset="0"/>
                    <a:sym typeface="Symbol" panose="05050102010706020507" pitchFamily="18" charset="2"/>
                  </a:rPr>
                  <a:t>         </a:t>
                </a:r>
              </a:p>
            </p:txBody>
          </p:sp>
          <p:sp>
            <p:nvSpPr>
              <p:cNvPr id="63503" name="Oval 13"/>
              <p:cNvSpPr>
                <a:spLocks noChangeAspect="1" noChangeArrowheads="1"/>
              </p:cNvSpPr>
              <p:nvPr/>
            </p:nvSpPr>
            <p:spPr bwMode="auto">
              <a:xfrm>
                <a:off x="3558" y="2332"/>
                <a:ext cx="1409" cy="1329"/>
              </a:xfrm>
              <a:prstGeom prst="ellipse">
                <a:avLst/>
              </a:prstGeom>
              <a:noFill/>
              <a:ln w="31750">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63504" name="Object 14"/>
              <p:cNvGraphicFramePr>
                <a:graphicFrameLocks noChangeAspect="1"/>
              </p:cNvGraphicFramePr>
              <p:nvPr/>
            </p:nvGraphicFramePr>
            <p:xfrm>
              <a:off x="4213" y="2205"/>
              <a:ext cx="288" cy="264"/>
            </p:xfrm>
            <a:graphic>
              <a:graphicData uri="http://schemas.openxmlformats.org/presentationml/2006/ole">
                <mc:AlternateContent xmlns:mc="http://schemas.openxmlformats.org/markup-compatibility/2006">
                  <mc:Choice xmlns:v="urn:schemas-microsoft-com:vml" Requires="v">
                    <p:oleObj spid="_x0000_s81945" name="Equation" r:id="rId3" imgW="3657600" imgH="3352800" progId="">
                      <p:embed/>
                    </p:oleObj>
                  </mc:Choice>
                  <mc:Fallback>
                    <p:oleObj name="Equation" r:id="rId3" imgW="3657600" imgH="3352800" progId="">
                      <p:embed/>
                      <p:pic>
                        <p:nvPicPr>
                          <p:cNvPr id="0" name="Object 14" descr="image19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3" y="2205"/>
                            <a:ext cx="288" cy="2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3505" name="Object 15"/>
              <p:cNvGraphicFramePr>
                <a:graphicFrameLocks noChangeAspect="1"/>
              </p:cNvGraphicFramePr>
              <p:nvPr/>
            </p:nvGraphicFramePr>
            <p:xfrm>
              <a:off x="4231" y="3465"/>
              <a:ext cx="288" cy="336"/>
            </p:xfrm>
            <a:graphic>
              <a:graphicData uri="http://schemas.openxmlformats.org/presentationml/2006/ole">
                <mc:AlternateContent xmlns:mc="http://schemas.openxmlformats.org/markup-compatibility/2006">
                  <mc:Choice xmlns:v="urn:schemas-microsoft-com:vml" Requires="v">
                    <p:oleObj spid="_x0000_s81946" name="Equation" r:id="rId5" imgW="3657600" imgH="4267200" progId="">
                      <p:embed/>
                    </p:oleObj>
                  </mc:Choice>
                  <mc:Fallback>
                    <p:oleObj name="Equation" r:id="rId5" imgW="3657600" imgH="4267200" progId="">
                      <p:embed/>
                      <p:pic>
                        <p:nvPicPr>
                          <p:cNvPr id="0" name="Object 15" descr="image19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1" y="3465"/>
                            <a:ext cx="288"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3506" name="Object 16"/>
              <p:cNvGraphicFramePr>
                <a:graphicFrameLocks noChangeAspect="1"/>
              </p:cNvGraphicFramePr>
              <p:nvPr/>
            </p:nvGraphicFramePr>
            <p:xfrm>
              <a:off x="3307" y="2677"/>
              <a:ext cx="267" cy="369"/>
            </p:xfrm>
            <a:graphic>
              <a:graphicData uri="http://schemas.openxmlformats.org/presentationml/2006/ole">
                <mc:AlternateContent xmlns:mc="http://schemas.openxmlformats.org/markup-compatibility/2006">
                  <mc:Choice xmlns:v="urn:schemas-microsoft-com:vml" Requires="v">
                    <p:oleObj spid="_x0000_s81947" name="Equation" r:id="rId7" imgW="3962400" imgH="5486400" progId="">
                      <p:embed/>
                    </p:oleObj>
                  </mc:Choice>
                  <mc:Fallback>
                    <p:oleObj name="Equation" r:id="rId7" imgW="3962400" imgH="5486400" progId="">
                      <p:embed/>
                      <p:pic>
                        <p:nvPicPr>
                          <p:cNvPr id="0" name="Object 16" descr="image19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07" y="2677"/>
                            <a:ext cx="267" cy="3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3507" name="Object 17"/>
              <p:cNvGraphicFramePr>
                <a:graphicFrameLocks noChangeAspect="1"/>
              </p:cNvGraphicFramePr>
              <p:nvPr/>
            </p:nvGraphicFramePr>
            <p:xfrm>
              <a:off x="4629" y="2698"/>
              <a:ext cx="308" cy="369"/>
            </p:xfrm>
            <a:graphic>
              <a:graphicData uri="http://schemas.openxmlformats.org/presentationml/2006/ole">
                <mc:AlternateContent xmlns:mc="http://schemas.openxmlformats.org/markup-compatibility/2006">
                  <mc:Choice xmlns:v="urn:schemas-microsoft-com:vml" Requires="v">
                    <p:oleObj spid="_x0000_s81948" name="Equation" r:id="rId9" imgW="4572000" imgH="5486400" progId="">
                      <p:embed/>
                    </p:oleObj>
                  </mc:Choice>
                  <mc:Fallback>
                    <p:oleObj name="Equation" r:id="rId9" imgW="4572000" imgH="5486400" progId="">
                      <p:embed/>
                      <p:pic>
                        <p:nvPicPr>
                          <p:cNvPr id="0" name="Object 17" descr="image19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29" y="2698"/>
                            <a:ext cx="308" cy="3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3508" name="Line 18"/>
              <p:cNvSpPr>
                <a:spLocks noChangeShapeType="1"/>
              </p:cNvSpPr>
              <p:nvPr/>
            </p:nvSpPr>
            <p:spPr bwMode="auto">
              <a:xfrm flipH="1">
                <a:off x="3651" y="2504"/>
                <a:ext cx="136" cy="136"/>
              </a:xfrm>
              <a:prstGeom prst="line">
                <a:avLst/>
              </a:prstGeom>
              <a:noFill/>
              <a:ln w="19050">
                <a:solidFill>
                  <a:schemeClr val="tx1"/>
                </a:solidFill>
                <a:rou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3509" name="Object 19"/>
              <p:cNvGraphicFramePr>
                <a:graphicFrameLocks noChangeAspect="1"/>
              </p:cNvGraphicFramePr>
              <p:nvPr/>
            </p:nvGraphicFramePr>
            <p:xfrm>
              <a:off x="3560" y="2205"/>
              <a:ext cx="287" cy="335"/>
            </p:xfrm>
            <a:graphic>
              <a:graphicData uri="http://schemas.openxmlformats.org/presentationml/2006/ole">
                <mc:AlternateContent xmlns:mc="http://schemas.openxmlformats.org/markup-compatibility/2006">
                  <mc:Choice xmlns:v="urn:schemas-microsoft-com:vml" Requires="v">
                    <p:oleObj spid="_x0000_s81949" name="Equation" r:id="rId11" imgW="5486400" imgH="6400800" progId="">
                      <p:embed/>
                    </p:oleObj>
                  </mc:Choice>
                  <mc:Fallback>
                    <p:oleObj name="Equation" r:id="rId11" imgW="5486400" imgH="6400800" progId="">
                      <p:embed/>
                      <p:pic>
                        <p:nvPicPr>
                          <p:cNvPr id="0" name="Object 19" descr="image19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60" y="2205"/>
                            <a:ext cx="287" cy="3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63496" name="Object 20"/>
            <p:cNvGraphicFramePr>
              <a:graphicFrameLocks noChangeAspect="1"/>
            </p:cNvGraphicFramePr>
            <p:nvPr/>
          </p:nvGraphicFramePr>
          <p:xfrm>
            <a:off x="4930" y="2976"/>
            <a:ext cx="239" cy="239"/>
          </p:xfrm>
          <a:graphic>
            <a:graphicData uri="http://schemas.openxmlformats.org/presentationml/2006/ole">
              <mc:AlternateContent xmlns:mc="http://schemas.openxmlformats.org/markup-compatibility/2006">
                <mc:Choice xmlns:v="urn:schemas-microsoft-com:vml" Requires="v">
                  <p:oleObj spid="_x0000_s81950" name="Equation" r:id="rId13" imgW="3352800" imgH="3352800" progId="">
                    <p:embed/>
                  </p:oleObj>
                </mc:Choice>
                <mc:Fallback>
                  <p:oleObj name="Equation" r:id="rId13" imgW="3352800" imgH="3352800" progId="">
                    <p:embed/>
                    <p:pic>
                      <p:nvPicPr>
                        <p:cNvPr id="0" name="Object 20" descr="image19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30" y="2976"/>
                          <a:ext cx="239" cy="2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58741" name="Rectangle 21"/>
          <p:cNvSpPr>
            <a:spLocks noChangeArrowheads="1"/>
          </p:cNvSpPr>
          <p:nvPr/>
        </p:nvSpPr>
        <p:spPr bwMode="auto">
          <a:xfrm>
            <a:off x="539750" y="404813"/>
            <a:ext cx="35274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latin typeface="Times New Roman" panose="02020603050405020304" pitchFamily="18" charset="0"/>
              </a:rPr>
              <a:t>当</a:t>
            </a:r>
            <a:r>
              <a:rPr lang="en-US" altLang="zh-CN" sz="2800" b="1">
                <a:latin typeface="Times New Roman" panose="02020603050405020304" pitchFamily="18" charset="0"/>
              </a:rPr>
              <a:t>c</a:t>
            </a:r>
            <a:r>
              <a:rPr lang="zh-CN" altLang="en-US" sz="2800" b="1">
                <a:latin typeface="Times New Roman" panose="02020603050405020304" pitchFamily="18" charset="0"/>
              </a:rPr>
              <a:t>端断开后，</a:t>
            </a:r>
          </a:p>
        </p:txBody>
      </p:sp>
      <p:graphicFrame>
        <p:nvGraphicFramePr>
          <p:cNvPr id="158742" name="Object 22"/>
          <p:cNvGraphicFramePr>
            <a:graphicFrameLocks noChangeAspect="1"/>
          </p:cNvGraphicFramePr>
          <p:nvPr/>
        </p:nvGraphicFramePr>
        <p:xfrm>
          <a:off x="1476375" y="1196975"/>
          <a:ext cx="854075" cy="511175"/>
        </p:xfrm>
        <a:graphic>
          <a:graphicData uri="http://schemas.openxmlformats.org/presentationml/2006/ole">
            <mc:AlternateContent xmlns:mc="http://schemas.openxmlformats.org/markup-compatibility/2006">
              <mc:Choice xmlns:v="urn:schemas-microsoft-com:vml" Requires="v">
                <p:oleObj spid="_x0000_s81951" name="Equation" r:id="rId15" imgW="9144000" imgH="5486400" progId="">
                  <p:embed/>
                </p:oleObj>
              </mc:Choice>
              <mc:Fallback>
                <p:oleObj name="Equation" r:id="rId15" imgW="9144000" imgH="5486400" progId="">
                  <p:embed/>
                  <p:pic>
                    <p:nvPicPr>
                      <p:cNvPr id="0" name="Object 22" descr="image2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76375" y="1196975"/>
                        <a:ext cx="854075" cy="511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8743" name="Text Box 23"/>
          <p:cNvSpPr txBox="1">
            <a:spLocks noChangeArrowheads="1"/>
          </p:cNvSpPr>
          <p:nvPr/>
        </p:nvSpPr>
        <p:spPr bwMode="auto">
          <a:xfrm>
            <a:off x="468313" y="2060575"/>
            <a:ext cx="40322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latin typeface="Times New Roman" panose="02020603050405020304" pitchFamily="18" charset="0"/>
              </a:rPr>
              <a:t>b</a:t>
            </a:r>
            <a:r>
              <a:rPr lang="zh-CN" altLang="en-US" sz="2800" b="1">
                <a:latin typeface="Times New Roman" panose="02020603050405020304" pitchFamily="18" charset="0"/>
              </a:rPr>
              <a:t>端电势高于</a:t>
            </a:r>
            <a:r>
              <a:rPr lang="en-US" altLang="zh-CN" sz="2800" b="1">
                <a:latin typeface="Times New Roman" panose="02020603050405020304" pitchFamily="18" charset="0"/>
              </a:rPr>
              <a:t>a</a:t>
            </a:r>
            <a:r>
              <a:rPr lang="zh-CN" altLang="en-US" sz="2800" b="1">
                <a:latin typeface="Times New Roman" panose="02020603050405020304" pitchFamily="18" charset="0"/>
              </a:rPr>
              <a:t>端电势</a:t>
            </a:r>
          </a:p>
        </p:txBody>
      </p:sp>
      <p:graphicFrame>
        <p:nvGraphicFramePr>
          <p:cNvPr id="158744" name="Object 24"/>
          <p:cNvGraphicFramePr>
            <a:graphicFrameLocks noChangeAspect="1"/>
          </p:cNvGraphicFramePr>
          <p:nvPr/>
        </p:nvGraphicFramePr>
        <p:xfrm>
          <a:off x="611188" y="2708275"/>
          <a:ext cx="3671887" cy="1111250"/>
        </p:xfrm>
        <a:graphic>
          <a:graphicData uri="http://schemas.openxmlformats.org/presentationml/2006/ole">
            <mc:AlternateContent xmlns:mc="http://schemas.openxmlformats.org/markup-compatibility/2006">
              <mc:Choice xmlns:v="urn:schemas-microsoft-com:vml" Requires="v">
                <p:oleObj spid="_x0000_s81952" name="Equation" r:id="rId17" imgW="33223200" imgH="10058400" progId="">
                  <p:embed/>
                </p:oleObj>
              </mc:Choice>
              <mc:Fallback>
                <p:oleObj name="Equation" r:id="rId17" imgW="33223200" imgH="10058400" progId="">
                  <p:embed/>
                  <p:pic>
                    <p:nvPicPr>
                      <p:cNvPr id="0" name="Object 24" descr="image21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11188" y="2708275"/>
                        <a:ext cx="3671887" cy="1111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58741"/>
                                        </p:tgtEl>
                                        <p:attrNameLst>
                                          <p:attrName>style.visibility</p:attrName>
                                        </p:attrNameLst>
                                      </p:cBhvr>
                                      <p:to>
                                        <p:strVal val="visible"/>
                                      </p:to>
                                    </p:set>
                                    <p:animEffect transition="in" filter="box(in)">
                                      <p:cBhvr>
                                        <p:cTn id="7" dur="500"/>
                                        <p:tgtEl>
                                          <p:spTgt spid="15874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58742"/>
                                        </p:tgtEl>
                                        <p:attrNameLst>
                                          <p:attrName>style.visibility</p:attrName>
                                        </p:attrNameLst>
                                      </p:cBhvr>
                                      <p:to>
                                        <p:strVal val="visible"/>
                                      </p:to>
                                    </p:set>
                                    <p:animEffect transition="in" filter="box(in)">
                                      <p:cBhvr>
                                        <p:cTn id="12" dur="500"/>
                                        <p:tgtEl>
                                          <p:spTgt spid="15874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58743"/>
                                        </p:tgtEl>
                                        <p:attrNameLst>
                                          <p:attrName>style.visibility</p:attrName>
                                        </p:attrNameLst>
                                      </p:cBhvr>
                                      <p:to>
                                        <p:strVal val="visible"/>
                                      </p:to>
                                    </p:set>
                                    <p:animEffect transition="in" filter="box(in)">
                                      <p:cBhvr>
                                        <p:cTn id="17" dur="500"/>
                                        <p:tgtEl>
                                          <p:spTgt spid="158743"/>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58744"/>
                                        </p:tgtEl>
                                        <p:attrNameLst>
                                          <p:attrName>style.visibility</p:attrName>
                                        </p:attrNameLst>
                                      </p:cBhvr>
                                      <p:to>
                                        <p:strVal val="visible"/>
                                      </p:to>
                                    </p:set>
                                    <p:animEffect transition="in" filter="box(in)">
                                      <p:cBhvr>
                                        <p:cTn id="22" dur="500"/>
                                        <p:tgtEl>
                                          <p:spTgt spid="1587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41" grpId="0"/>
      <p:bldP spid="158743" grpId="0"/>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40" name="Rectangle 4"/>
          <p:cNvSpPr>
            <a:spLocks noGrp="1" noChangeArrowheads="1"/>
          </p:cNvSpPr>
          <p:nvPr>
            <p:ph type="title"/>
          </p:nvPr>
        </p:nvSpPr>
        <p:spPr>
          <a:extLst>
            <a:ext uri="{91240B29-F687-4F45-9708-019B960494DF}">
              <a14:hiddenLine xmlns:a14="http://schemas.microsoft.com/office/drawing/2010/main" w="9525">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0"/>
          <a:lstStyle/>
          <a:p>
            <a:pPr algn="l" eaLnBrk="1" hangingPunct="1">
              <a:defRPr/>
            </a:pPr>
            <a:r>
              <a:rPr lang="en-US" altLang="zh-CN" b="1" i="1">
                <a:latin typeface="黑体" panose="02010609060101010101" pitchFamily="49" charset="-122"/>
                <a:ea typeface="黑体" panose="02010609060101010101" pitchFamily="49" charset="-122"/>
                <a:cs typeface="Times New Roman" panose="02020603050405020304" pitchFamily="18" charset="0"/>
              </a:rPr>
              <a:t>§15.4 -5 </a:t>
            </a:r>
            <a:r>
              <a:rPr lang="zh-CN" altLang="en-US" b="1" i="1">
                <a:latin typeface="黑体" panose="02010609060101010101" pitchFamily="49" charset="-122"/>
                <a:ea typeface="黑体" panose="02010609060101010101" pitchFamily="49" charset="-122"/>
                <a:cs typeface="Times New Roman" panose="02020603050405020304" pitchFamily="18" charset="0"/>
              </a:rPr>
              <a:t>自感和互感</a:t>
            </a:r>
          </a:p>
        </p:txBody>
      </p:sp>
      <p:pic>
        <p:nvPicPr>
          <p:cNvPr id="39941" name="Picture 5" descr="8-17"/>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4643438" y="2420938"/>
            <a:ext cx="3760787" cy="32464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9943" name="Text Box 7"/>
          <p:cNvSpPr txBox="1">
            <a:spLocks noChangeArrowheads="1"/>
          </p:cNvSpPr>
          <p:nvPr/>
        </p:nvSpPr>
        <p:spPr bwMode="auto">
          <a:xfrm>
            <a:off x="684213" y="1412875"/>
            <a:ext cx="31686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600" b="1">
                <a:latin typeface="黑体" panose="02010609060101010101" pitchFamily="49" charset="-122"/>
                <a:ea typeface="黑体" panose="02010609060101010101" pitchFamily="49" charset="-122"/>
                <a:cs typeface="Times New Roman" panose="02020603050405020304" pitchFamily="18" charset="0"/>
              </a:rPr>
              <a:t>15.5  </a:t>
            </a:r>
            <a:r>
              <a:rPr kumimoji="1" lang="zh-CN" altLang="en-US" sz="3600" b="1">
                <a:latin typeface="黑体" panose="02010609060101010101" pitchFamily="49" charset="-122"/>
                <a:ea typeface="黑体" panose="02010609060101010101" pitchFamily="49" charset="-122"/>
                <a:cs typeface="Times New Roman" panose="02020603050405020304" pitchFamily="18" charset="0"/>
              </a:rPr>
              <a:t>自感</a:t>
            </a:r>
          </a:p>
        </p:txBody>
      </p:sp>
      <p:sp>
        <p:nvSpPr>
          <p:cNvPr id="39944" name="Text Box 8"/>
          <p:cNvSpPr txBox="1">
            <a:spLocks noChangeArrowheads="1"/>
          </p:cNvSpPr>
          <p:nvPr/>
        </p:nvSpPr>
        <p:spPr bwMode="auto">
          <a:xfrm>
            <a:off x="539750" y="2205038"/>
            <a:ext cx="3960813" cy="401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5000"/>
              </a:lnSpc>
              <a:spcBef>
                <a:spcPct val="50000"/>
              </a:spcBef>
            </a:pPr>
            <a:r>
              <a:rPr kumimoji="1" lang="en-US" altLang="zh-CN" sz="2800" b="1">
                <a:latin typeface="宋体" panose="02010600030101010101" pitchFamily="2" charset="-122"/>
              </a:rPr>
              <a:t>    </a:t>
            </a:r>
            <a:r>
              <a:rPr kumimoji="1" lang="zh-CN" altLang="en-US" sz="2800" b="1">
                <a:latin typeface="宋体" panose="02010600030101010101" pitchFamily="2" charset="-122"/>
              </a:rPr>
              <a:t>当通过回路中电流发生变化时，引起穿过自身回路的磁通量发生变化，从而在回路自身产生感生电动势的现象称为“</a:t>
            </a:r>
            <a:r>
              <a:rPr kumimoji="1" lang="zh-CN" altLang="en-US" sz="2800" b="1">
                <a:solidFill>
                  <a:srgbClr val="FFFF00"/>
                </a:solidFill>
                <a:latin typeface="黑体" panose="02010609060101010101" pitchFamily="49" charset="-122"/>
                <a:ea typeface="黑体" panose="02010609060101010101" pitchFamily="49" charset="-122"/>
              </a:rPr>
              <a:t>自感现象</a:t>
            </a:r>
            <a:r>
              <a:rPr kumimoji="1" lang="zh-CN" altLang="en-US" sz="2800" b="1">
                <a:latin typeface="宋体" panose="02010600030101010101" pitchFamily="2" charset="-122"/>
              </a:rPr>
              <a:t>”。所产生的电动势称为“</a:t>
            </a:r>
            <a:r>
              <a:rPr kumimoji="1" lang="zh-CN" altLang="en-US" sz="2800" b="1">
                <a:solidFill>
                  <a:srgbClr val="FFFF00"/>
                </a:solidFill>
                <a:latin typeface="黑体" panose="02010609060101010101" pitchFamily="49" charset="-122"/>
                <a:ea typeface="黑体" panose="02010609060101010101" pitchFamily="49" charset="-122"/>
              </a:rPr>
              <a:t>自感电动势</a:t>
            </a:r>
            <a:r>
              <a:rPr kumimoji="1" lang="zh-CN" altLang="en-US" sz="2800" b="1">
                <a:latin typeface="宋体" panose="02010600030101010101" pitchFamily="2" charset="-122"/>
              </a:rPr>
              <a:t>” 。</a:t>
            </a:r>
            <a:endParaRPr lang="zh-CN" altLang="en-US" sz="2800" b="1">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943"/>
                                        </p:tgtEl>
                                        <p:attrNameLst>
                                          <p:attrName>style.visibility</p:attrName>
                                        </p:attrNameLst>
                                      </p:cBhvr>
                                      <p:to>
                                        <p:strVal val="visible"/>
                                      </p:to>
                                    </p:set>
                                    <p:animEffect transition="in" filter="wipe(left)">
                                      <p:cBhvr>
                                        <p:cTn id="7" dur="500"/>
                                        <p:tgtEl>
                                          <p:spTgt spid="3994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9944"/>
                                        </p:tgtEl>
                                        <p:attrNameLst>
                                          <p:attrName>style.visibility</p:attrName>
                                        </p:attrNameLst>
                                      </p:cBhvr>
                                      <p:to>
                                        <p:strVal val="visible"/>
                                      </p:to>
                                    </p:set>
                                    <p:animEffect transition="in" filter="blinds(horizontal)">
                                      <p:cBhvr>
                                        <p:cTn id="12" dur="500"/>
                                        <p:tgtEl>
                                          <p:spTgt spid="399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941"/>
                                        </p:tgtEl>
                                        <p:attrNameLst>
                                          <p:attrName>style.visibility</p:attrName>
                                        </p:attrNameLst>
                                      </p:cBhvr>
                                      <p:to>
                                        <p:strVal val="visible"/>
                                      </p:to>
                                    </p:set>
                                    <p:animEffect transition="in" filter="fade">
                                      <p:cBhvr>
                                        <p:cTn id="17" dur="1000"/>
                                        <p:tgtEl>
                                          <p:spTgt spid="399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3" grpId="0"/>
      <p:bldP spid="39944" grpId="0"/>
    </p:bld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3012" name="Object 4"/>
          <p:cNvGraphicFramePr>
            <a:graphicFrameLocks noChangeAspect="1"/>
          </p:cNvGraphicFramePr>
          <p:nvPr/>
        </p:nvGraphicFramePr>
        <p:xfrm>
          <a:off x="684213" y="620713"/>
          <a:ext cx="3959225" cy="576262"/>
        </p:xfrm>
        <a:graphic>
          <a:graphicData uri="http://schemas.openxmlformats.org/presentationml/2006/ole">
            <mc:AlternateContent xmlns:mc="http://schemas.openxmlformats.org/markup-compatibility/2006">
              <mc:Choice xmlns:v="urn:schemas-microsoft-com:vml" Requires="v">
                <p:oleObj spid="_x0000_s83981" name="公式" r:id="rId3" imgW="1184760" imgH="154800" progId="Equation.3">
                  <p:embed/>
                </p:oleObj>
              </mc:Choice>
              <mc:Fallback>
                <p:oleObj name="公式" r:id="rId3" imgW="1184760" imgH="154800" progId="Equation.3">
                  <p:embed/>
                  <p:pic>
                    <p:nvPicPr>
                      <p:cNvPr id="0" name="Object 4" descr="image2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620713"/>
                        <a:ext cx="3959225" cy="576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3016" name="Group 8"/>
          <p:cNvGrpSpPr/>
          <p:nvPr/>
        </p:nvGrpSpPr>
        <p:grpSpPr bwMode="auto">
          <a:xfrm>
            <a:off x="2268538" y="1484313"/>
            <a:ext cx="1800225" cy="720725"/>
            <a:chOff x="2064" y="890"/>
            <a:chExt cx="1134" cy="454"/>
          </a:xfrm>
        </p:grpSpPr>
        <p:sp>
          <p:nvSpPr>
            <p:cNvPr id="67593" name="Rectangle 7"/>
            <p:cNvSpPr>
              <a:spLocks noChangeArrowheads="1"/>
            </p:cNvSpPr>
            <p:nvPr/>
          </p:nvSpPr>
          <p:spPr bwMode="auto">
            <a:xfrm>
              <a:off x="2064" y="890"/>
              <a:ext cx="1134" cy="454"/>
            </a:xfrm>
            <a:prstGeom prst="rect">
              <a:avLst/>
            </a:prstGeom>
            <a:solidFill>
              <a:srgbClr val="0066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67594" name="Object 5"/>
            <p:cNvGraphicFramePr>
              <a:graphicFrameLocks noChangeAspect="1"/>
            </p:cNvGraphicFramePr>
            <p:nvPr/>
          </p:nvGraphicFramePr>
          <p:xfrm>
            <a:off x="2109" y="935"/>
            <a:ext cx="998" cy="333"/>
          </p:xfrm>
          <a:graphic>
            <a:graphicData uri="http://schemas.openxmlformats.org/presentationml/2006/ole">
              <mc:AlternateContent xmlns:mc="http://schemas.openxmlformats.org/markup-compatibility/2006">
                <mc:Choice xmlns:v="urn:schemas-microsoft-com:vml" Requires="v">
                  <p:oleObj spid="_x0000_s83982" r:id="rId5" imgW="400320" imgH="122400" progId="Equation.3">
                    <p:embed/>
                  </p:oleObj>
                </mc:Choice>
                <mc:Fallback>
                  <p:oleObj r:id="rId5" imgW="400320" imgH="122400" progId="Equation.3">
                    <p:embed/>
                    <p:pic>
                      <p:nvPicPr>
                        <p:cNvPr id="0" name="Object 5" descr="image2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9" y="935"/>
                          <a:ext cx="998" cy="3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3017" name="Text Box 9"/>
          <p:cNvSpPr txBox="1">
            <a:spLocks noChangeArrowheads="1"/>
          </p:cNvSpPr>
          <p:nvPr/>
        </p:nvSpPr>
        <p:spPr bwMode="auto">
          <a:xfrm>
            <a:off x="611188" y="2636838"/>
            <a:ext cx="4572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800" b="1" i="1">
                <a:latin typeface="Times New Roman" panose="02020603050405020304" pitchFamily="18" charset="0"/>
              </a:rPr>
              <a:t>L</a:t>
            </a:r>
            <a:r>
              <a:rPr kumimoji="1" lang="zh-CN" altLang="en-US" sz="2800" b="1">
                <a:latin typeface="宋体" panose="02010600030101010101" pitchFamily="2" charset="-122"/>
              </a:rPr>
              <a:t>称为</a:t>
            </a:r>
            <a:r>
              <a:rPr kumimoji="1" lang="zh-CN" altLang="en-US" sz="2800" b="1">
                <a:solidFill>
                  <a:srgbClr val="FFFF00"/>
                </a:solidFill>
                <a:latin typeface="黑体" panose="02010609060101010101" pitchFamily="49" charset="-122"/>
                <a:ea typeface="黑体" panose="02010609060101010101" pitchFamily="49" charset="-122"/>
              </a:rPr>
              <a:t>自感系数</a:t>
            </a:r>
            <a:r>
              <a:rPr kumimoji="1" lang="zh-CN" altLang="en-US" sz="2800" b="1">
                <a:latin typeface="宋体" panose="02010600030101010101" pitchFamily="2" charset="-122"/>
              </a:rPr>
              <a:t>简称</a:t>
            </a:r>
            <a:r>
              <a:rPr kumimoji="1" lang="zh-CN" altLang="en-US" sz="2800" b="1">
                <a:solidFill>
                  <a:srgbClr val="FFFF00"/>
                </a:solidFill>
                <a:latin typeface="黑体" panose="02010609060101010101" pitchFamily="49" charset="-122"/>
                <a:ea typeface="黑体" panose="02010609060101010101" pitchFamily="49" charset="-122"/>
              </a:rPr>
              <a:t>自感</a:t>
            </a:r>
            <a:r>
              <a:rPr kumimoji="1" lang="zh-CN" altLang="en-US" sz="2800" b="1">
                <a:latin typeface="宋体" panose="02010600030101010101" pitchFamily="2" charset="-122"/>
              </a:rPr>
              <a:t>。</a:t>
            </a:r>
          </a:p>
        </p:txBody>
      </p:sp>
      <p:sp>
        <p:nvSpPr>
          <p:cNvPr id="43018" name="Rectangle 10"/>
          <p:cNvSpPr>
            <a:spLocks noChangeArrowheads="1"/>
          </p:cNvSpPr>
          <p:nvPr/>
        </p:nvSpPr>
        <p:spPr bwMode="auto">
          <a:xfrm>
            <a:off x="4787900" y="2638425"/>
            <a:ext cx="36750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t>单位：“</a:t>
            </a:r>
            <a:r>
              <a:rPr kumimoji="1" lang="zh-CN" altLang="en-US" sz="2800" b="1">
                <a:solidFill>
                  <a:srgbClr val="FFFF00"/>
                </a:solidFill>
                <a:ea typeface="黑体" panose="02010609060101010101" pitchFamily="49" charset="-122"/>
              </a:rPr>
              <a:t>亨利</a:t>
            </a:r>
            <a:r>
              <a:rPr kumimoji="1" lang="zh-CN" altLang="en-US" sz="2800" b="1"/>
              <a:t>”（</a:t>
            </a:r>
            <a:r>
              <a:rPr kumimoji="1" lang="en-US" altLang="zh-CN" sz="2800" b="1">
                <a:latin typeface="Times New Roman" panose="02020603050405020304" pitchFamily="18" charset="0"/>
              </a:rPr>
              <a:t>H</a:t>
            </a:r>
            <a:r>
              <a:rPr kumimoji="1" lang="zh-CN" altLang="en-US" sz="2800" b="1"/>
              <a:t>）</a:t>
            </a:r>
          </a:p>
        </p:txBody>
      </p:sp>
      <p:sp>
        <p:nvSpPr>
          <p:cNvPr id="43019" name="Text Box 11"/>
          <p:cNvSpPr txBox="1">
            <a:spLocks noChangeArrowheads="1"/>
          </p:cNvSpPr>
          <p:nvPr/>
        </p:nvSpPr>
        <p:spPr bwMode="auto">
          <a:xfrm>
            <a:off x="539750" y="5084763"/>
            <a:ext cx="78486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t>自感系数 </a:t>
            </a:r>
            <a:r>
              <a:rPr kumimoji="1" lang="en-US" altLang="zh-CN" sz="2800" b="1" i="1">
                <a:latin typeface="Times New Roman" panose="02020603050405020304" pitchFamily="18" charset="0"/>
              </a:rPr>
              <a:t>L </a:t>
            </a:r>
            <a:r>
              <a:rPr kumimoji="1" lang="zh-CN" altLang="en-US" sz="2800" b="1"/>
              <a:t>取决于回路线圈自身的性质（回路大小、形状、周围介质等）</a:t>
            </a:r>
          </a:p>
        </p:txBody>
      </p:sp>
      <p:graphicFrame>
        <p:nvGraphicFramePr>
          <p:cNvPr id="43022" name="Object 14"/>
          <p:cNvGraphicFramePr>
            <a:graphicFrameLocks noChangeAspect="1"/>
          </p:cNvGraphicFramePr>
          <p:nvPr/>
        </p:nvGraphicFramePr>
        <p:xfrm>
          <a:off x="2124075" y="3357563"/>
          <a:ext cx="2590800" cy="546100"/>
        </p:xfrm>
        <a:graphic>
          <a:graphicData uri="http://schemas.openxmlformats.org/presentationml/2006/ole">
            <mc:AlternateContent xmlns:mc="http://schemas.openxmlformats.org/markup-compatibility/2006">
              <mc:Choice xmlns:v="urn:schemas-microsoft-com:vml" Requires="v">
                <p:oleObj spid="_x0000_s83983" r:id="rId7" imgW="800640" imgH="154800" progId="Equation.3">
                  <p:embed/>
                </p:oleObj>
              </mc:Choice>
              <mc:Fallback>
                <p:oleObj r:id="rId7" imgW="800640" imgH="154800" progId="Equation.3">
                  <p:embed/>
                  <p:pic>
                    <p:nvPicPr>
                      <p:cNvPr id="0" name="Object 14" descr="image2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24075" y="3357563"/>
                        <a:ext cx="2590800" cy="546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024" name="Object 16"/>
          <p:cNvGraphicFramePr>
            <a:graphicFrameLocks noChangeAspect="1"/>
          </p:cNvGraphicFramePr>
          <p:nvPr/>
        </p:nvGraphicFramePr>
        <p:xfrm>
          <a:off x="2051050" y="4149725"/>
          <a:ext cx="3600450" cy="573088"/>
        </p:xfrm>
        <a:graphic>
          <a:graphicData uri="http://schemas.openxmlformats.org/presentationml/2006/ole">
            <mc:AlternateContent xmlns:mc="http://schemas.openxmlformats.org/markup-compatibility/2006">
              <mc:Choice xmlns:v="urn:schemas-microsoft-com:vml" Requires="v">
                <p:oleObj spid="_x0000_s83984" r:id="rId9" imgW="1217160" imgH="179280" progId="Equation.3">
                  <p:embed/>
                </p:oleObj>
              </mc:Choice>
              <mc:Fallback>
                <p:oleObj r:id="rId9" imgW="1217160" imgH="179280" progId="Equation.3">
                  <p:embed/>
                  <p:pic>
                    <p:nvPicPr>
                      <p:cNvPr id="0" name="Object 16" descr="image2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51050" y="4149725"/>
                        <a:ext cx="3600450" cy="573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3012"/>
                                        </p:tgtEl>
                                        <p:attrNameLst>
                                          <p:attrName>style.visibility</p:attrName>
                                        </p:attrNameLst>
                                      </p:cBhvr>
                                      <p:to>
                                        <p:strVal val="visible"/>
                                      </p:to>
                                    </p:set>
                                    <p:animEffect transition="in" filter="wipe(left)">
                                      <p:cBhvr>
                                        <p:cTn id="7" dur="500"/>
                                        <p:tgtEl>
                                          <p:spTgt spid="430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3016"/>
                                        </p:tgtEl>
                                        <p:attrNameLst>
                                          <p:attrName>style.visibility</p:attrName>
                                        </p:attrNameLst>
                                      </p:cBhvr>
                                      <p:to>
                                        <p:strVal val="visible"/>
                                      </p:to>
                                    </p:set>
                                    <p:animEffect transition="in" filter="wipe(left)">
                                      <p:cBhvr>
                                        <p:cTn id="12" dur="500"/>
                                        <p:tgtEl>
                                          <p:spTgt spid="4301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43017"/>
                                        </p:tgtEl>
                                        <p:attrNameLst>
                                          <p:attrName>style.visibility</p:attrName>
                                        </p:attrNameLst>
                                      </p:cBhvr>
                                      <p:to>
                                        <p:strVal val="visible"/>
                                      </p:to>
                                    </p:set>
                                    <p:anim calcmode="lin" valueType="num">
                                      <p:cBhvr additive="base">
                                        <p:cTn id="17" dur="500" fill="hold"/>
                                        <p:tgtEl>
                                          <p:spTgt spid="43017"/>
                                        </p:tgtEl>
                                        <p:attrNameLst>
                                          <p:attrName>ppt_x</p:attrName>
                                        </p:attrNameLst>
                                      </p:cBhvr>
                                      <p:tavLst>
                                        <p:tav tm="0">
                                          <p:val>
                                            <p:strVal val="1+#ppt_w/2"/>
                                          </p:val>
                                        </p:tav>
                                        <p:tav tm="100000">
                                          <p:val>
                                            <p:strVal val="#ppt_x"/>
                                          </p:val>
                                        </p:tav>
                                      </p:tavLst>
                                    </p:anim>
                                    <p:anim calcmode="lin" valueType="num">
                                      <p:cBhvr additive="base">
                                        <p:cTn id="18" dur="500" fill="hold"/>
                                        <p:tgtEl>
                                          <p:spTgt spid="4301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43018"/>
                                        </p:tgtEl>
                                        <p:attrNameLst>
                                          <p:attrName>style.visibility</p:attrName>
                                        </p:attrNameLst>
                                      </p:cBhvr>
                                      <p:to>
                                        <p:strVal val="visible"/>
                                      </p:to>
                                    </p:set>
                                    <p:animEffect transition="in" filter="wipe(left)">
                                      <p:cBhvr>
                                        <p:cTn id="23" dur="500"/>
                                        <p:tgtEl>
                                          <p:spTgt spid="4301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43022"/>
                                        </p:tgtEl>
                                        <p:attrNameLst>
                                          <p:attrName>style.visibility</p:attrName>
                                        </p:attrNameLst>
                                      </p:cBhvr>
                                      <p:to>
                                        <p:strVal val="visible"/>
                                      </p:to>
                                    </p:set>
                                    <p:animEffect transition="in" filter="wipe(left)">
                                      <p:cBhvr>
                                        <p:cTn id="28" dur="500"/>
                                        <p:tgtEl>
                                          <p:spTgt spid="4302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43024"/>
                                        </p:tgtEl>
                                        <p:attrNameLst>
                                          <p:attrName>style.visibility</p:attrName>
                                        </p:attrNameLst>
                                      </p:cBhvr>
                                      <p:to>
                                        <p:strVal val="visible"/>
                                      </p:to>
                                    </p:set>
                                    <p:animEffect transition="in" filter="wipe(left)">
                                      <p:cBhvr>
                                        <p:cTn id="33" dur="500"/>
                                        <p:tgtEl>
                                          <p:spTgt spid="4302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43019"/>
                                        </p:tgtEl>
                                        <p:attrNameLst>
                                          <p:attrName>style.visibility</p:attrName>
                                        </p:attrNameLst>
                                      </p:cBhvr>
                                      <p:to>
                                        <p:strVal val="visible"/>
                                      </p:to>
                                    </p:set>
                                    <p:animEffect transition="in" filter="wipe(left)">
                                      <p:cBhvr>
                                        <p:cTn id="38" dur="500"/>
                                        <p:tgtEl>
                                          <p:spTgt spid="430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7" grpId="0" autoUpdateAnimBg="0"/>
      <p:bldP spid="43018" grpId="0"/>
      <p:bldP spid="43019"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6" name="Text Box 4"/>
          <p:cNvSpPr txBox="1">
            <a:spLocks noChangeArrowheads="1"/>
          </p:cNvSpPr>
          <p:nvPr/>
        </p:nvSpPr>
        <p:spPr bwMode="auto">
          <a:xfrm>
            <a:off x="539750" y="1773238"/>
            <a:ext cx="6858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latin typeface="Times New Roman" panose="02020603050405020304" pitchFamily="18" charset="0"/>
              </a:rPr>
              <a:t>如果回路自身性质不随时间变化，则：</a:t>
            </a:r>
          </a:p>
        </p:txBody>
      </p:sp>
      <p:graphicFrame>
        <p:nvGraphicFramePr>
          <p:cNvPr id="44037" name="Object 5"/>
          <p:cNvGraphicFramePr>
            <a:graphicFrameLocks noChangeAspect="1"/>
          </p:cNvGraphicFramePr>
          <p:nvPr/>
        </p:nvGraphicFramePr>
        <p:xfrm>
          <a:off x="3419475" y="2492375"/>
          <a:ext cx="2087563" cy="1150938"/>
        </p:xfrm>
        <a:graphic>
          <a:graphicData uri="http://schemas.openxmlformats.org/presentationml/2006/ole">
            <mc:AlternateContent xmlns:mc="http://schemas.openxmlformats.org/markup-compatibility/2006">
              <mc:Choice xmlns:v="urn:schemas-microsoft-com:vml" Requires="v">
                <p:oleObj spid="_x0000_s87047" name="公式" r:id="rId3" imgW="596520" imgH="318240" progId="Equation.3">
                  <p:embed/>
                </p:oleObj>
              </mc:Choice>
              <mc:Fallback>
                <p:oleObj name="公式" r:id="rId3" imgW="596520" imgH="318240" progId="Equation.3">
                  <p:embed/>
                  <p:pic>
                    <p:nvPicPr>
                      <p:cNvPr id="0" name="Object 5" descr="image2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475" y="2492375"/>
                        <a:ext cx="2087563" cy="1150938"/>
                      </a:xfrm>
                      <a:prstGeom prst="rect">
                        <a:avLst/>
                      </a:prstGeom>
                      <a:solidFill>
                        <a:srgbClr val="006600"/>
                      </a:solidFill>
                      <a:ln w="12700">
                        <a:solidFill>
                          <a:srgbClr val="99FF33"/>
                        </a:solidFill>
                        <a:miter lim="800000"/>
                        <a:headEnd/>
                        <a:tailEnd/>
                      </a:ln>
                    </p:spPr>
                  </p:pic>
                </p:oleObj>
              </mc:Fallback>
            </mc:AlternateContent>
          </a:graphicData>
        </a:graphic>
      </p:graphicFrame>
      <p:sp>
        <p:nvSpPr>
          <p:cNvPr id="44038" name="Text Box 6"/>
          <p:cNvSpPr txBox="1">
            <a:spLocks noChangeArrowheads="1"/>
          </p:cNvSpPr>
          <p:nvPr/>
        </p:nvSpPr>
        <p:spPr bwMode="auto">
          <a:xfrm>
            <a:off x="611188" y="3716338"/>
            <a:ext cx="8064500" cy="1563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5000"/>
              </a:lnSpc>
              <a:spcBef>
                <a:spcPct val="50000"/>
              </a:spcBef>
            </a:pPr>
            <a:r>
              <a:rPr lang="zh-CN" altLang="en-US" sz="2800" b="1">
                <a:solidFill>
                  <a:srgbClr val="FFFF00"/>
                </a:solidFill>
                <a:latin typeface="黑体" panose="02010609060101010101" pitchFamily="49" charset="-122"/>
                <a:ea typeface="黑体" panose="02010609060101010101" pitchFamily="49" charset="-122"/>
              </a:rPr>
              <a:t>结论 ：</a:t>
            </a:r>
            <a:r>
              <a:rPr lang="zh-CN" altLang="en-US" sz="2800" b="1">
                <a:solidFill>
                  <a:schemeClr val="hlink"/>
                </a:solidFill>
                <a:latin typeface="黑体" panose="02010609060101010101" pitchFamily="49" charset="-122"/>
                <a:ea typeface="黑体" panose="02010609060101010101" pitchFamily="49" charset="-122"/>
              </a:rPr>
              <a:t> </a:t>
            </a:r>
            <a:r>
              <a:rPr lang="zh-CN" altLang="en-US" sz="2800" b="1"/>
              <a:t>回路中的自感系数，在量值上等于电流随时间的变化率为一个单位时，在回路中产生自感电动势的绝对值</a:t>
            </a:r>
            <a:r>
              <a:rPr lang="zh-CN" altLang="en-US" sz="2800" b="1">
                <a:ea typeface="仿宋_GB2312" pitchFamily="49" charset="-122"/>
              </a:rPr>
              <a:t>。</a:t>
            </a:r>
            <a:r>
              <a:rPr lang="zh-CN" altLang="en-US" sz="2800" b="1"/>
              <a:t> </a:t>
            </a:r>
          </a:p>
        </p:txBody>
      </p:sp>
      <p:sp>
        <p:nvSpPr>
          <p:cNvPr id="44039" name="Text Box 7"/>
          <p:cNvSpPr txBox="1">
            <a:spLocks noChangeArrowheads="1"/>
          </p:cNvSpPr>
          <p:nvPr/>
        </p:nvSpPr>
        <p:spPr bwMode="auto">
          <a:xfrm>
            <a:off x="611188" y="5229225"/>
            <a:ext cx="7991475"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lang="zh-CN" altLang="en-US" sz="2800" b="1">
                <a:solidFill>
                  <a:srgbClr val="FFFF00"/>
                </a:solidFill>
                <a:latin typeface="黑体" panose="02010609060101010101" pitchFamily="49" charset="-122"/>
                <a:ea typeface="黑体" panose="02010609060101010101" pitchFamily="49" charset="-122"/>
              </a:rPr>
              <a:t>式中负号（</a:t>
            </a:r>
            <a:r>
              <a:rPr lang="en-US" altLang="zh-CN" sz="2800" b="1">
                <a:solidFill>
                  <a:srgbClr val="FFFF00"/>
                </a:solidFill>
                <a:latin typeface="黑体" panose="02010609060101010101" pitchFamily="49" charset="-122"/>
                <a:ea typeface="黑体" panose="02010609060101010101" pitchFamily="49" charset="-122"/>
              </a:rPr>
              <a:t>-</a:t>
            </a:r>
            <a:r>
              <a:rPr lang="zh-CN" altLang="en-US" sz="2800" b="1">
                <a:solidFill>
                  <a:srgbClr val="FFFF00"/>
                </a:solidFill>
                <a:latin typeface="黑体" panose="02010609060101010101" pitchFamily="49" charset="-122"/>
                <a:ea typeface="黑体" panose="02010609060101010101" pitchFamily="49" charset="-122"/>
              </a:rPr>
              <a:t>）表示：</a:t>
            </a:r>
            <a:r>
              <a:rPr lang="zh-CN" altLang="en-US" sz="2800" b="1"/>
              <a:t>自感电动势的方向总是阻碍本身回路电流的变化</a:t>
            </a:r>
            <a:r>
              <a:rPr lang="zh-CN" altLang="en-US" sz="2800" b="1">
                <a:ea typeface="仿宋_GB2312" pitchFamily="49" charset="-122"/>
              </a:rPr>
              <a:t> 。</a:t>
            </a:r>
          </a:p>
        </p:txBody>
      </p:sp>
      <p:graphicFrame>
        <p:nvGraphicFramePr>
          <p:cNvPr id="44041" name="Object 9"/>
          <p:cNvGraphicFramePr>
            <a:graphicFrameLocks noChangeAspect="1"/>
          </p:cNvGraphicFramePr>
          <p:nvPr/>
        </p:nvGraphicFramePr>
        <p:xfrm>
          <a:off x="1133475" y="549275"/>
          <a:ext cx="6442075" cy="1074738"/>
        </p:xfrm>
        <a:graphic>
          <a:graphicData uri="http://schemas.openxmlformats.org/presentationml/2006/ole">
            <mc:AlternateContent xmlns:mc="http://schemas.openxmlformats.org/markup-compatibility/2006">
              <mc:Choice xmlns:v="urn:schemas-microsoft-com:vml" Requires="v">
                <p:oleObj spid="_x0000_s87048" name="公式" r:id="rId5" imgW="2001600" imgH="318240" progId="Equation.3">
                  <p:embed/>
                </p:oleObj>
              </mc:Choice>
              <mc:Fallback>
                <p:oleObj name="公式" r:id="rId5" imgW="2001600" imgH="318240" progId="Equation.3">
                  <p:embed/>
                  <p:pic>
                    <p:nvPicPr>
                      <p:cNvPr id="0" name="Object 9" descr="image2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3475" y="549275"/>
                        <a:ext cx="6442075" cy="1074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041"/>
                                        </p:tgtEl>
                                        <p:attrNameLst>
                                          <p:attrName>style.visibility</p:attrName>
                                        </p:attrNameLst>
                                      </p:cBhvr>
                                      <p:to>
                                        <p:strVal val="visible"/>
                                      </p:to>
                                    </p:set>
                                    <p:animEffect transition="in" filter="wipe(left)">
                                      <p:cBhvr>
                                        <p:cTn id="7" dur="500"/>
                                        <p:tgtEl>
                                          <p:spTgt spid="440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4036"/>
                                        </p:tgtEl>
                                        <p:attrNameLst>
                                          <p:attrName>style.visibility</p:attrName>
                                        </p:attrNameLst>
                                      </p:cBhvr>
                                      <p:to>
                                        <p:strVal val="visible"/>
                                      </p:to>
                                    </p:set>
                                    <p:animEffect transition="in" filter="wipe(left)">
                                      <p:cBhvr>
                                        <p:cTn id="12" dur="500"/>
                                        <p:tgtEl>
                                          <p:spTgt spid="4403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4037"/>
                                        </p:tgtEl>
                                        <p:attrNameLst>
                                          <p:attrName>style.visibility</p:attrName>
                                        </p:attrNameLst>
                                      </p:cBhvr>
                                      <p:to>
                                        <p:strVal val="visible"/>
                                      </p:to>
                                    </p:set>
                                    <p:animEffect transition="in" filter="wipe(left)">
                                      <p:cBhvr>
                                        <p:cTn id="17" dur="500"/>
                                        <p:tgtEl>
                                          <p:spTgt spid="4403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4038"/>
                                        </p:tgtEl>
                                        <p:attrNameLst>
                                          <p:attrName>style.visibility</p:attrName>
                                        </p:attrNameLst>
                                      </p:cBhvr>
                                      <p:to>
                                        <p:strVal val="visible"/>
                                      </p:to>
                                    </p:set>
                                    <p:animEffect transition="in" filter="wipe(left)">
                                      <p:cBhvr>
                                        <p:cTn id="22" dur="500"/>
                                        <p:tgtEl>
                                          <p:spTgt spid="4403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4039"/>
                                        </p:tgtEl>
                                        <p:attrNameLst>
                                          <p:attrName>style.visibility</p:attrName>
                                        </p:attrNameLst>
                                      </p:cBhvr>
                                      <p:to>
                                        <p:strVal val="visible"/>
                                      </p:to>
                                    </p:set>
                                    <p:animEffect transition="in" filter="wipe(left)">
                                      <p:cBhvr>
                                        <p:cTn id="27" dur="500"/>
                                        <p:tgtEl>
                                          <p:spTgt spid="440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6" grpId="0" autoUpdateAnimBg="0"/>
      <p:bldP spid="44038" grpId="0"/>
      <p:bldP spid="44039" grpId="0"/>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60" name="Text Box 4"/>
          <p:cNvSpPr txBox="1">
            <a:spLocks noChangeArrowheads="1"/>
          </p:cNvSpPr>
          <p:nvPr/>
        </p:nvSpPr>
        <p:spPr bwMode="auto">
          <a:xfrm>
            <a:off x="323850" y="404813"/>
            <a:ext cx="8305800"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50000"/>
              </a:spcBef>
            </a:pPr>
            <a:r>
              <a:rPr kumimoji="1" lang="zh-CN" altLang="en-US" sz="2800" b="1">
                <a:solidFill>
                  <a:srgbClr val="FFFF00"/>
                </a:solidFill>
                <a:latin typeface="Times New Roman" panose="02020603050405020304" pitchFamily="18" charset="0"/>
              </a:rPr>
              <a:t>例</a:t>
            </a:r>
            <a:r>
              <a:rPr kumimoji="1" lang="en-US" altLang="zh-CN" sz="2800" b="1">
                <a:solidFill>
                  <a:srgbClr val="FFFF00"/>
                </a:solidFill>
                <a:latin typeface="Times New Roman" panose="02020603050405020304" pitchFamily="18" charset="0"/>
              </a:rPr>
              <a:t>7.</a:t>
            </a:r>
            <a:r>
              <a:rPr kumimoji="1" lang="en-US" altLang="zh-CN" sz="2800" b="1">
                <a:solidFill>
                  <a:schemeClr val="hlink"/>
                </a:solidFill>
                <a:latin typeface="Times New Roman" panose="02020603050405020304" pitchFamily="18" charset="0"/>
              </a:rPr>
              <a:t>    </a:t>
            </a:r>
            <a:r>
              <a:rPr kumimoji="1" lang="zh-CN" altLang="en-US" sz="2800" b="1">
                <a:latin typeface="Times New Roman" panose="02020603050405020304" pitchFamily="18" charset="0"/>
              </a:rPr>
              <a:t>长为</a:t>
            </a:r>
            <a:r>
              <a:rPr kumimoji="1" lang="en-US" altLang="zh-CN" sz="2800" b="1" i="1">
                <a:latin typeface="Times New Roman" panose="02020603050405020304" pitchFamily="18" charset="0"/>
              </a:rPr>
              <a:t>l </a:t>
            </a:r>
            <a:r>
              <a:rPr kumimoji="1" lang="zh-CN" altLang="en-US" sz="2800" b="1">
                <a:latin typeface="Times New Roman" panose="02020603050405020304" pitchFamily="18" charset="0"/>
              </a:rPr>
              <a:t>的螺线管，横断面为</a:t>
            </a:r>
            <a:r>
              <a:rPr kumimoji="1" lang="en-US" altLang="zh-CN" sz="2800" b="1" i="1">
                <a:latin typeface="Times New Roman" panose="02020603050405020304" pitchFamily="18" charset="0"/>
              </a:rPr>
              <a:t>S</a:t>
            </a:r>
            <a:r>
              <a:rPr kumimoji="1" lang="zh-CN" altLang="en-US" sz="2800" b="1">
                <a:latin typeface="Times New Roman" panose="02020603050405020304" pitchFamily="18" charset="0"/>
              </a:rPr>
              <a:t>，线圈总匝数为</a:t>
            </a:r>
            <a:r>
              <a:rPr kumimoji="1" lang="en-US" altLang="zh-CN" sz="2800" b="1" i="1">
                <a:latin typeface="Times New Roman" panose="02020603050405020304" pitchFamily="18" charset="0"/>
              </a:rPr>
              <a:t>N</a:t>
            </a:r>
            <a:r>
              <a:rPr kumimoji="1" lang="zh-CN" altLang="en-US" sz="2800" b="1">
                <a:latin typeface="Times New Roman" panose="02020603050405020304" pitchFamily="18" charset="0"/>
              </a:rPr>
              <a:t>，管中磁介质的磁导率为</a:t>
            </a:r>
            <a:r>
              <a:rPr kumimoji="1" lang="zh-CN" altLang="en-US" sz="2800" b="1" i="1">
                <a:latin typeface="Times New Roman" panose="02020603050405020304" pitchFamily="18" charset="0"/>
                <a:sym typeface="Symbol" panose="05050102010706020507" pitchFamily="18" charset="2"/>
              </a:rPr>
              <a:t> </a:t>
            </a:r>
            <a:r>
              <a:rPr kumimoji="1" lang="zh-CN" altLang="en-US" sz="2800" b="1">
                <a:latin typeface="Times New Roman" panose="02020603050405020304" pitchFamily="18" charset="0"/>
                <a:sym typeface="Symbol" panose="05050102010706020507" pitchFamily="18" charset="2"/>
              </a:rPr>
              <a:t>。求自感系数。</a:t>
            </a:r>
            <a:endParaRPr kumimoji="1" lang="zh-CN" altLang="en-US" sz="2800" b="1">
              <a:latin typeface="Times New Roman" panose="02020603050405020304" pitchFamily="18" charset="0"/>
            </a:endParaRPr>
          </a:p>
        </p:txBody>
      </p:sp>
      <p:sp>
        <p:nvSpPr>
          <p:cNvPr id="45061" name="Text Box 5"/>
          <p:cNvSpPr txBox="1">
            <a:spLocks noChangeArrowheads="1"/>
          </p:cNvSpPr>
          <p:nvPr/>
        </p:nvSpPr>
        <p:spPr bwMode="auto">
          <a:xfrm>
            <a:off x="395288" y="1844675"/>
            <a:ext cx="11525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solidFill>
                  <a:srgbClr val="FFFF00"/>
                </a:solidFill>
                <a:latin typeface="Times New Roman" panose="02020603050405020304" pitchFamily="18" charset="0"/>
                <a:ea typeface="黑体" panose="02010609060101010101" pitchFamily="49" charset="-122"/>
              </a:rPr>
              <a:t>解：</a:t>
            </a:r>
          </a:p>
        </p:txBody>
      </p:sp>
      <p:grpSp>
        <p:nvGrpSpPr>
          <p:cNvPr id="45062" name="Group 6"/>
          <p:cNvGrpSpPr/>
          <p:nvPr/>
        </p:nvGrpSpPr>
        <p:grpSpPr bwMode="auto">
          <a:xfrm>
            <a:off x="4572000" y="1700213"/>
            <a:ext cx="3429000" cy="1828800"/>
            <a:chOff x="2928" y="1008"/>
            <a:chExt cx="2160" cy="1152"/>
          </a:xfrm>
        </p:grpSpPr>
        <p:sp>
          <p:nvSpPr>
            <p:cNvPr id="69646" name="AutoShape 7"/>
            <p:cNvSpPr>
              <a:spLocks noChangeArrowheads="1"/>
            </p:cNvSpPr>
            <p:nvPr/>
          </p:nvSpPr>
          <p:spPr bwMode="auto">
            <a:xfrm rot="5400000">
              <a:off x="3696" y="288"/>
              <a:ext cx="624" cy="2160"/>
            </a:xfrm>
            <a:prstGeom prst="can">
              <a:avLst>
                <a:gd name="adj" fmla="val 54487"/>
              </a:avLst>
            </a:prstGeom>
            <a:gradFill rotWithShape="0">
              <a:gsLst>
                <a:gs pos="0">
                  <a:srgbClr val="FFCCCC"/>
                </a:gs>
                <a:gs pos="100000">
                  <a:srgbClr val="765E5E"/>
                </a:gs>
              </a:gsLst>
              <a:lin ang="5400000" scaled="1"/>
            </a:gradFill>
            <a:ln w="9525">
              <a:solidFill>
                <a:srgbClr val="FFCCCC"/>
              </a:solidFill>
              <a:round/>
            </a:ln>
            <a:effectLst>
              <a:prstShdw prst="shdw12">
                <a:schemeClr val="hlink"/>
              </a:prst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69647" name="Group 8"/>
            <p:cNvGrpSpPr/>
            <p:nvPr/>
          </p:nvGrpSpPr>
          <p:grpSpPr bwMode="auto">
            <a:xfrm>
              <a:off x="3024" y="1008"/>
              <a:ext cx="1921" cy="720"/>
              <a:chOff x="3024" y="1008"/>
              <a:chExt cx="1921" cy="720"/>
            </a:xfrm>
          </p:grpSpPr>
          <p:sp>
            <p:nvSpPr>
              <p:cNvPr id="69652" name="Arc 9"/>
              <p:cNvSpPr/>
              <p:nvPr/>
            </p:nvSpPr>
            <p:spPr bwMode="auto">
              <a:xfrm flipH="1">
                <a:off x="3024" y="1008"/>
                <a:ext cx="385" cy="720"/>
              </a:xfrm>
              <a:custGeom>
                <a:avLst/>
                <a:gdLst>
                  <a:gd name="T0" fmla="*/ 54 w 34649"/>
                  <a:gd name="T1" fmla="*/ 27 h 43200"/>
                  <a:gd name="T2" fmla="*/ 0 w 34649"/>
                  <a:gd name="T3" fmla="*/ 647 h 43200"/>
                  <a:gd name="T4" fmla="*/ 145 w 34649"/>
                  <a:gd name="T5" fmla="*/ 360 h 43200"/>
                  <a:gd name="T6" fmla="*/ 0 60000 65536"/>
                  <a:gd name="T7" fmla="*/ 0 60000 65536"/>
                  <a:gd name="T8" fmla="*/ 0 60000 65536"/>
                </a:gdLst>
                <a:ahLst/>
                <a:cxnLst>
                  <a:cxn ang="T6">
                    <a:pos x="T0" y="T1"/>
                  </a:cxn>
                  <a:cxn ang="T7">
                    <a:pos x="T2" y="T3"/>
                  </a:cxn>
                  <a:cxn ang="T8">
                    <a:pos x="T4" y="T5"/>
                  </a:cxn>
                </a:cxnLst>
                <a:rect l="0" t="0" r="r" b="b"/>
                <a:pathLst>
                  <a:path w="34649" h="43200" fill="none" extrusionOk="0">
                    <a:moveTo>
                      <a:pt x="4851" y="1615"/>
                    </a:moveTo>
                    <a:cubicBezTo>
                      <a:pt x="7453" y="548"/>
                      <a:pt x="10237" y="-1"/>
                      <a:pt x="13049" y="0"/>
                    </a:cubicBezTo>
                    <a:cubicBezTo>
                      <a:pt x="24978" y="0"/>
                      <a:pt x="34649" y="9670"/>
                      <a:pt x="34649" y="21600"/>
                    </a:cubicBezTo>
                    <a:cubicBezTo>
                      <a:pt x="34649" y="33529"/>
                      <a:pt x="24978" y="43200"/>
                      <a:pt x="13049" y="43200"/>
                    </a:cubicBezTo>
                    <a:cubicBezTo>
                      <a:pt x="8337" y="43200"/>
                      <a:pt x="3754" y="41659"/>
                      <a:pt x="0" y="38812"/>
                    </a:cubicBezTo>
                  </a:path>
                  <a:path w="34649" h="43200" stroke="0" extrusionOk="0">
                    <a:moveTo>
                      <a:pt x="4851" y="1615"/>
                    </a:moveTo>
                    <a:cubicBezTo>
                      <a:pt x="7453" y="548"/>
                      <a:pt x="10237" y="-1"/>
                      <a:pt x="13049" y="0"/>
                    </a:cubicBezTo>
                    <a:cubicBezTo>
                      <a:pt x="24978" y="0"/>
                      <a:pt x="34649" y="9670"/>
                      <a:pt x="34649" y="21600"/>
                    </a:cubicBezTo>
                    <a:cubicBezTo>
                      <a:pt x="34649" y="33529"/>
                      <a:pt x="24978" y="43200"/>
                      <a:pt x="13049" y="43200"/>
                    </a:cubicBezTo>
                    <a:cubicBezTo>
                      <a:pt x="8337" y="43200"/>
                      <a:pt x="3754" y="41659"/>
                      <a:pt x="0" y="38812"/>
                    </a:cubicBezTo>
                    <a:lnTo>
                      <a:pt x="13049" y="21600"/>
                    </a:lnTo>
                    <a:lnTo>
                      <a:pt x="4851" y="1615"/>
                    </a:lnTo>
                    <a:close/>
                  </a:path>
                </a:pathLst>
              </a:custGeom>
              <a:noFill/>
              <a:ln w="9525">
                <a:solidFill>
                  <a:srgbClr val="FFFF00"/>
                </a:solidFill>
                <a:round/>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69653" name="Arc 10"/>
              <p:cNvSpPr/>
              <p:nvPr/>
            </p:nvSpPr>
            <p:spPr bwMode="auto">
              <a:xfrm flipH="1">
                <a:off x="3216" y="1008"/>
                <a:ext cx="385" cy="720"/>
              </a:xfrm>
              <a:custGeom>
                <a:avLst/>
                <a:gdLst>
                  <a:gd name="T0" fmla="*/ 54 w 34649"/>
                  <a:gd name="T1" fmla="*/ 27 h 43200"/>
                  <a:gd name="T2" fmla="*/ 0 w 34649"/>
                  <a:gd name="T3" fmla="*/ 647 h 43200"/>
                  <a:gd name="T4" fmla="*/ 145 w 34649"/>
                  <a:gd name="T5" fmla="*/ 360 h 43200"/>
                  <a:gd name="T6" fmla="*/ 0 60000 65536"/>
                  <a:gd name="T7" fmla="*/ 0 60000 65536"/>
                  <a:gd name="T8" fmla="*/ 0 60000 65536"/>
                </a:gdLst>
                <a:ahLst/>
                <a:cxnLst>
                  <a:cxn ang="T6">
                    <a:pos x="T0" y="T1"/>
                  </a:cxn>
                  <a:cxn ang="T7">
                    <a:pos x="T2" y="T3"/>
                  </a:cxn>
                  <a:cxn ang="T8">
                    <a:pos x="T4" y="T5"/>
                  </a:cxn>
                </a:cxnLst>
                <a:rect l="0" t="0" r="r" b="b"/>
                <a:pathLst>
                  <a:path w="34649" h="43200" fill="none" extrusionOk="0">
                    <a:moveTo>
                      <a:pt x="4851" y="1615"/>
                    </a:moveTo>
                    <a:cubicBezTo>
                      <a:pt x="7453" y="548"/>
                      <a:pt x="10237" y="-1"/>
                      <a:pt x="13049" y="0"/>
                    </a:cubicBezTo>
                    <a:cubicBezTo>
                      <a:pt x="24978" y="0"/>
                      <a:pt x="34649" y="9670"/>
                      <a:pt x="34649" y="21600"/>
                    </a:cubicBezTo>
                    <a:cubicBezTo>
                      <a:pt x="34649" y="33529"/>
                      <a:pt x="24978" y="43200"/>
                      <a:pt x="13049" y="43200"/>
                    </a:cubicBezTo>
                    <a:cubicBezTo>
                      <a:pt x="8337" y="43200"/>
                      <a:pt x="3754" y="41659"/>
                      <a:pt x="0" y="38812"/>
                    </a:cubicBezTo>
                  </a:path>
                  <a:path w="34649" h="43200" stroke="0" extrusionOk="0">
                    <a:moveTo>
                      <a:pt x="4851" y="1615"/>
                    </a:moveTo>
                    <a:cubicBezTo>
                      <a:pt x="7453" y="548"/>
                      <a:pt x="10237" y="-1"/>
                      <a:pt x="13049" y="0"/>
                    </a:cubicBezTo>
                    <a:cubicBezTo>
                      <a:pt x="24978" y="0"/>
                      <a:pt x="34649" y="9670"/>
                      <a:pt x="34649" y="21600"/>
                    </a:cubicBezTo>
                    <a:cubicBezTo>
                      <a:pt x="34649" y="33529"/>
                      <a:pt x="24978" y="43200"/>
                      <a:pt x="13049" y="43200"/>
                    </a:cubicBezTo>
                    <a:cubicBezTo>
                      <a:pt x="8337" y="43200"/>
                      <a:pt x="3754" y="41659"/>
                      <a:pt x="0" y="38812"/>
                    </a:cubicBezTo>
                    <a:lnTo>
                      <a:pt x="13049" y="21600"/>
                    </a:lnTo>
                    <a:lnTo>
                      <a:pt x="4851" y="1615"/>
                    </a:lnTo>
                    <a:close/>
                  </a:path>
                </a:pathLst>
              </a:custGeom>
              <a:noFill/>
              <a:ln w="9525">
                <a:solidFill>
                  <a:srgbClr val="FFFF00"/>
                </a:solidFill>
                <a:round/>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69654" name="Arc 11"/>
              <p:cNvSpPr/>
              <p:nvPr/>
            </p:nvSpPr>
            <p:spPr bwMode="auto">
              <a:xfrm flipH="1">
                <a:off x="3408" y="1008"/>
                <a:ext cx="385" cy="720"/>
              </a:xfrm>
              <a:custGeom>
                <a:avLst/>
                <a:gdLst>
                  <a:gd name="T0" fmla="*/ 54 w 34649"/>
                  <a:gd name="T1" fmla="*/ 27 h 43200"/>
                  <a:gd name="T2" fmla="*/ 0 w 34649"/>
                  <a:gd name="T3" fmla="*/ 647 h 43200"/>
                  <a:gd name="T4" fmla="*/ 145 w 34649"/>
                  <a:gd name="T5" fmla="*/ 360 h 43200"/>
                  <a:gd name="T6" fmla="*/ 0 60000 65536"/>
                  <a:gd name="T7" fmla="*/ 0 60000 65536"/>
                  <a:gd name="T8" fmla="*/ 0 60000 65536"/>
                </a:gdLst>
                <a:ahLst/>
                <a:cxnLst>
                  <a:cxn ang="T6">
                    <a:pos x="T0" y="T1"/>
                  </a:cxn>
                  <a:cxn ang="T7">
                    <a:pos x="T2" y="T3"/>
                  </a:cxn>
                  <a:cxn ang="T8">
                    <a:pos x="T4" y="T5"/>
                  </a:cxn>
                </a:cxnLst>
                <a:rect l="0" t="0" r="r" b="b"/>
                <a:pathLst>
                  <a:path w="34649" h="43200" fill="none" extrusionOk="0">
                    <a:moveTo>
                      <a:pt x="4851" y="1615"/>
                    </a:moveTo>
                    <a:cubicBezTo>
                      <a:pt x="7453" y="548"/>
                      <a:pt x="10237" y="-1"/>
                      <a:pt x="13049" y="0"/>
                    </a:cubicBezTo>
                    <a:cubicBezTo>
                      <a:pt x="24978" y="0"/>
                      <a:pt x="34649" y="9670"/>
                      <a:pt x="34649" y="21600"/>
                    </a:cubicBezTo>
                    <a:cubicBezTo>
                      <a:pt x="34649" y="33529"/>
                      <a:pt x="24978" y="43200"/>
                      <a:pt x="13049" y="43200"/>
                    </a:cubicBezTo>
                    <a:cubicBezTo>
                      <a:pt x="8337" y="43200"/>
                      <a:pt x="3754" y="41659"/>
                      <a:pt x="0" y="38812"/>
                    </a:cubicBezTo>
                  </a:path>
                  <a:path w="34649" h="43200" stroke="0" extrusionOk="0">
                    <a:moveTo>
                      <a:pt x="4851" y="1615"/>
                    </a:moveTo>
                    <a:cubicBezTo>
                      <a:pt x="7453" y="548"/>
                      <a:pt x="10237" y="-1"/>
                      <a:pt x="13049" y="0"/>
                    </a:cubicBezTo>
                    <a:cubicBezTo>
                      <a:pt x="24978" y="0"/>
                      <a:pt x="34649" y="9670"/>
                      <a:pt x="34649" y="21600"/>
                    </a:cubicBezTo>
                    <a:cubicBezTo>
                      <a:pt x="34649" y="33529"/>
                      <a:pt x="24978" y="43200"/>
                      <a:pt x="13049" y="43200"/>
                    </a:cubicBezTo>
                    <a:cubicBezTo>
                      <a:pt x="8337" y="43200"/>
                      <a:pt x="3754" y="41659"/>
                      <a:pt x="0" y="38812"/>
                    </a:cubicBezTo>
                    <a:lnTo>
                      <a:pt x="13049" y="21600"/>
                    </a:lnTo>
                    <a:lnTo>
                      <a:pt x="4851" y="1615"/>
                    </a:lnTo>
                    <a:close/>
                  </a:path>
                </a:pathLst>
              </a:custGeom>
              <a:noFill/>
              <a:ln w="9525">
                <a:solidFill>
                  <a:srgbClr val="FFFF00"/>
                </a:solidFill>
                <a:round/>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69655" name="Arc 12"/>
              <p:cNvSpPr/>
              <p:nvPr/>
            </p:nvSpPr>
            <p:spPr bwMode="auto">
              <a:xfrm flipH="1">
                <a:off x="3600" y="1008"/>
                <a:ext cx="385" cy="720"/>
              </a:xfrm>
              <a:custGeom>
                <a:avLst/>
                <a:gdLst>
                  <a:gd name="T0" fmla="*/ 54 w 34649"/>
                  <a:gd name="T1" fmla="*/ 27 h 43200"/>
                  <a:gd name="T2" fmla="*/ 0 w 34649"/>
                  <a:gd name="T3" fmla="*/ 647 h 43200"/>
                  <a:gd name="T4" fmla="*/ 145 w 34649"/>
                  <a:gd name="T5" fmla="*/ 360 h 43200"/>
                  <a:gd name="T6" fmla="*/ 0 60000 65536"/>
                  <a:gd name="T7" fmla="*/ 0 60000 65536"/>
                  <a:gd name="T8" fmla="*/ 0 60000 65536"/>
                </a:gdLst>
                <a:ahLst/>
                <a:cxnLst>
                  <a:cxn ang="T6">
                    <a:pos x="T0" y="T1"/>
                  </a:cxn>
                  <a:cxn ang="T7">
                    <a:pos x="T2" y="T3"/>
                  </a:cxn>
                  <a:cxn ang="T8">
                    <a:pos x="T4" y="T5"/>
                  </a:cxn>
                </a:cxnLst>
                <a:rect l="0" t="0" r="r" b="b"/>
                <a:pathLst>
                  <a:path w="34649" h="43200" fill="none" extrusionOk="0">
                    <a:moveTo>
                      <a:pt x="4851" y="1615"/>
                    </a:moveTo>
                    <a:cubicBezTo>
                      <a:pt x="7453" y="548"/>
                      <a:pt x="10237" y="-1"/>
                      <a:pt x="13049" y="0"/>
                    </a:cubicBezTo>
                    <a:cubicBezTo>
                      <a:pt x="24978" y="0"/>
                      <a:pt x="34649" y="9670"/>
                      <a:pt x="34649" y="21600"/>
                    </a:cubicBezTo>
                    <a:cubicBezTo>
                      <a:pt x="34649" y="33529"/>
                      <a:pt x="24978" y="43200"/>
                      <a:pt x="13049" y="43200"/>
                    </a:cubicBezTo>
                    <a:cubicBezTo>
                      <a:pt x="8337" y="43200"/>
                      <a:pt x="3754" y="41659"/>
                      <a:pt x="0" y="38812"/>
                    </a:cubicBezTo>
                  </a:path>
                  <a:path w="34649" h="43200" stroke="0" extrusionOk="0">
                    <a:moveTo>
                      <a:pt x="4851" y="1615"/>
                    </a:moveTo>
                    <a:cubicBezTo>
                      <a:pt x="7453" y="548"/>
                      <a:pt x="10237" y="-1"/>
                      <a:pt x="13049" y="0"/>
                    </a:cubicBezTo>
                    <a:cubicBezTo>
                      <a:pt x="24978" y="0"/>
                      <a:pt x="34649" y="9670"/>
                      <a:pt x="34649" y="21600"/>
                    </a:cubicBezTo>
                    <a:cubicBezTo>
                      <a:pt x="34649" y="33529"/>
                      <a:pt x="24978" y="43200"/>
                      <a:pt x="13049" y="43200"/>
                    </a:cubicBezTo>
                    <a:cubicBezTo>
                      <a:pt x="8337" y="43200"/>
                      <a:pt x="3754" y="41659"/>
                      <a:pt x="0" y="38812"/>
                    </a:cubicBezTo>
                    <a:lnTo>
                      <a:pt x="13049" y="21600"/>
                    </a:lnTo>
                    <a:lnTo>
                      <a:pt x="4851" y="1615"/>
                    </a:lnTo>
                    <a:close/>
                  </a:path>
                </a:pathLst>
              </a:custGeom>
              <a:noFill/>
              <a:ln w="9525">
                <a:solidFill>
                  <a:srgbClr val="FFFF00"/>
                </a:solidFill>
                <a:round/>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69656" name="Arc 13"/>
              <p:cNvSpPr/>
              <p:nvPr/>
            </p:nvSpPr>
            <p:spPr bwMode="auto">
              <a:xfrm flipH="1">
                <a:off x="3792" y="1008"/>
                <a:ext cx="385" cy="720"/>
              </a:xfrm>
              <a:custGeom>
                <a:avLst/>
                <a:gdLst>
                  <a:gd name="T0" fmla="*/ 54 w 34649"/>
                  <a:gd name="T1" fmla="*/ 27 h 43200"/>
                  <a:gd name="T2" fmla="*/ 0 w 34649"/>
                  <a:gd name="T3" fmla="*/ 647 h 43200"/>
                  <a:gd name="T4" fmla="*/ 145 w 34649"/>
                  <a:gd name="T5" fmla="*/ 360 h 43200"/>
                  <a:gd name="T6" fmla="*/ 0 60000 65536"/>
                  <a:gd name="T7" fmla="*/ 0 60000 65536"/>
                  <a:gd name="T8" fmla="*/ 0 60000 65536"/>
                </a:gdLst>
                <a:ahLst/>
                <a:cxnLst>
                  <a:cxn ang="T6">
                    <a:pos x="T0" y="T1"/>
                  </a:cxn>
                  <a:cxn ang="T7">
                    <a:pos x="T2" y="T3"/>
                  </a:cxn>
                  <a:cxn ang="T8">
                    <a:pos x="T4" y="T5"/>
                  </a:cxn>
                </a:cxnLst>
                <a:rect l="0" t="0" r="r" b="b"/>
                <a:pathLst>
                  <a:path w="34649" h="43200" fill="none" extrusionOk="0">
                    <a:moveTo>
                      <a:pt x="4851" y="1615"/>
                    </a:moveTo>
                    <a:cubicBezTo>
                      <a:pt x="7453" y="548"/>
                      <a:pt x="10237" y="-1"/>
                      <a:pt x="13049" y="0"/>
                    </a:cubicBezTo>
                    <a:cubicBezTo>
                      <a:pt x="24978" y="0"/>
                      <a:pt x="34649" y="9670"/>
                      <a:pt x="34649" y="21600"/>
                    </a:cubicBezTo>
                    <a:cubicBezTo>
                      <a:pt x="34649" y="33529"/>
                      <a:pt x="24978" y="43200"/>
                      <a:pt x="13049" y="43200"/>
                    </a:cubicBezTo>
                    <a:cubicBezTo>
                      <a:pt x="8337" y="43200"/>
                      <a:pt x="3754" y="41659"/>
                      <a:pt x="0" y="38812"/>
                    </a:cubicBezTo>
                  </a:path>
                  <a:path w="34649" h="43200" stroke="0" extrusionOk="0">
                    <a:moveTo>
                      <a:pt x="4851" y="1615"/>
                    </a:moveTo>
                    <a:cubicBezTo>
                      <a:pt x="7453" y="548"/>
                      <a:pt x="10237" y="-1"/>
                      <a:pt x="13049" y="0"/>
                    </a:cubicBezTo>
                    <a:cubicBezTo>
                      <a:pt x="24978" y="0"/>
                      <a:pt x="34649" y="9670"/>
                      <a:pt x="34649" y="21600"/>
                    </a:cubicBezTo>
                    <a:cubicBezTo>
                      <a:pt x="34649" y="33529"/>
                      <a:pt x="24978" y="43200"/>
                      <a:pt x="13049" y="43200"/>
                    </a:cubicBezTo>
                    <a:cubicBezTo>
                      <a:pt x="8337" y="43200"/>
                      <a:pt x="3754" y="41659"/>
                      <a:pt x="0" y="38812"/>
                    </a:cubicBezTo>
                    <a:lnTo>
                      <a:pt x="13049" y="21600"/>
                    </a:lnTo>
                    <a:lnTo>
                      <a:pt x="4851" y="1615"/>
                    </a:lnTo>
                    <a:close/>
                  </a:path>
                </a:pathLst>
              </a:custGeom>
              <a:noFill/>
              <a:ln w="9525">
                <a:solidFill>
                  <a:srgbClr val="FFFF00"/>
                </a:solidFill>
                <a:round/>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69657" name="Arc 14"/>
              <p:cNvSpPr/>
              <p:nvPr/>
            </p:nvSpPr>
            <p:spPr bwMode="auto">
              <a:xfrm flipH="1">
                <a:off x="3984" y="1008"/>
                <a:ext cx="385" cy="720"/>
              </a:xfrm>
              <a:custGeom>
                <a:avLst/>
                <a:gdLst>
                  <a:gd name="T0" fmla="*/ 54 w 34649"/>
                  <a:gd name="T1" fmla="*/ 27 h 43200"/>
                  <a:gd name="T2" fmla="*/ 0 w 34649"/>
                  <a:gd name="T3" fmla="*/ 647 h 43200"/>
                  <a:gd name="T4" fmla="*/ 145 w 34649"/>
                  <a:gd name="T5" fmla="*/ 360 h 43200"/>
                  <a:gd name="T6" fmla="*/ 0 60000 65536"/>
                  <a:gd name="T7" fmla="*/ 0 60000 65536"/>
                  <a:gd name="T8" fmla="*/ 0 60000 65536"/>
                </a:gdLst>
                <a:ahLst/>
                <a:cxnLst>
                  <a:cxn ang="T6">
                    <a:pos x="T0" y="T1"/>
                  </a:cxn>
                  <a:cxn ang="T7">
                    <a:pos x="T2" y="T3"/>
                  </a:cxn>
                  <a:cxn ang="T8">
                    <a:pos x="T4" y="T5"/>
                  </a:cxn>
                </a:cxnLst>
                <a:rect l="0" t="0" r="r" b="b"/>
                <a:pathLst>
                  <a:path w="34649" h="43200" fill="none" extrusionOk="0">
                    <a:moveTo>
                      <a:pt x="4851" y="1615"/>
                    </a:moveTo>
                    <a:cubicBezTo>
                      <a:pt x="7453" y="548"/>
                      <a:pt x="10237" y="-1"/>
                      <a:pt x="13049" y="0"/>
                    </a:cubicBezTo>
                    <a:cubicBezTo>
                      <a:pt x="24978" y="0"/>
                      <a:pt x="34649" y="9670"/>
                      <a:pt x="34649" y="21600"/>
                    </a:cubicBezTo>
                    <a:cubicBezTo>
                      <a:pt x="34649" y="33529"/>
                      <a:pt x="24978" y="43200"/>
                      <a:pt x="13049" y="43200"/>
                    </a:cubicBezTo>
                    <a:cubicBezTo>
                      <a:pt x="8337" y="43200"/>
                      <a:pt x="3754" y="41659"/>
                      <a:pt x="0" y="38812"/>
                    </a:cubicBezTo>
                  </a:path>
                  <a:path w="34649" h="43200" stroke="0" extrusionOk="0">
                    <a:moveTo>
                      <a:pt x="4851" y="1615"/>
                    </a:moveTo>
                    <a:cubicBezTo>
                      <a:pt x="7453" y="548"/>
                      <a:pt x="10237" y="-1"/>
                      <a:pt x="13049" y="0"/>
                    </a:cubicBezTo>
                    <a:cubicBezTo>
                      <a:pt x="24978" y="0"/>
                      <a:pt x="34649" y="9670"/>
                      <a:pt x="34649" y="21600"/>
                    </a:cubicBezTo>
                    <a:cubicBezTo>
                      <a:pt x="34649" y="33529"/>
                      <a:pt x="24978" y="43200"/>
                      <a:pt x="13049" y="43200"/>
                    </a:cubicBezTo>
                    <a:cubicBezTo>
                      <a:pt x="8337" y="43200"/>
                      <a:pt x="3754" y="41659"/>
                      <a:pt x="0" y="38812"/>
                    </a:cubicBezTo>
                    <a:lnTo>
                      <a:pt x="13049" y="21600"/>
                    </a:lnTo>
                    <a:lnTo>
                      <a:pt x="4851" y="1615"/>
                    </a:lnTo>
                    <a:close/>
                  </a:path>
                </a:pathLst>
              </a:custGeom>
              <a:noFill/>
              <a:ln w="9525">
                <a:solidFill>
                  <a:srgbClr val="FFFF00"/>
                </a:solidFill>
                <a:round/>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69658" name="Arc 15"/>
              <p:cNvSpPr/>
              <p:nvPr/>
            </p:nvSpPr>
            <p:spPr bwMode="auto">
              <a:xfrm flipH="1">
                <a:off x="4176" y="1008"/>
                <a:ext cx="385" cy="720"/>
              </a:xfrm>
              <a:custGeom>
                <a:avLst/>
                <a:gdLst>
                  <a:gd name="T0" fmla="*/ 54 w 34649"/>
                  <a:gd name="T1" fmla="*/ 27 h 43200"/>
                  <a:gd name="T2" fmla="*/ 0 w 34649"/>
                  <a:gd name="T3" fmla="*/ 647 h 43200"/>
                  <a:gd name="T4" fmla="*/ 145 w 34649"/>
                  <a:gd name="T5" fmla="*/ 360 h 43200"/>
                  <a:gd name="T6" fmla="*/ 0 60000 65536"/>
                  <a:gd name="T7" fmla="*/ 0 60000 65536"/>
                  <a:gd name="T8" fmla="*/ 0 60000 65536"/>
                </a:gdLst>
                <a:ahLst/>
                <a:cxnLst>
                  <a:cxn ang="T6">
                    <a:pos x="T0" y="T1"/>
                  </a:cxn>
                  <a:cxn ang="T7">
                    <a:pos x="T2" y="T3"/>
                  </a:cxn>
                  <a:cxn ang="T8">
                    <a:pos x="T4" y="T5"/>
                  </a:cxn>
                </a:cxnLst>
                <a:rect l="0" t="0" r="r" b="b"/>
                <a:pathLst>
                  <a:path w="34649" h="43200" fill="none" extrusionOk="0">
                    <a:moveTo>
                      <a:pt x="4851" y="1615"/>
                    </a:moveTo>
                    <a:cubicBezTo>
                      <a:pt x="7453" y="548"/>
                      <a:pt x="10237" y="-1"/>
                      <a:pt x="13049" y="0"/>
                    </a:cubicBezTo>
                    <a:cubicBezTo>
                      <a:pt x="24978" y="0"/>
                      <a:pt x="34649" y="9670"/>
                      <a:pt x="34649" y="21600"/>
                    </a:cubicBezTo>
                    <a:cubicBezTo>
                      <a:pt x="34649" y="33529"/>
                      <a:pt x="24978" y="43200"/>
                      <a:pt x="13049" y="43200"/>
                    </a:cubicBezTo>
                    <a:cubicBezTo>
                      <a:pt x="8337" y="43200"/>
                      <a:pt x="3754" y="41659"/>
                      <a:pt x="0" y="38812"/>
                    </a:cubicBezTo>
                  </a:path>
                  <a:path w="34649" h="43200" stroke="0" extrusionOk="0">
                    <a:moveTo>
                      <a:pt x="4851" y="1615"/>
                    </a:moveTo>
                    <a:cubicBezTo>
                      <a:pt x="7453" y="548"/>
                      <a:pt x="10237" y="-1"/>
                      <a:pt x="13049" y="0"/>
                    </a:cubicBezTo>
                    <a:cubicBezTo>
                      <a:pt x="24978" y="0"/>
                      <a:pt x="34649" y="9670"/>
                      <a:pt x="34649" y="21600"/>
                    </a:cubicBezTo>
                    <a:cubicBezTo>
                      <a:pt x="34649" y="33529"/>
                      <a:pt x="24978" y="43200"/>
                      <a:pt x="13049" y="43200"/>
                    </a:cubicBezTo>
                    <a:cubicBezTo>
                      <a:pt x="8337" y="43200"/>
                      <a:pt x="3754" y="41659"/>
                      <a:pt x="0" y="38812"/>
                    </a:cubicBezTo>
                    <a:lnTo>
                      <a:pt x="13049" y="21600"/>
                    </a:lnTo>
                    <a:lnTo>
                      <a:pt x="4851" y="1615"/>
                    </a:lnTo>
                    <a:close/>
                  </a:path>
                </a:pathLst>
              </a:custGeom>
              <a:noFill/>
              <a:ln w="9525">
                <a:solidFill>
                  <a:srgbClr val="FFFF00"/>
                </a:solidFill>
                <a:round/>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69659" name="Arc 16"/>
              <p:cNvSpPr/>
              <p:nvPr/>
            </p:nvSpPr>
            <p:spPr bwMode="auto">
              <a:xfrm flipH="1">
                <a:off x="4368" y="1008"/>
                <a:ext cx="385" cy="720"/>
              </a:xfrm>
              <a:custGeom>
                <a:avLst/>
                <a:gdLst>
                  <a:gd name="T0" fmla="*/ 54 w 34649"/>
                  <a:gd name="T1" fmla="*/ 27 h 43200"/>
                  <a:gd name="T2" fmla="*/ 0 w 34649"/>
                  <a:gd name="T3" fmla="*/ 647 h 43200"/>
                  <a:gd name="T4" fmla="*/ 145 w 34649"/>
                  <a:gd name="T5" fmla="*/ 360 h 43200"/>
                  <a:gd name="T6" fmla="*/ 0 60000 65536"/>
                  <a:gd name="T7" fmla="*/ 0 60000 65536"/>
                  <a:gd name="T8" fmla="*/ 0 60000 65536"/>
                </a:gdLst>
                <a:ahLst/>
                <a:cxnLst>
                  <a:cxn ang="T6">
                    <a:pos x="T0" y="T1"/>
                  </a:cxn>
                  <a:cxn ang="T7">
                    <a:pos x="T2" y="T3"/>
                  </a:cxn>
                  <a:cxn ang="T8">
                    <a:pos x="T4" y="T5"/>
                  </a:cxn>
                </a:cxnLst>
                <a:rect l="0" t="0" r="r" b="b"/>
                <a:pathLst>
                  <a:path w="34649" h="43200" fill="none" extrusionOk="0">
                    <a:moveTo>
                      <a:pt x="4851" y="1615"/>
                    </a:moveTo>
                    <a:cubicBezTo>
                      <a:pt x="7453" y="548"/>
                      <a:pt x="10237" y="-1"/>
                      <a:pt x="13049" y="0"/>
                    </a:cubicBezTo>
                    <a:cubicBezTo>
                      <a:pt x="24978" y="0"/>
                      <a:pt x="34649" y="9670"/>
                      <a:pt x="34649" y="21600"/>
                    </a:cubicBezTo>
                    <a:cubicBezTo>
                      <a:pt x="34649" y="33529"/>
                      <a:pt x="24978" y="43200"/>
                      <a:pt x="13049" y="43200"/>
                    </a:cubicBezTo>
                    <a:cubicBezTo>
                      <a:pt x="8337" y="43200"/>
                      <a:pt x="3754" y="41659"/>
                      <a:pt x="0" y="38812"/>
                    </a:cubicBezTo>
                  </a:path>
                  <a:path w="34649" h="43200" stroke="0" extrusionOk="0">
                    <a:moveTo>
                      <a:pt x="4851" y="1615"/>
                    </a:moveTo>
                    <a:cubicBezTo>
                      <a:pt x="7453" y="548"/>
                      <a:pt x="10237" y="-1"/>
                      <a:pt x="13049" y="0"/>
                    </a:cubicBezTo>
                    <a:cubicBezTo>
                      <a:pt x="24978" y="0"/>
                      <a:pt x="34649" y="9670"/>
                      <a:pt x="34649" y="21600"/>
                    </a:cubicBezTo>
                    <a:cubicBezTo>
                      <a:pt x="34649" y="33529"/>
                      <a:pt x="24978" y="43200"/>
                      <a:pt x="13049" y="43200"/>
                    </a:cubicBezTo>
                    <a:cubicBezTo>
                      <a:pt x="8337" y="43200"/>
                      <a:pt x="3754" y="41659"/>
                      <a:pt x="0" y="38812"/>
                    </a:cubicBezTo>
                    <a:lnTo>
                      <a:pt x="13049" y="21600"/>
                    </a:lnTo>
                    <a:lnTo>
                      <a:pt x="4851" y="1615"/>
                    </a:lnTo>
                    <a:close/>
                  </a:path>
                </a:pathLst>
              </a:custGeom>
              <a:noFill/>
              <a:ln w="9525">
                <a:solidFill>
                  <a:srgbClr val="FFFF00"/>
                </a:solidFill>
                <a:round/>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69660" name="Arc 17"/>
              <p:cNvSpPr/>
              <p:nvPr/>
            </p:nvSpPr>
            <p:spPr bwMode="auto">
              <a:xfrm flipH="1">
                <a:off x="4560" y="1008"/>
                <a:ext cx="385" cy="720"/>
              </a:xfrm>
              <a:custGeom>
                <a:avLst/>
                <a:gdLst>
                  <a:gd name="T0" fmla="*/ 54 w 34649"/>
                  <a:gd name="T1" fmla="*/ 27 h 43200"/>
                  <a:gd name="T2" fmla="*/ 0 w 34649"/>
                  <a:gd name="T3" fmla="*/ 647 h 43200"/>
                  <a:gd name="T4" fmla="*/ 145 w 34649"/>
                  <a:gd name="T5" fmla="*/ 360 h 43200"/>
                  <a:gd name="T6" fmla="*/ 0 60000 65536"/>
                  <a:gd name="T7" fmla="*/ 0 60000 65536"/>
                  <a:gd name="T8" fmla="*/ 0 60000 65536"/>
                </a:gdLst>
                <a:ahLst/>
                <a:cxnLst>
                  <a:cxn ang="T6">
                    <a:pos x="T0" y="T1"/>
                  </a:cxn>
                  <a:cxn ang="T7">
                    <a:pos x="T2" y="T3"/>
                  </a:cxn>
                  <a:cxn ang="T8">
                    <a:pos x="T4" y="T5"/>
                  </a:cxn>
                </a:cxnLst>
                <a:rect l="0" t="0" r="r" b="b"/>
                <a:pathLst>
                  <a:path w="34649" h="43200" fill="none" extrusionOk="0">
                    <a:moveTo>
                      <a:pt x="4851" y="1615"/>
                    </a:moveTo>
                    <a:cubicBezTo>
                      <a:pt x="7453" y="548"/>
                      <a:pt x="10237" y="-1"/>
                      <a:pt x="13049" y="0"/>
                    </a:cubicBezTo>
                    <a:cubicBezTo>
                      <a:pt x="24978" y="0"/>
                      <a:pt x="34649" y="9670"/>
                      <a:pt x="34649" y="21600"/>
                    </a:cubicBezTo>
                    <a:cubicBezTo>
                      <a:pt x="34649" y="33529"/>
                      <a:pt x="24978" y="43200"/>
                      <a:pt x="13049" y="43200"/>
                    </a:cubicBezTo>
                    <a:cubicBezTo>
                      <a:pt x="8337" y="43200"/>
                      <a:pt x="3754" y="41659"/>
                      <a:pt x="0" y="38812"/>
                    </a:cubicBezTo>
                  </a:path>
                  <a:path w="34649" h="43200" stroke="0" extrusionOk="0">
                    <a:moveTo>
                      <a:pt x="4851" y="1615"/>
                    </a:moveTo>
                    <a:cubicBezTo>
                      <a:pt x="7453" y="548"/>
                      <a:pt x="10237" y="-1"/>
                      <a:pt x="13049" y="0"/>
                    </a:cubicBezTo>
                    <a:cubicBezTo>
                      <a:pt x="24978" y="0"/>
                      <a:pt x="34649" y="9670"/>
                      <a:pt x="34649" y="21600"/>
                    </a:cubicBezTo>
                    <a:cubicBezTo>
                      <a:pt x="34649" y="33529"/>
                      <a:pt x="24978" y="43200"/>
                      <a:pt x="13049" y="43200"/>
                    </a:cubicBezTo>
                    <a:cubicBezTo>
                      <a:pt x="8337" y="43200"/>
                      <a:pt x="3754" y="41659"/>
                      <a:pt x="0" y="38812"/>
                    </a:cubicBezTo>
                    <a:lnTo>
                      <a:pt x="13049" y="21600"/>
                    </a:lnTo>
                    <a:lnTo>
                      <a:pt x="4851" y="1615"/>
                    </a:lnTo>
                    <a:close/>
                  </a:path>
                </a:pathLst>
              </a:custGeom>
              <a:noFill/>
              <a:ln w="9525">
                <a:solidFill>
                  <a:srgbClr val="FFFF00"/>
                </a:solidFill>
                <a:round/>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grpSp>
        <p:sp>
          <p:nvSpPr>
            <p:cNvPr id="69648" name="Line 18"/>
            <p:cNvSpPr>
              <a:spLocks noChangeShapeType="1"/>
            </p:cNvSpPr>
            <p:nvPr/>
          </p:nvSpPr>
          <p:spPr bwMode="auto">
            <a:xfrm>
              <a:off x="4896" y="1728"/>
              <a:ext cx="0" cy="24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9" name="Line 19"/>
            <p:cNvSpPr>
              <a:spLocks noChangeShapeType="1"/>
            </p:cNvSpPr>
            <p:nvPr/>
          </p:nvSpPr>
          <p:spPr bwMode="auto">
            <a:xfrm>
              <a:off x="3072" y="1728"/>
              <a:ext cx="0" cy="24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50" name="Line 20"/>
            <p:cNvSpPr>
              <a:spLocks noChangeShapeType="1"/>
            </p:cNvSpPr>
            <p:nvPr/>
          </p:nvSpPr>
          <p:spPr bwMode="auto">
            <a:xfrm>
              <a:off x="3072" y="1872"/>
              <a:ext cx="1824" cy="0"/>
            </a:xfrm>
            <a:prstGeom prst="line">
              <a:avLst/>
            </a:prstGeom>
            <a:noFill/>
            <a:ln w="9525">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1593903" algn="ctr" rotWithShape="0">
                      <a:schemeClr val="bg2"/>
                    </a:outerShdw>
                  </a:effectLst>
                </a14:hiddenEffects>
              </a:ext>
            </a:extLst>
          </p:spPr>
          <p:txBody>
            <a:bodyPr wrap="none" anchor="ctr"/>
            <a:lstStyle/>
            <a:p>
              <a:endParaRPr lang="zh-CN" altLang="en-US"/>
            </a:p>
          </p:txBody>
        </p:sp>
        <p:graphicFrame>
          <p:nvGraphicFramePr>
            <p:cNvPr id="69651" name="Object 21"/>
            <p:cNvGraphicFramePr>
              <a:graphicFrameLocks noChangeAspect="1"/>
            </p:cNvGraphicFramePr>
            <p:nvPr/>
          </p:nvGraphicFramePr>
          <p:xfrm>
            <a:off x="3840" y="1872"/>
            <a:ext cx="142" cy="288"/>
          </p:xfrm>
          <a:graphic>
            <a:graphicData uri="http://schemas.openxmlformats.org/presentationml/2006/ole">
              <mc:AlternateContent xmlns:mc="http://schemas.openxmlformats.org/markup-compatibility/2006">
                <mc:Choice xmlns:v="urn:schemas-microsoft-com:vml" Requires="v">
                  <p:oleObj spid="_x0000_s88089" name="公式" r:id="rId3" imgW="57240" imgH="138600" progId="Equation.3">
                    <p:embed/>
                  </p:oleObj>
                </mc:Choice>
                <mc:Fallback>
                  <p:oleObj name="公式" r:id="rId3" imgW="57240" imgH="138600" progId="Equation.3">
                    <p:embed/>
                    <p:pic>
                      <p:nvPicPr>
                        <p:cNvPr id="0" name="Object 21" descr="image2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0" y="1872"/>
                          <a:ext cx="142"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45078" name="Object 22"/>
          <p:cNvGraphicFramePr>
            <a:graphicFrameLocks noChangeAspect="1"/>
          </p:cNvGraphicFramePr>
          <p:nvPr/>
        </p:nvGraphicFramePr>
        <p:xfrm>
          <a:off x="1692275" y="1700213"/>
          <a:ext cx="1800225" cy="1050925"/>
        </p:xfrm>
        <a:graphic>
          <a:graphicData uri="http://schemas.openxmlformats.org/presentationml/2006/ole">
            <mc:AlternateContent xmlns:mc="http://schemas.openxmlformats.org/markup-compatibility/2006">
              <mc:Choice xmlns:v="urn:schemas-microsoft-com:vml" Requires="v">
                <p:oleObj spid="_x0000_s88090" name="公式" r:id="rId5" imgW="563760" imgH="318240" progId="Equation.3">
                  <p:embed/>
                </p:oleObj>
              </mc:Choice>
              <mc:Fallback>
                <p:oleObj name="公式" r:id="rId5" imgW="563760" imgH="318240" progId="Equation.3">
                  <p:embed/>
                  <p:pic>
                    <p:nvPicPr>
                      <p:cNvPr id="0" name="Object 22" descr="image2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2275" y="1700213"/>
                        <a:ext cx="1800225" cy="1050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079" name="Object 23"/>
          <p:cNvGraphicFramePr>
            <a:graphicFrameLocks noChangeAspect="1"/>
          </p:cNvGraphicFramePr>
          <p:nvPr/>
        </p:nvGraphicFramePr>
        <p:xfrm>
          <a:off x="611188" y="2781300"/>
          <a:ext cx="3600450" cy="1174750"/>
        </p:xfrm>
        <a:graphic>
          <a:graphicData uri="http://schemas.openxmlformats.org/presentationml/2006/ole">
            <mc:AlternateContent xmlns:mc="http://schemas.openxmlformats.org/markup-compatibility/2006">
              <mc:Choice xmlns:v="urn:schemas-microsoft-com:vml" Requires="v">
                <p:oleObj spid="_x0000_s88091" name="公式" r:id="rId7" imgW="1086480" imgH="342720" progId="Equation.3">
                  <p:embed/>
                </p:oleObj>
              </mc:Choice>
              <mc:Fallback>
                <p:oleObj name="公式" r:id="rId7" imgW="1086480" imgH="342720" progId="Equation.3">
                  <p:embed/>
                  <p:pic>
                    <p:nvPicPr>
                      <p:cNvPr id="0" name="Object 23" descr="image2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1188" y="2781300"/>
                        <a:ext cx="3600450" cy="1174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080" name="Object 24"/>
          <p:cNvGraphicFramePr>
            <a:graphicFrameLocks noChangeAspect="1"/>
          </p:cNvGraphicFramePr>
          <p:nvPr/>
        </p:nvGraphicFramePr>
        <p:xfrm>
          <a:off x="611188" y="4076700"/>
          <a:ext cx="2952750" cy="1174750"/>
        </p:xfrm>
        <a:graphic>
          <a:graphicData uri="http://schemas.openxmlformats.org/presentationml/2006/ole">
            <mc:AlternateContent xmlns:mc="http://schemas.openxmlformats.org/markup-compatibility/2006">
              <mc:Choice xmlns:v="urn:schemas-microsoft-com:vml" Requires="v">
                <p:oleObj spid="_x0000_s88092" name="公式" r:id="rId9" imgW="890640" imgH="342720" progId="Equation.3">
                  <p:embed/>
                </p:oleObj>
              </mc:Choice>
              <mc:Fallback>
                <p:oleObj name="公式" r:id="rId9" imgW="890640" imgH="342720" progId="Equation.3">
                  <p:embed/>
                  <p:pic>
                    <p:nvPicPr>
                      <p:cNvPr id="0" name="Object 24" descr="image2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1188" y="4076700"/>
                        <a:ext cx="2952750" cy="1174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5081" name="Group 25"/>
          <p:cNvGrpSpPr/>
          <p:nvPr/>
        </p:nvGrpSpPr>
        <p:grpSpPr bwMode="auto">
          <a:xfrm>
            <a:off x="468313" y="5589588"/>
            <a:ext cx="3492500" cy="555625"/>
            <a:chOff x="2976" y="2208"/>
            <a:chExt cx="2200" cy="350"/>
          </a:xfrm>
        </p:grpSpPr>
        <p:sp>
          <p:nvSpPr>
            <p:cNvPr id="69644" name="Text Box 26"/>
            <p:cNvSpPr txBox="1">
              <a:spLocks noChangeArrowheads="1"/>
            </p:cNvSpPr>
            <p:nvPr/>
          </p:nvSpPr>
          <p:spPr bwMode="auto">
            <a:xfrm>
              <a:off x="2976" y="2208"/>
              <a:ext cx="139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latin typeface="Times New Roman" panose="02020603050405020304" pitchFamily="18" charset="0"/>
                </a:rPr>
                <a:t>线圈体积：</a:t>
              </a:r>
            </a:p>
          </p:txBody>
        </p:sp>
        <p:graphicFrame>
          <p:nvGraphicFramePr>
            <p:cNvPr id="69645" name="Object 27"/>
            <p:cNvGraphicFramePr>
              <a:graphicFrameLocks noChangeAspect="1"/>
            </p:cNvGraphicFramePr>
            <p:nvPr/>
          </p:nvGraphicFramePr>
          <p:xfrm>
            <a:off x="4320" y="2208"/>
            <a:ext cx="856" cy="350"/>
          </p:xfrm>
          <a:graphic>
            <a:graphicData uri="http://schemas.openxmlformats.org/presentationml/2006/ole">
              <mc:AlternateContent xmlns:mc="http://schemas.openxmlformats.org/markup-compatibility/2006">
                <mc:Choice xmlns:v="urn:schemas-microsoft-com:vml" Requires="v">
                  <p:oleObj spid="_x0000_s88093" name="公式" r:id="rId11" imgW="351360" imgH="138600" progId="Equation.3">
                    <p:embed/>
                  </p:oleObj>
                </mc:Choice>
                <mc:Fallback>
                  <p:oleObj name="公式" r:id="rId11" imgW="351360" imgH="138600" progId="Equation.3">
                    <p:embed/>
                    <p:pic>
                      <p:nvPicPr>
                        <p:cNvPr id="0" name="Object 27" descr="image22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20" y="2208"/>
                          <a:ext cx="856" cy="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45084" name="Object 28"/>
          <p:cNvGraphicFramePr>
            <a:graphicFrameLocks noChangeAspect="1"/>
          </p:cNvGraphicFramePr>
          <p:nvPr/>
        </p:nvGraphicFramePr>
        <p:xfrm>
          <a:off x="6516688" y="3395663"/>
          <a:ext cx="1143000" cy="1041400"/>
        </p:xfrm>
        <a:graphic>
          <a:graphicData uri="http://schemas.openxmlformats.org/presentationml/2006/ole">
            <mc:AlternateContent xmlns:mc="http://schemas.openxmlformats.org/markup-compatibility/2006">
              <mc:Choice xmlns:v="urn:schemas-microsoft-com:vml" Requires="v">
                <p:oleObj spid="_x0000_s88094" name="公式" r:id="rId13" imgW="351360" imgH="318240" progId="Equation.3">
                  <p:embed/>
                </p:oleObj>
              </mc:Choice>
              <mc:Fallback>
                <p:oleObj name="公式" r:id="rId13" imgW="351360" imgH="318240" progId="Equation.3">
                  <p:embed/>
                  <p:pic>
                    <p:nvPicPr>
                      <p:cNvPr id="0" name="Object 28" descr="image22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16688" y="3395663"/>
                        <a:ext cx="1143000" cy="1041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085" name="Object 29"/>
          <p:cNvGraphicFramePr>
            <a:graphicFrameLocks noChangeAspect="1"/>
          </p:cNvGraphicFramePr>
          <p:nvPr/>
        </p:nvGraphicFramePr>
        <p:xfrm>
          <a:off x="4787900" y="5445125"/>
          <a:ext cx="2362200" cy="833438"/>
        </p:xfrm>
        <a:graphic>
          <a:graphicData uri="http://schemas.openxmlformats.org/presentationml/2006/ole">
            <mc:AlternateContent xmlns:mc="http://schemas.openxmlformats.org/markup-compatibility/2006">
              <mc:Choice xmlns:v="urn:schemas-microsoft-com:vml" Requires="v">
                <p:oleObj spid="_x0000_s88095" name="公式" r:id="rId15" imgW="539280" imgH="179280" progId="Equation.3">
                  <p:embed/>
                </p:oleObj>
              </mc:Choice>
              <mc:Fallback>
                <p:oleObj name="公式" r:id="rId15" imgW="539280" imgH="179280" progId="Equation.3">
                  <p:embed/>
                  <p:pic>
                    <p:nvPicPr>
                      <p:cNvPr id="0" name="Object 29" descr="image23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87900" y="5445125"/>
                        <a:ext cx="2362200" cy="833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086" name="Object 30"/>
          <p:cNvGraphicFramePr>
            <a:graphicFrameLocks noChangeAspect="1"/>
          </p:cNvGraphicFramePr>
          <p:nvPr/>
        </p:nvGraphicFramePr>
        <p:xfrm>
          <a:off x="3563938" y="4076700"/>
          <a:ext cx="1944687" cy="1233488"/>
        </p:xfrm>
        <a:graphic>
          <a:graphicData uri="http://schemas.openxmlformats.org/presentationml/2006/ole">
            <mc:AlternateContent xmlns:mc="http://schemas.openxmlformats.org/markup-compatibility/2006">
              <mc:Choice xmlns:v="urn:schemas-microsoft-com:vml" Requires="v">
                <p:oleObj spid="_x0000_s88096" name="公式" r:id="rId17" imgW="547200" imgH="342720" progId="Equation.3">
                  <p:embed/>
                </p:oleObj>
              </mc:Choice>
              <mc:Fallback>
                <p:oleObj name="公式" r:id="rId17" imgW="547200" imgH="342720" progId="Equation.3">
                  <p:embed/>
                  <p:pic>
                    <p:nvPicPr>
                      <p:cNvPr id="0" name="Object 30" descr="image23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63938" y="4076700"/>
                        <a:ext cx="1944687" cy="1233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5060"/>
                                        </p:tgtEl>
                                        <p:attrNameLst>
                                          <p:attrName>style.visibility</p:attrName>
                                        </p:attrNameLst>
                                      </p:cBhvr>
                                      <p:to>
                                        <p:strVal val="visible"/>
                                      </p:to>
                                    </p:set>
                                    <p:animEffect transition="in" filter="dissolve">
                                      <p:cBhvr>
                                        <p:cTn id="7" dur="500"/>
                                        <p:tgtEl>
                                          <p:spTgt spid="4506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5062"/>
                                        </p:tgtEl>
                                        <p:attrNameLst>
                                          <p:attrName>style.visibility</p:attrName>
                                        </p:attrNameLst>
                                      </p:cBhvr>
                                      <p:to>
                                        <p:strVal val="visible"/>
                                      </p:to>
                                    </p:set>
                                    <p:animEffect transition="in" filter="dissolve">
                                      <p:cBhvr>
                                        <p:cTn id="12" dur="500"/>
                                        <p:tgtEl>
                                          <p:spTgt spid="45062"/>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288" fill="hold" grpId="0" nodeType="clickEffect">
                                  <p:stCondLst>
                                    <p:cond delay="0"/>
                                  </p:stCondLst>
                                  <p:childTnLst>
                                    <p:set>
                                      <p:cBhvr>
                                        <p:cTn id="16" dur="1" fill="hold">
                                          <p:stCondLst>
                                            <p:cond delay="0"/>
                                          </p:stCondLst>
                                        </p:cTn>
                                        <p:tgtEl>
                                          <p:spTgt spid="45061"/>
                                        </p:tgtEl>
                                        <p:attrNameLst>
                                          <p:attrName>style.visibility</p:attrName>
                                        </p:attrNameLst>
                                      </p:cBhvr>
                                      <p:to>
                                        <p:strVal val="visible"/>
                                      </p:to>
                                    </p:set>
                                    <p:anim calcmode="lin" valueType="num">
                                      <p:cBhvr>
                                        <p:cTn id="17" dur="500" fill="hold"/>
                                        <p:tgtEl>
                                          <p:spTgt spid="45061"/>
                                        </p:tgtEl>
                                        <p:attrNameLst>
                                          <p:attrName>ppt_w</p:attrName>
                                        </p:attrNameLst>
                                      </p:cBhvr>
                                      <p:tavLst>
                                        <p:tav tm="0">
                                          <p:val>
                                            <p:strVal val="4/3*#ppt_w"/>
                                          </p:val>
                                        </p:tav>
                                        <p:tav tm="100000">
                                          <p:val>
                                            <p:strVal val="#ppt_w"/>
                                          </p:val>
                                        </p:tav>
                                      </p:tavLst>
                                    </p:anim>
                                    <p:anim calcmode="lin" valueType="num">
                                      <p:cBhvr>
                                        <p:cTn id="18" dur="500" fill="hold"/>
                                        <p:tgtEl>
                                          <p:spTgt spid="45061"/>
                                        </p:tgtEl>
                                        <p:attrNameLst>
                                          <p:attrName>ppt_h</p:attrName>
                                        </p:attrNameLst>
                                      </p:cBhvr>
                                      <p:tavLst>
                                        <p:tav tm="0">
                                          <p:val>
                                            <p:strVal val="4/3*#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8" presetClass="entr" presetSubtype="3" fill="hold" nodeType="clickEffect">
                                  <p:stCondLst>
                                    <p:cond delay="0"/>
                                  </p:stCondLst>
                                  <p:childTnLst>
                                    <p:set>
                                      <p:cBhvr>
                                        <p:cTn id="22" dur="1" fill="hold">
                                          <p:stCondLst>
                                            <p:cond delay="0"/>
                                          </p:stCondLst>
                                        </p:cTn>
                                        <p:tgtEl>
                                          <p:spTgt spid="45084"/>
                                        </p:tgtEl>
                                        <p:attrNameLst>
                                          <p:attrName>style.visibility</p:attrName>
                                        </p:attrNameLst>
                                      </p:cBhvr>
                                      <p:to>
                                        <p:strVal val="visible"/>
                                      </p:to>
                                    </p:set>
                                    <p:animEffect transition="in" filter="strips(upRight)">
                                      <p:cBhvr>
                                        <p:cTn id="23" dur="500"/>
                                        <p:tgtEl>
                                          <p:spTgt spid="45084"/>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3" fill="hold" nodeType="clickEffect">
                                  <p:stCondLst>
                                    <p:cond delay="0"/>
                                  </p:stCondLst>
                                  <p:childTnLst>
                                    <p:set>
                                      <p:cBhvr>
                                        <p:cTn id="27" dur="1" fill="hold">
                                          <p:stCondLst>
                                            <p:cond delay="0"/>
                                          </p:stCondLst>
                                        </p:cTn>
                                        <p:tgtEl>
                                          <p:spTgt spid="45078"/>
                                        </p:tgtEl>
                                        <p:attrNameLst>
                                          <p:attrName>style.visibility</p:attrName>
                                        </p:attrNameLst>
                                      </p:cBhvr>
                                      <p:to>
                                        <p:strVal val="visible"/>
                                      </p:to>
                                    </p:set>
                                    <p:animEffect transition="in" filter="strips(upRight)">
                                      <p:cBhvr>
                                        <p:cTn id="28" dur="500"/>
                                        <p:tgtEl>
                                          <p:spTgt spid="45078"/>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3" fill="hold" nodeType="clickEffect">
                                  <p:stCondLst>
                                    <p:cond delay="0"/>
                                  </p:stCondLst>
                                  <p:childTnLst>
                                    <p:set>
                                      <p:cBhvr>
                                        <p:cTn id="32" dur="1" fill="hold">
                                          <p:stCondLst>
                                            <p:cond delay="0"/>
                                          </p:stCondLst>
                                        </p:cTn>
                                        <p:tgtEl>
                                          <p:spTgt spid="45079"/>
                                        </p:tgtEl>
                                        <p:attrNameLst>
                                          <p:attrName>style.visibility</p:attrName>
                                        </p:attrNameLst>
                                      </p:cBhvr>
                                      <p:to>
                                        <p:strVal val="visible"/>
                                      </p:to>
                                    </p:set>
                                    <p:animEffect transition="in" filter="strips(upRight)">
                                      <p:cBhvr>
                                        <p:cTn id="33" dur="500"/>
                                        <p:tgtEl>
                                          <p:spTgt spid="45079"/>
                                        </p:tgtEl>
                                      </p:cBhvr>
                                    </p:animEffect>
                                  </p:childTnLst>
                                </p:cTn>
                              </p:par>
                            </p:childTnLst>
                          </p:cTn>
                        </p:par>
                      </p:childTnLst>
                    </p:cTn>
                  </p:par>
                  <p:par>
                    <p:cTn id="34" fill="hold">
                      <p:stCondLst>
                        <p:cond delay="indefinite"/>
                      </p:stCondLst>
                      <p:childTnLst>
                        <p:par>
                          <p:cTn id="35" fill="hold">
                            <p:stCondLst>
                              <p:cond delay="0"/>
                            </p:stCondLst>
                            <p:childTnLst>
                              <p:par>
                                <p:cTn id="36" presetID="18" presetClass="entr" presetSubtype="3" fill="hold" nodeType="clickEffect">
                                  <p:stCondLst>
                                    <p:cond delay="0"/>
                                  </p:stCondLst>
                                  <p:childTnLst>
                                    <p:set>
                                      <p:cBhvr>
                                        <p:cTn id="37" dur="1" fill="hold">
                                          <p:stCondLst>
                                            <p:cond delay="0"/>
                                          </p:stCondLst>
                                        </p:cTn>
                                        <p:tgtEl>
                                          <p:spTgt spid="45080"/>
                                        </p:tgtEl>
                                        <p:attrNameLst>
                                          <p:attrName>style.visibility</p:attrName>
                                        </p:attrNameLst>
                                      </p:cBhvr>
                                      <p:to>
                                        <p:strVal val="visible"/>
                                      </p:to>
                                    </p:set>
                                    <p:animEffect transition="in" filter="strips(upRight)">
                                      <p:cBhvr>
                                        <p:cTn id="38" dur="500"/>
                                        <p:tgtEl>
                                          <p:spTgt spid="45080"/>
                                        </p:tgtEl>
                                      </p:cBhvr>
                                    </p:animEffect>
                                  </p:childTnLst>
                                </p:cTn>
                              </p:par>
                            </p:childTnLst>
                          </p:cTn>
                        </p:par>
                      </p:childTnLst>
                    </p:cTn>
                  </p:par>
                  <p:par>
                    <p:cTn id="39" fill="hold">
                      <p:stCondLst>
                        <p:cond delay="indefinite"/>
                      </p:stCondLst>
                      <p:childTnLst>
                        <p:par>
                          <p:cTn id="40" fill="hold">
                            <p:stCondLst>
                              <p:cond delay="0"/>
                            </p:stCondLst>
                            <p:childTnLst>
                              <p:par>
                                <p:cTn id="41" presetID="18" presetClass="entr" presetSubtype="3" fill="hold" nodeType="clickEffect">
                                  <p:stCondLst>
                                    <p:cond delay="0"/>
                                  </p:stCondLst>
                                  <p:childTnLst>
                                    <p:set>
                                      <p:cBhvr>
                                        <p:cTn id="42" dur="1" fill="hold">
                                          <p:stCondLst>
                                            <p:cond delay="0"/>
                                          </p:stCondLst>
                                        </p:cTn>
                                        <p:tgtEl>
                                          <p:spTgt spid="45086"/>
                                        </p:tgtEl>
                                        <p:attrNameLst>
                                          <p:attrName>style.visibility</p:attrName>
                                        </p:attrNameLst>
                                      </p:cBhvr>
                                      <p:to>
                                        <p:strVal val="visible"/>
                                      </p:to>
                                    </p:set>
                                    <p:animEffect transition="in" filter="strips(upRight)">
                                      <p:cBhvr>
                                        <p:cTn id="43" dur="500"/>
                                        <p:tgtEl>
                                          <p:spTgt spid="45086"/>
                                        </p:tgtEl>
                                      </p:cBhvr>
                                    </p:animEffect>
                                  </p:childTnLst>
                                </p:cTn>
                              </p:par>
                            </p:childTnLst>
                          </p:cTn>
                        </p:par>
                      </p:childTnLst>
                    </p:cTn>
                  </p:par>
                  <p:par>
                    <p:cTn id="44" fill="hold">
                      <p:stCondLst>
                        <p:cond delay="indefinite"/>
                      </p:stCondLst>
                      <p:childTnLst>
                        <p:par>
                          <p:cTn id="45" fill="hold">
                            <p:stCondLst>
                              <p:cond delay="0"/>
                            </p:stCondLst>
                            <p:childTnLst>
                              <p:par>
                                <p:cTn id="46" presetID="18" presetClass="entr" presetSubtype="6" fill="hold" nodeType="clickEffect">
                                  <p:stCondLst>
                                    <p:cond delay="0"/>
                                  </p:stCondLst>
                                  <p:childTnLst>
                                    <p:set>
                                      <p:cBhvr>
                                        <p:cTn id="47" dur="1" fill="hold">
                                          <p:stCondLst>
                                            <p:cond delay="0"/>
                                          </p:stCondLst>
                                        </p:cTn>
                                        <p:tgtEl>
                                          <p:spTgt spid="45081"/>
                                        </p:tgtEl>
                                        <p:attrNameLst>
                                          <p:attrName>style.visibility</p:attrName>
                                        </p:attrNameLst>
                                      </p:cBhvr>
                                      <p:to>
                                        <p:strVal val="visible"/>
                                      </p:to>
                                    </p:set>
                                    <p:animEffect transition="in" filter="strips(downRight)">
                                      <p:cBhvr>
                                        <p:cTn id="48" dur="500"/>
                                        <p:tgtEl>
                                          <p:spTgt spid="45081"/>
                                        </p:tgtEl>
                                      </p:cBhvr>
                                    </p:animEffect>
                                  </p:childTnLst>
                                </p:cTn>
                              </p:par>
                            </p:childTnLst>
                          </p:cTn>
                        </p:par>
                      </p:childTnLst>
                    </p:cTn>
                  </p:par>
                  <p:par>
                    <p:cTn id="49" fill="hold">
                      <p:stCondLst>
                        <p:cond delay="indefinite"/>
                      </p:stCondLst>
                      <p:childTnLst>
                        <p:par>
                          <p:cTn id="50" fill="hold">
                            <p:stCondLst>
                              <p:cond delay="0"/>
                            </p:stCondLst>
                            <p:childTnLst>
                              <p:par>
                                <p:cTn id="51" presetID="18" presetClass="entr" presetSubtype="3" fill="hold" nodeType="clickEffect">
                                  <p:stCondLst>
                                    <p:cond delay="0"/>
                                  </p:stCondLst>
                                  <p:childTnLst>
                                    <p:set>
                                      <p:cBhvr>
                                        <p:cTn id="52" dur="1" fill="hold">
                                          <p:stCondLst>
                                            <p:cond delay="0"/>
                                          </p:stCondLst>
                                        </p:cTn>
                                        <p:tgtEl>
                                          <p:spTgt spid="45085"/>
                                        </p:tgtEl>
                                        <p:attrNameLst>
                                          <p:attrName>style.visibility</p:attrName>
                                        </p:attrNameLst>
                                      </p:cBhvr>
                                      <p:to>
                                        <p:strVal val="visible"/>
                                      </p:to>
                                    </p:set>
                                    <p:animEffect transition="in" filter="strips(upRight)">
                                      <p:cBhvr>
                                        <p:cTn id="53" dur="500"/>
                                        <p:tgtEl>
                                          <p:spTgt spid="450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0" grpId="0" autoUpdateAnimBg="0"/>
      <p:bldP spid="45061"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6386" name="Group 2"/>
          <p:cNvGrpSpPr/>
          <p:nvPr/>
        </p:nvGrpSpPr>
        <p:grpSpPr bwMode="auto">
          <a:xfrm>
            <a:off x="609600" y="1600200"/>
            <a:ext cx="6705600" cy="3835400"/>
            <a:chOff x="384" y="1008"/>
            <a:chExt cx="4224" cy="2416"/>
          </a:xfrm>
        </p:grpSpPr>
        <p:grpSp>
          <p:nvGrpSpPr>
            <p:cNvPr id="16396" name="Group 3"/>
            <p:cNvGrpSpPr/>
            <p:nvPr/>
          </p:nvGrpSpPr>
          <p:grpSpPr bwMode="auto">
            <a:xfrm>
              <a:off x="384" y="2300"/>
              <a:ext cx="2352" cy="1060"/>
              <a:chOff x="912" y="2208"/>
              <a:chExt cx="3120" cy="1536"/>
            </a:xfrm>
          </p:grpSpPr>
          <p:sp>
            <p:nvSpPr>
              <p:cNvPr id="89092" name="Freeform 4"/>
              <p:cNvSpPr/>
              <p:nvPr/>
            </p:nvSpPr>
            <p:spPr bwMode="auto">
              <a:xfrm>
                <a:off x="960" y="2208"/>
                <a:ext cx="3024" cy="1393"/>
              </a:xfrm>
              <a:custGeom>
                <a:avLst/>
                <a:gdLst>
                  <a:gd name="T0" fmla="*/ 0 w 3024"/>
                  <a:gd name="T1" fmla="*/ 672 h 1392"/>
                  <a:gd name="T2" fmla="*/ 384 w 3024"/>
                  <a:gd name="T3" fmla="*/ 1392 h 1392"/>
                  <a:gd name="T4" fmla="*/ 3024 w 3024"/>
                  <a:gd name="T5" fmla="*/ 720 h 1392"/>
                  <a:gd name="T6" fmla="*/ 2496 w 3024"/>
                  <a:gd name="T7" fmla="*/ 0 h 1392"/>
                  <a:gd name="T8" fmla="*/ 0 w 3024"/>
                  <a:gd name="T9" fmla="*/ 672 h 1392"/>
                </a:gdLst>
                <a:ahLst/>
                <a:cxnLst>
                  <a:cxn ang="0">
                    <a:pos x="T0" y="T1"/>
                  </a:cxn>
                  <a:cxn ang="0">
                    <a:pos x="T2" y="T3"/>
                  </a:cxn>
                  <a:cxn ang="0">
                    <a:pos x="T4" y="T5"/>
                  </a:cxn>
                  <a:cxn ang="0">
                    <a:pos x="T6" y="T7"/>
                  </a:cxn>
                  <a:cxn ang="0">
                    <a:pos x="T8" y="T9"/>
                  </a:cxn>
                </a:cxnLst>
                <a:rect l="0" t="0" r="r" b="b"/>
                <a:pathLst>
                  <a:path w="3024" h="1392">
                    <a:moveTo>
                      <a:pt x="0" y="672"/>
                    </a:moveTo>
                    <a:lnTo>
                      <a:pt x="384" y="1392"/>
                    </a:lnTo>
                    <a:lnTo>
                      <a:pt x="3024" y="720"/>
                    </a:lnTo>
                    <a:lnTo>
                      <a:pt x="2496" y="0"/>
                    </a:lnTo>
                    <a:lnTo>
                      <a:pt x="0" y="672"/>
                    </a:lnTo>
                    <a:close/>
                  </a:path>
                </a:pathLst>
              </a:custGeom>
              <a:gradFill rotWithShape="0">
                <a:gsLst>
                  <a:gs pos="0">
                    <a:schemeClr val="accent1"/>
                  </a:gs>
                  <a:gs pos="100000">
                    <a:schemeClr val="accent1">
                      <a:gamma/>
                      <a:shade val="6275"/>
                      <a:invGamma/>
                    </a:schemeClr>
                  </a:gs>
                </a:gsLst>
                <a:path path="rect">
                  <a:fillToRect t="100000" r="100000"/>
                </a:path>
              </a:gradFill>
              <a:ln w="12700" cap="flat"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89093" name="Freeform 5"/>
              <p:cNvSpPr/>
              <p:nvPr/>
            </p:nvSpPr>
            <p:spPr bwMode="auto">
              <a:xfrm>
                <a:off x="912" y="2880"/>
                <a:ext cx="3120" cy="864"/>
              </a:xfrm>
              <a:custGeom>
                <a:avLst/>
                <a:gdLst>
                  <a:gd name="T0" fmla="*/ 48 w 3120"/>
                  <a:gd name="T1" fmla="*/ 0 h 864"/>
                  <a:gd name="T2" fmla="*/ 0 w 3120"/>
                  <a:gd name="T3" fmla="*/ 48 h 864"/>
                  <a:gd name="T4" fmla="*/ 384 w 3120"/>
                  <a:gd name="T5" fmla="*/ 864 h 864"/>
                  <a:gd name="T6" fmla="*/ 3120 w 3120"/>
                  <a:gd name="T7" fmla="*/ 144 h 864"/>
                  <a:gd name="T8" fmla="*/ 3072 w 3120"/>
                  <a:gd name="T9" fmla="*/ 48 h 864"/>
                  <a:gd name="T10" fmla="*/ 432 w 3120"/>
                  <a:gd name="T11" fmla="*/ 720 h 864"/>
                  <a:gd name="T12" fmla="*/ 48 w 3120"/>
                  <a:gd name="T13" fmla="*/ 0 h 864"/>
                </a:gdLst>
                <a:ahLst/>
                <a:cxnLst>
                  <a:cxn ang="0">
                    <a:pos x="T0" y="T1"/>
                  </a:cxn>
                  <a:cxn ang="0">
                    <a:pos x="T2" y="T3"/>
                  </a:cxn>
                  <a:cxn ang="0">
                    <a:pos x="T4" y="T5"/>
                  </a:cxn>
                  <a:cxn ang="0">
                    <a:pos x="T6" y="T7"/>
                  </a:cxn>
                  <a:cxn ang="0">
                    <a:pos x="T8" y="T9"/>
                  </a:cxn>
                  <a:cxn ang="0">
                    <a:pos x="T10" y="T11"/>
                  </a:cxn>
                  <a:cxn ang="0">
                    <a:pos x="T12" y="T13"/>
                  </a:cxn>
                </a:cxnLst>
                <a:rect l="0" t="0" r="r" b="b"/>
                <a:pathLst>
                  <a:path w="3120" h="864">
                    <a:moveTo>
                      <a:pt x="48" y="0"/>
                    </a:moveTo>
                    <a:lnTo>
                      <a:pt x="0" y="48"/>
                    </a:lnTo>
                    <a:lnTo>
                      <a:pt x="384" y="864"/>
                    </a:lnTo>
                    <a:lnTo>
                      <a:pt x="3120" y="144"/>
                    </a:lnTo>
                    <a:lnTo>
                      <a:pt x="3072" y="48"/>
                    </a:lnTo>
                    <a:lnTo>
                      <a:pt x="432" y="720"/>
                    </a:lnTo>
                    <a:lnTo>
                      <a:pt x="48" y="0"/>
                    </a:lnTo>
                    <a:close/>
                  </a:path>
                </a:pathLst>
              </a:custGeom>
              <a:gradFill rotWithShape="0">
                <a:gsLst>
                  <a:gs pos="0">
                    <a:schemeClr val="accent1"/>
                  </a:gs>
                  <a:gs pos="100000">
                    <a:schemeClr val="accent1">
                      <a:gamma/>
                      <a:shade val="6275"/>
                      <a:invGamma/>
                    </a:schemeClr>
                  </a:gs>
                </a:gsLst>
                <a:path path="rect">
                  <a:fillToRect t="100000" r="100000"/>
                </a:path>
              </a:gradFill>
              <a:ln w="12700" cap="flat"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sp>
          <p:nvSpPr>
            <p:cNvPr id="16397" name="Freeform 6" descr="绿色大理石"/>
            <p:cNvSpPr/>
            <p:nvPr/>
          </p:nvSpPr>
          <p:spPr bwMode="auto">
            <a:xfrm>
              <a:off x="746" y="1179"/>
              <a:ext cx="1628" cy="1855"/>
            </a:xfrm>
            <a:custGeom>
              <a:avLst/>
              <a:gdLst>
                <a:gd name="T0" fmla="*/ 217 w 2160"/>
                <a:gd name="T1" fmla="*/ 199 h 2688"/>
                <a:gd name="T2" fmla="*/ 0 w 2160"/>
                <a:gd name="T3" fmla="*/ 464 h 2688"/>
                <a:gd name="T4" fmla="*/ 0 w 2160"/>
                <a:gd name="T5" fmla="*/ 1855 h 2688"/>
                <a:gd name="T6" fmla="*/ 1628 w 2160"/>
                <a:gd name="T7" fmla="*/ 1491 h 2688"/>
                <a:gd name="T8" fmla="*/ 1628 w 2160"/>
                <a:gd name="T9" fmla="*/ 199 h 2688"/>
                <a:gd name="T10" fmla="*/ 1447 w 2160"/>
                <a:gd name="T11" fmla="*/ 0 h 2688"/>
                <a:gd name="T12" fmla="*/ 217 w 2160"/>
                <a:gd name="T13" fmla="*/ 199 h 26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 h="2688">
                  <a:moveTo>
                    <a:pt x="288" y="288"/>
                  </a:moveTo>
                  <a:lnTo>
                    <a:pt x="0" y="672"/>
                  </a:lnTo>
                  <a:lnTo>
                    <a:pt x="0" y="2688"/>
                  </a:lnTo>
                  <a:lnTo>
                    <a:pt x="2160" y="2160"/>
                  </a:lnTo>
                  <a:lnTo>
                    <a:pt x="2160" y="288"/>
                  </a:lnTo>
                  <a:lnTo>
                    <a:pt x="1920" y="0"/>
                  </a:lnTo>
                  <a:lnTo>
                    <a:pt x="288" y="288"/>
                  </a:lnTo>
                  <a:close/>
                </a:path>
              </a:pathLst>
            </a:custGeom>
            <a:blipFill dpi="0" rotWithShape="0">
              <a:blip r:embed="rId2" cstate="print"/>
              <a:srcRect/>
              <a:tile tx="0" ty="0" sx="100000" sy="100000" flip="none" algn="tl"/>
            </a:blipFill>
            <a:ln w="12700" cap="flat"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8" name="Freeform 7"/>
            <p:cNvSpPr/>
            <p:nvPr/>
          </p:nvSpPr>
          <p:spPr bwMode="auto">
            <a:xfrm>
              <a:off x="818" y="1245"/>
              <a:ext cx="1484" cy="928"/>
            </a:xfrm>
            <a:custGeom>
              <a:avLst/>
              <a:gdLst>
                <a:gd name="T0" fmla="*/ 181 w 1968"/>
                <a:gd name="T1" fmla="*/ 199 h 1344"/>
                <a:gd name="T2" fmla="*/ 0 w 1968"/>
                <a:gd name="T3" fmla="*/ 464 h 1344"/>
                <a:gd name="T4" fmla="*/ 0 w 1968"/>
                <a:gd name="T5" fmla="*/ 928 h 1344"/>
                <a:gd name="T6" fmla="*/ 1484 w 1968"/>
                <a:gd name="T7" fmla="*/ 630 h 1344"/>
                <a:gd name="T8" fmla="*/ 1484 w 1968"/>
                <a:gd name="T9" fmla="*/ 166 h 1344"/>
                <a:gd name="T10" fmla="*/ 1339 w 1968"/>
                <a:gd name="T11" fmla="*/ 0 h 1344"/>
                <a:gd name="T12" fmla="*/ 181 w 1968"/>
                <a:gd name="T13" fmla="*/ 199 h 13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68" h="1344">
                  <a:moveTo>
                    <a:pt x="240" y="288"/>
                  </a:moveTo>
                  <a:lnTo>
                    <a:pt x="0" y="672"/>
                  </a:lnTo>
                  <a:lnTo>
                    <a:pt x="0" y="1344"/>
                  </a:lnTo>
                  <a:lnTo>
                    <a:pt x="1968" y="912"/>
                  </a:lnTo>
                  <a:lnTo>
                    <a:pt x="1968" y="240"/>
                  </a:lnTo>
                  <a:lnTo>
                    <a:pt x="1776" y="0"/>
                  </a:lnTo>
                  <a:lnTo>
                    <a:pt x="240" y="288"/>
                  </a:lnTo>
                  <a:close/>
                </a:path>
              </a:pathLst>
            </a:custGeom>
            <a:solidFill>
              <a:schemeClr val="tx1"/>
            </a:solidFill>
            <a:ln w="12700" cap="flat"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9" name="Freeform 8" descr="绿色大理石"/>
            <p:cNvSpPr/>
            <p:nvPr/>
          </p:nvSpPr>
          <p:spPr bwMode="auto">
            <a:xfrm>
              <a:off x="782" y="1008"/>
              <a:ext cx="1411" cy="370"/>
            </a:xfrm>
            <a:custGeom>
              <a:avLst/>
              <a:gdLst>
                <a:gd name="T0" fmla="*/ 0 w 1872"/>
                <a:gd name="T1" fmla="*/ 204 h 536"/>
                <a:gd name="T2" fmla="*/ 181 w 1872"/>
                <a:gd name="T3" fmla="*/ 370 h 536"/>
                <a:gd name="T4" fmla="*/ 1411 w 1872"/>
                <a:gd name="T5" fmla="*/ 171 h 536"/>
                <a:gd name="T6" fmla="*/ 1158 w 1872"/>
                <a:gd name="T7" fmla="*/ 6 h 536"/>
                <a:gd name="T8" fmla="*/ 1185 w 1872"/>
                <a:gd name="T9" fmla="*/ 3 h 536"/>
                <a:gd name="T10" fmla="*/ 0 w 1872"/>
                <a:gd name="T11" fmla="*/ 204 h 5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72" h="536">
                  <a:moveTo>
                    <a:pt x="0" y="296"/>
                  </a:moveTo>
                  <a:lnTo>
                    <a:pt x="240" y="536"/>
                  </a:lnTo>
                  <a:lnTo>
                    <a:pt x="1872" y="248"/>
                  </a:lnTo>
                  <a:cubicBezTo>
                    <a:pt x="1760" y="168"/>
                    <a:pt x="1643" y="95"/>
                    <a:pt x="1536" y="8"/>
                  </a:cubicBezTo>
                  <a:cubicBezTo>
                    <a:pt x="1527" y="0"/>
                    <a:pt x="1572" y="4"/>
                    <a:pt x="1572" y="4"/>
                  </a:cubicBezTo>
                  <a:lnTo>
                    <a:pt x="0" y="296"/>
                  </a:lnTo>
                  <a:close/>
                </a:path>
              </a:pathLst>
            </a:custGeom>
            <a:blipFill dpi="0" rotWithShape="0">
              <a:blip r:embed="rId2" cstate="print"/>
              <a:srcRect/>
              <a:tile tx="0" ty="0" sx="100000" sy="100000" flip="none" algn="tl"/>
            </a:blipFill>
            <a:ln w="12700" cap="flat"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0" name="Freeform 9" descr="绿色大理石"/>
            <p:cNvSpPr/>
            <p:nvPr/>
          </p:nvSpPr>
          <p:spPr bwMode="auto">
            <a:xfrm>
              <a:off x="565" y="1212"/>
              <a:ext cx="398" cy="431"/>
            </a:xfrm>
            <a:custGeom>
              <a:avLst/>
              <a:gdLst>
                <a:gd name="T0" fmla="*/ 217 w 528"/>
                <a:gd name="T1" fmla="*/ 0 h 624"/>
                <a:gd name="T2" fmla="*/ 398 w 528"/>
                <a:gd name="T3" fmla="*/ 166 h 624"/>
                <a:gd name="T4" fmla="*/ 181 w 528"/>
                <a:gd name="T5" fmla="*/ 431 h 624"/>
                <a:gd name="T6" fmla="*/ 0 w 528"/>
                <a:gd name="T7" fmla="*/ 265 h 624"/>
                <a:gd name="T8" fmla="*/ 217 w 528"/>
                <a:gd name="T9" fmla="*/ 0 h 6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8" h="624">
                  <a:moveTo>
                    <a:pt x="288" y="0"/>
                  </a:moveTo>
                  <a:lnTo>
                    <a:pt x="528" y="240"/>
                  </a:lnTo>
                  <a:lnTo>
                    <a:pt x="240" y="624"/>
                  </a:lnTo>
                  <a:lnTo>
                    <a:pt x="0" y="384"/>
                  </a:lnTo>
                  <a:lnTo>
                    <a:pt x="288" y="0"/>
                  </a:lnTo>
                  <a:close/>
                </a:path>
              </a:pathLst>
            </a:custGeom>
            <a:blipFill dpi="0" rotWithShape="0">
              <a:blip r:embed="rId2" cstate="print"/>
              <a:srcRect/>
              <a:tile tx="0" ty="0" sx="100000" sy="100000" flip="none" algn="tl"/>
            </a:blipFill>
            <a:ln w="12700" cap="flat"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1" name="Freeform 10" descr="绿色大理石"/>
            <p:cNvSpPr/>
            <p:nvPr/>
          </p:nvSpPr>
          <p:spPr bwMode="auto">
            <a:xfrm>
              <a:off x="565" y="1477"/>
              <a:ext cx="181" cy="1557"/>
            </a:xfrm>
            <a:custGeom>
              <a:avLst/>
              <a:gdLst>
                <a:gd name="T0" fmla="*/ 0 w 240"/>
                <a:gd name="T1" fmla="*/ 0 h 2256"/>
                <a:gd name="T2" fmla="*/ 181 w 240"/>
                <a:gd name="T3" fmla="*/ 166 h 2256"/>
                <a:gd name="T4" fmla="*/ 181 w 240"/>
                <a:gd name="T5" fmla="*/ 1557 h 2256"/>
                <a:gd name="T6" fmla="*/ 36 w 240"/>
                <a:gd name="T7" fmla="*/ 1226 h 2256"/>
                <a:gd name="T8" fmla="*/ 0 w 240"/>
                <a:gd name="T9" fmla="*/ 0 h 2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2256">
                  <a:moveTo>
                    <a:pt x="0" y="0"/>
                  </a:moveTo>
                  <a:lnTo>
                    <a:pt x="240" y="240"/>
                  </a:lnTo>
                  <a:lnTo>
                    <a:pt x="240" y="2256"/>
                  </a:lnTo>
                  <a:lnTo>
                    <a:pt x="48" y="1776"/>
                  </a:lnTo>
                  <a:lnTo>
                    <a:pt x="0" y="0"/>
                  </a:lnTo>
                  <a:close/>
                </a:path>
              </a:pathLst>
            </a:custGeom>
            <a:blipFill dpi="0" rotWithShape="0">
              <a:blip r:embed="rId2" cstate="print"/>
              <a:srcRect/>
              <a:tile tx="0" ty="0" sx="100000" sy="100000" flip="none" algn="tl"/>
            </a:blipFill>
            <a:ln w="12700" cap="flat"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6402" name="Group 11"/>
            <p:cNvGrpSpPr/>
            <p:nvPr/>
          </p:nvGrpSpPr>
          <p:grpSpPr bwMode="auto">
            <a:xfrm>
              <a:off x="1289" y="2797"/>
              <a:ext cx="181" cy="232"/>
              <a:chOff x="3648" y="2016"/>
              <a:chExt cx="672" cy="912"/>
            </a:xfrm>
          </p:grpSpPr>
          <p:grpSp>
            <p:nvGrpSpPr>
              <p:cNvPr id="16497" name="Group 12"/>
              <p:cNvGrpSpPr/>
              <p:nvPr/>
            </p:nvGrpSpPr>
            <p:grpSpPr bwMode="auto">
              <a:xfrm>
                <a:off x="3648" y="2610"/>
                <a:ext cx="672" cy="318"/>
                <a:chOff x="3648" y="2610"/>
                <a:chExt cx="672" cy="318"/>
              </a:xfrm>
            </p:grpSpPr>
            <p:sp>
              <p:nvSpPr>
                <p:cNvPr id="16512" name="Oval 13"/>
                <p:cNvSpPr>
                  <a:spLocks noChangeArrowheads="1"/>
                </p:cNvSpPr>
                <p:nvPr/>
              </p:nvSpPr>
              <p:spPr bwMode="auto">
                <a:xfrm>
                  <a:off x="3648" y="2658"/>
                  <a:ext cx="672" cy="270"/>
                </a:xfrm>
                <a:prstGeom prst="ellipse">
                  <a:avLst/>
                </a:prstGeom>
                <a:gradFill rotWithShape="0">
                  <a:gsLst>
                    <a:gs pos="0">
                      <a:srgbClr val="0A0603"/>
                    </a:gs>
                    <a:gs pos="50000">
                      <a:srgbClr val="996633"/>
                    </a:gs>
                    <a:gs pos="100000">
                      <a:srgbClr val="0A0603"/>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zh-CN" sz="4400" b="1">
                    <a:solidFill>
                      <a:schemeClr val="tx2"/>
                    </a:solidFill>
                    <a:latin typeface="Bookman Old Style" panose="02050604050505020204" pitchFamily="18" charset="0"/>
                  </a:endParaRPr>
                </a:p>
              </p:txBody>
            </p:sp>
            <p:sp>
              <p:nvSpPr>
                <p:cNvPr id="16513" name="Rectangle 14"/>
                <p:cNvSpPr>
                  <a:spLocks noChangeArrowheads="1"/>
                </p:cNvSpPr>
                <p:nvPr/>
              </p:nvSpPr>
              <p:spPr bwMode="auto">
                <a:xfrm>
                  <a:off x="3648" y="2688"/>
                  <a:ext cx="672" cy="144"/>
                </a:xfrm>
                <a:prstGeom prst="rect">
                  <a:avLst/>
                </a:prstGeom>
                <a:gradFill rotWithShape="0">
                  <a:gsLst>
                    <a:gs pos="0">
                      <a:srgbClr val="0A0603"/>
                    </a:gs>
                    <a:gs pos="50000">
                      <a:srgbClr val="996633"/>
                    </a:gs>
                    <a:gs pos="100000">
                      <a:srgbClr val="0A0603"/>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514" name="Oval 15"/>
                <p:cNvSpPr>
                  <a:spLocks noChangeArrowheads="1"/>
                </p:cNvSpPr>
                <p:nvPr/>
              </p:nvSpPr>
              <p:spPr bwMode="auto">
                <a:xfrm>
                  <a:off x="3648" y="2610"/>
                  <a:ext cx="672" cy="222"/>
                </a:xfrm>
                <a:prstGeom prst="ellipse">
                  <a:avLst/>
                </a:prstGeom>
                <a:gradFill rotWithShape="0">
                  <a:gsLst>
                    <a:gs pos="0">
                      <a:srgbClr val="472F18"/>
                    </a:gs>
                    <a:gs pos="50000">
                      <a:srgbClr val="996633"/>
                    </a:gs>
                    <a:gs pos="100000">
                      <a:srgbClr val="472F18"/>
                    </a:gs>
                  </a:gsLst>
                  <a:lin ang="270000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6498" name="Group 16"/>
              <p:cNvGrpSpPr/>
              <p:nvPr/>
            </p:nvGrpSpPr>
            <p:grpSpPr bwMode="auto">
              <a:xfrm>
                <a:off x="3888" y="2544"/>
                <a:ext cx="192" cy="192"/>
                <a:chOff x="3888" y="384"/>
                <a:chExt cx="192" cy="192"/>
              </a:xfrm>
            </p:grpSpPr>
            <p:sp>
              <p:nvSpPr>
                <p:cNvPr id="16509" name="Oval 17"/>
                <p:cNvSpPr>
                  <a:spLocks noChangeArrowheads="1"/>
                </p:cNvSpPr>
                <p:nvPr/>
              </p:nvSpPr>
              <p:spPr bwMode="auto">
                <a:xfrm>
                  <a:off x="3888" y="517"/>
                  <a:ext cx="192" cy="59"/>
                </a:xfrm>
                <a:prstGeom prst="ellipse">
                  <a:avLst/>
                </a:prstGeom>
                <a:gradFill rotWithShape="0">
                  <a:gsLst>
                    <a:gs pos="0">
                      <a:srgbClr val="472F18"/>
                    </a:gs>
                    <a:gs pos="50000">
                      <a:srgbClr val="996633"/>
                    </a:gs>
                    <a:gs pos="100000">
                      <a:srgbClr val="472F18"/>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510" name="Rectangle 18"/>
                <p:cNvSpPr>
                  <a:spLocks noChangeArrowheads="1"/>
                </p:cNvSpPr>
                <p:nvPr/>
              </p:nvSpPr>
              <p:spPr bwMode="auto">
                <a:xfrm>
                  <a:off x="3888" y="414"/>
                  <a:ext cx="192" cy="132"/>
                </a:xfrm>
                <a:prstGeom prst="rect">
                  <a:avLst/>
                </a:prstGeom>
                <a:gradFill rotWithShape="0">
                  <a:gsLst>
                    <a:gs pos="0">
                      <a:srgbClr val="472F18"/>
                    </a:gs>
                    <a:gs pos="50000">
                      <a:srgbClr val="996633"/>
                    </a:gs>
                    <a:gs pos="100000">
                      <a:srgbClr val="472F18"/>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511" name="Oval 19"/>
                <p:cNvSpPr>
                  <a:spLocks noChangeArrowheads="1"/>
                </p:cNvSpPr>
                <p:nvPr/>
              </p:nvSpPr>
              <p:spPr bwMode="auto">
                <a:xfrm>
                  <a:off x="3888" y="384"/>
                  <a:ext cx="192" cy="59"/>
                </a:xfrm>
                <a:prstGeom prst="ellipse">
                  <a:avLst/>
                </a:prstGeom>
                <a:gradFill rotWithShape="0">
                  <a:gsLst>
                    <a:gs pos="0">
                      <a:srgbClr val="472F18"/>
                    </a:gs>
                    <a:gs pos="50000">
                      <a:srgbClr val="996633"/>
                    </a:gs>
                    <a:gs pos="100000">
                      <a:srgbClr val="472F18"/>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6499" name="Group 20"/>
              <p:cNvGrpSpPr/>
              <p:nvPr/>
            </p:nvGrpSpPr>
            <p:grpSpPr bwMode="auto">
              <a:xfrm>
                <a:off x="3744" y="2016"/>
                <a:ext cx="480" cy="624"/>
                <a:chOff x="4320" y="1296"/>
                <a:chExt cx="480" cy="624"/>
              </a:xfrm>
            </p:grpSpPr>
            <p:grpSp>
              <p:nvGrpSpPr>
                <p:cNvPr id="16500" name="Group 21"/>
                <p:cNvGrpSpPr/>
                <p:nvPr/>
              </p:nvGrpSpPr>
              <p:grpSpPr bwMode="auto">
                <a:xfrm>
                  <a:off x="4320" y="1296"/>
                  <a:ext cx="480" cy="624"/>
                  <a:chOff x="4320" y="1296"/>
                  <a:chExt cx="480" cy="624"/>
                </a:xfrm>
              </p:grpSpPr>
              <p:sp>
                <p:nvSpPr>
                  <p:cNvPr id="16506" name="Oval 22"/>
                  <p:cNvSpPr>
                    <a:spLocks noChangeArrowheads="1"/>
                  </p:cNvSpPr>
                  <p:nvPr/>
                </p:nvSpPr>
                <p:spPr bwMode="auto">
                  <a:xfrm>
                    <a:off x="4320" y="1728"/>
                    <a:ext cx="480" cy="192"/>
                  </a:xfrm>
                  <a:prstGeom prst="ellipse">
                    <a:avLst/>
                  </a:prstGeom>
                  <a:gradFill rotWithShape="0">
                    <a:gsLst>
                      <a:gs pos="0">
                        <a:srgbClr val="0D0A00"/>
                      </a:gs>
                      <a:gs pos="50000">
                        <a:srgbClr val="CC9900"/>
                      </a:gs>
                      <a:gs pos="100000">
                        <a:srgbClr val="0D0A00"/>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507" name="Rectangle 23"/>
                  <p:cNvSpPr>
                    <a:spLocks noChangeArrowheads="1"/>
                  </p:cNvSpPr>
                  <p:nvPr/>
                </p:nvSpPr>
                <p:spPr bwMode="auto">
                  <a:xfrm>
                    <a:off x="4320" y="1392"/>
                    <a:ext cx="480" cy="432"/>
                  </a:xfrm>
                  <a:prstGeom prst="rect">
                    <a:avLst/>
                  </a:prstGeom>
                  <a:gradFill rotWithShape="0">
                    <a:gsLst>
                      <a:gs pos="0">
                        <a:srgbClr val="0D0A00"/>
                      </a:gs>
                      <a:gs pos="50000">
                        <a:srgbClr val="CC9900"/>
                      </a:gs>
                      <a:gs pos="100000">
                        <a:srgbClr val="0D0A00"/>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508" name="Oval 24"/>
                  <p:cNvSpPr>
                    <a:spLocks noChangeArrowheads="1"/>
                  </p:cNvSpPr>
                  <p:nvPr/>
                </p:nvSpPr>
                <p:spPr bwMode="auto">
                  <a:xfrm>
                    <a:off x="4320" y="1296"/>
                    <a:ext cx="480" cy="192"/>
                  </a:xfrm>
                  <a:prstGeom prst="ellipse">
                    <a:avLst/>
                  </a:prstGeom>
                  <a:gradFill rotWithShape="0">
                    <a:gsLst>
                      <a:gs pos="0">
                        <a:srgbClr val="CC9900"/>
                      </a:gs>
                      <a:gs pos="50000">
                        <a:srgbClr val="0D0A00"/>
                      </a:gs>
                      <a:gs pos="100000">
                        <a:srgbClr val="CC9900"/>
                      </a:gs>
                    </a:gsLst>
                    <a:lin ang="270000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6501" name="Line 25"/>
                <p:cNvSpPr>
                  <a:spLocks noChangeShapeType="1"/>
                </p:cNvSpPr>
                <p:nvPr/>
              </p:nvSpPr>
              <p:spPr bwMode="auto">
                <a:xfrm>
                  <a:off x="4368" y="1440"/>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02" name="Line 26"/>
                <p:cNvSpPr>
                  <a:spLocks noChangeShapeType="1"/>
                </p:cNvSpPr>
                <p:nvPr/>
              </p:nvSpPr>
              <p:spPr bwMode="auto">
                <a:xfrm>
                  <a:off x="4464" y="1488"/>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03" name="Line 27"/>
                <p:cNvSpPr>
                  <a:spLocks noChangeShapeType="1"/>
                </p:cNvSpPr>
                <p:nvPr/>
              </p:nvSpPr>
              <p:spPr bwMode="auto">
                <a:xfrm>
                  <a:off x="4560" y="1488"/>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04" name="Line 28"/>
                <p:cNvSpPr>
                  <a:spLocks noChangeShapeType="1"/>
                </p:cNvSpPr>
                <p:nvPr/>
              </p:nvSpPr>
              <p:spPr bwMode="auto">
                <a:xfrm>
                  <a:off x="4656" y="1488"/>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05" name="Line 29"/>
                <p:cNvSpPr>
                  <a:spLocks noChangeShapeType="1"/>
                </p:cNvSpPr>
                <p:nvPr/>
              </p:nvSpPr>
              <p:spPr bwMode="auto">
                <a:xfrm>
                  <a:off x="4752" y="1440"/>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6403" name="Group 30"/>
            <p:cNvGrpSpPr/>
            <p:nvPr/>
          </p:nvGrpSpPr>
          <p:grpSpPr bwMode="auto">
            <a:xfrm>
              <a:off x="1868" y="2664"/>
              <a:ext cx="180" cy="232"/>
              <a:chOff x="3648" y="2016"/>
              <a:chExt cx="672" cy="912"/>
            </a:xfrm>
          </p:grpSpPr>
          <p:grpSp>
            <p:nvGrpSpPr>
              <p:cNvPr id="16479" name="Group 31"/>
              <p:cNvGrpSpPr/>
              <p:nvPr/>
            </p:nvGrpSpPr>
            <p:grpSpPr bwMode="auto">
              <a:xfrm>
                <a:off x="3648" y="2610"/>
                <a:ext cx="672" cy="318"/>
                <a:chOff x="3648" y="2610"/>
                <a:chExt cx="672" cy="318"/>
              </a:xfrm>
            </p:grpSpPr>
            <p:sp>
              <p:nvSpPr>
                <p:cNvPr id="16494" name="Oval 32"/>
                <p:cNvSpPr>
                  <a:spLocks noChangeArrowheads="1"/>
                </p:cNvSpPr>
                <p:nvPr/>
              </p:nvSpPr>
              <p:spPr bwMode="auto">
                <a:xfrm>
                  <a:off x="3648" y="2658"/>
                  <a:ext cx="672" cy="270"/>
                </a:xfrm>
                <a:prstGeom prst="ellipse">
                  <a:avLst/>
                </a:prstGeom>
                <a:gradFill rotWithShape="0">
                  <a:gsLst>
                    <a:gs pos="0">
                      <a:srgbClr val="0A0603"/>
                    </a:gs>
                    <a:gs pos="50000">
                      <a:srgbClr val="996633"/>
                    </a:gs>
                    <a:gs pos="100000">
                      <a:srgbClr val="0A0603"/>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zh-CN" sz="4400" b="1">
                    <a:solidFill>
                      <a:schemeClr val="tx2"/>
                    </a:solidFill>
                    <a:latin typeface="Bookman Old Style" panose="02050604050505020204" pitchFamily="18" charset="0"/>
                  </a:endParaRPr>
                </a:p>
              </p:txBody>
            </p:sp>
            <p:sp>
              <p:nvSpPr>
                <p:cNvPr id="16495" name="Rectangle 33"/>
                <p:cNvSpPr>
                  <a:spLocks noChangeArrowheads="1"/>
                </p:cNvSpPr>
                <p:nvPr/>
              </p:nvSpPr>
              <p:spPr bwMode="auto">
                <a:xfrm>
                  <a:off x="3648" y="2688"/>
                  <a:ext cx="672" cy="144"/>
                </a:xfrm>
                <a:prstGeom prst="rect">
                  <a:avLst/>
                </a:prstGeom>
                <a:gradFill rotWithShape="0">
                  <a:gsLst>
                    <a:gs pos="0">
                      <a:srgbClr val="0A0603"/>
                    </a:gs>
                    <a:gs pos="50000">
                      <a:srgbClr val="996633"/>
                    </a:gs>
                    <a:gs pos="100000">
                      <a:srgbClr val="0A0603"/>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496" name="Oval 34"/>
                <p:cNvSpPr>
                  <a:spLocks noChangeArrowheads="1"/>
                </p:cNvSpPr>
                <p:nvPr/>
              </p:nvSpPr>
              <p:spPr bwMode="auto">
                <a:xfrm>
                  <a:off x="3648" y="2610"/>
                  <a:ext cx="672" cy="222"/>
                </a:xfrm>
                <a:prstGeom prst="ellipse">
                  <a:avLst/>
                </a:prstGeom>
                <a:gradFill rotWithShape="0">
                  <a:gsLst>
                    <a:gs pos="0">
                      <a:srgbClr val="472F18"/>
                    </a:gs>
                    <a:gs pos="50000">
                      <a:srgbClr val="996633"/>
                    </a:gs>
                    <a:gs pos="100000">
                      <a:srgbClr val="472F18"/>
                    </a:gs>
                  </a:gsLst>
                  <a:lin ang="270000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6480" name="Group 35"/>
              <p:cNvGrpSpPr/>
              <p:nvPr/>
            </p:nvGrpSpPr>
            <p:grpSpPr bwMode="auto">
              <a:xfrm>
                <a:off x="3888" y="2544"/>
                <a:ext cx="192" cy="192"/>
                <a:chOff x="3888" y="384"/>
                <a:chExt cx="192" cy="192"/>
              </a:xfrm>
            </p:grpSpPr>
            <p:sp>
              <p:nvSpPr>
                <p:cNvPr id="16491" name="Oval 36"/>
                <p:cNvSpPr>
                  <a:spLocks noChangeArrowheads="1"/>
                </p:cNvSpPr>
                <p:nvPr/>
              </p:nvSpPr>
              <p:spPr bwMode="auto">
                <a:xfrm>
                  <a:off x="3888" y="517"/>
                  <a:ext cx="192" cy="59"/>
                </a:xfrm>
                <a:prstGeom prst="ellipse">
                  <a:avLst/>
                </a:prstGeom>
                <a:gradFill rotWithShape="0">
                  <a:gsLst>
                    <a:gs pos="0">
                      <a:srgbClr val="472F18"/>
                    </a:gs>
                    <a:gs pos="50000">
                      <a:srgbClr val="996633"/>
                    </a:gs>
                    <a:gs pos="100000">
                      <a:srgbClr val="472F18"/>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492" name="Rectangle 37"/>
                <p:cNvSpPr>
                  <a:spLocks noChangeArrowheads="1"/>
                </p:cNvSpPr>
                <p:nvPr/>
              </p:nvSpPr>
              <p:spPr bwMode="auto">
                <a:xfrm>
                  <a:off x="3888" y="414"/>
                  <a:ext cx="192" cy="132"/>
                </a:xfrm>
                <a:prstGeom prst="rect">
                  <a:avLst/>
                </a:prstGeom>
                <a:gradFill rotWithShape="0">
                  <a:gsLst>
                    <a:gs pos="0">
                      <a:srgbClr val="472F18"/>
                    </a:gs>
                    <a:gs pos="50000">
                      <a:srgbClr val="996633"/>
                    </a:gs>
                    <a:gs pos="100000">
                      <a:srgbClr val="472F18"/>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493" name="Oval 38"/>
                <p:cNvSpPr>
                  <a:spLocks noChangeArrowheads="1"/>
                </p:cNvSpPr>
                <p:nvPr/>
              </p:nvSpPr>
              <p:spPr bwMode="auto">
                <a:xfrm>
                  <a:off x="3888" y="384"/>
                  <a:ext cx="192" cy="59"/>
                </a:xfrm>
                <a:prstGeom prst="ellipse">
                  <a:avLst/>
                </a:prstGeom>
                <a:gradFill rotWithShape="0">
                  <a:gsLst>
                    <a:gs pos="0">
                      <a:srgbClr val="472F18"/>
                    </a:gs>
                    <a:gs pos="50000">
                      <a:srgbClr val="996633"/>
                    </a:gs>
                    <a:gs pos="100000">
                      <a:srgbClr val="472F18"/>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6481" name="Group 39"/>
              <p:cNvGrpSpPr/>
              <p:nvPr/>
            </p:nvGrpSpPr>
            <p:grpSpPr bwMode="auto">
              <a:xfrm>
                <a:off x="3744" y="2016"/>
                <a:ext cx="480" cy="624"/>
                <a:chOff x="4320" y="1296"/>
                <a:chExt cx="480" cy="624"/>
              </a:xfrm>
            </p:grpSpPr>
            <p:grpSp>
              <p:nvGrpSpPr>
                <p:cNvPr id="16482" name="Group 40"/>
                <p:cNvGrpSpPr/>
                <p:nvPr/>
              </p:nvGrpSpPr>
              <p:grpSpPr bwMode="auto">
                <a:xfrm>
                  <a:off x="4320" y="1296"/>
                  <a:ext cx="480" cy="624"/>
                  <a:chOff x="4320" y="1296"/>
                  <a:chExt cx="480" cy="624"/>
                </a:xfrm>
              </p:grpSpPr>
              <p:sp>
                <p:nvSpPr>
                  <p:cNvPr id="16488" name="Oval 41"/>
                  <p:cNvSpPr>
                    <a:spLocks noChangeArrowheads="1"/>
                  </p:cNvSpPr>
                  <p:nvPr/>
                </p:nvSpPr>
                <p:spPr bwMode="auto">
                  <a:xfrm>
                    <a:off x="4320" y="1728"/>
                    <a:ext cx="480" cy="192"/>
                  </a:xfrm>
                  <a:prstGeom prst="ellipse">
                    <a:avLst/>
                  </a:prstGeom>
                  <a:gradFill rotWithShape="0">
                    <a:gsLst>
                      <a:gs pos="0">
                        <a:srgbClr val="0D0A00"/>
                      </a:gs>
                      <a:gs pos="50000">
                        <a:srgbClr val="CC9900"/>
                      </a:gs>
                      <a:gs pos="100000">
                        <a:srgbClr val="0D0A00"/>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489" name="Rectangle 42"/>
                  <p:cNvSpPr>
                    <a:spLocks noChangeArrowheads="1"/>
                  </p:cNvSpPr>
                  <p:nvPr/>
                </p:nvSpPr>
                <p:spPr bwMode="auto">
                  <a:xfrm>
                    <a:off x="4320" y="1392"/>
                    <a:ext cx="480" cy="432"/>
                  </a:xfrm>
                  <a:prstGeom prst="rect">
                    <a:avLst/>
                  </a:prstGeom>
                  <a:gradFill rotWithShape="0">
                    <a:gsLst>
                      <a:gs pos="0">
                        <a:srgbClr val="0D0A00"/>
                      </a:gs>
                      <a:gs pos="50000">
                        <a:srgbClr val="CC9900"/>
                      </a:gs>
                      <a:gs pos="100000">
                        <a:srgbClr val="0D0A00"/>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490" name="Oval 43"/>
                  <p:cNvSpPr>
                    <a:spLocks noChangeArrowheads="1"/>
                  </p:cNvSpPr>
                  <p:nvPr/>
                </p:nvSpPr>
                <p:spPr bwMode="auto">
                  <a:xfrm>
                    <a:off x="4320" y="1296"/>
                    <a:ext cx="480" cy="192"/>
                  </a:xfrm>
                  <a:prstGeom prst="ellipse">
                    <a:avLst/>
                  </a:prstGeom>
                  <a:gradFill rotWithShape="0">
                    <a:gsLst>
                      <a:gs pos="0">
                        <a:srgbClr val="CC9900"/>
                      </a:gs>
                      <a:gs pos="50000">
                        <a:srgbClr val="0D0A00"/>
                      </a:gs>
                      <a:gs pos="100000">
                        <a:srgbClr val="CC9900"/>
                      </a:gs>
                    </a:gsLst>
                    <a:lin ang="270000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6483" name="Line 44"/>
                <p:cNvSpPr>
                  <a:spLocks noChangeShapeType="1"/>
                </p:cNvSpPr>
                <p:nvPr/>
              </p:nvSpPr>
              <p:spPr bwMode="auto">
                <a:xfrm>
                  <a:off x="4368" y="1440"/>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84" name="Line 45"/>
                <p:cNvSpPr>
                  <a:spLocks noChangeShapeType="1"/>
                </p:cNvSpPr>
                <p:nvPr/>
              </p:nvSpPr>
              <p:spPr bwMode="auto">
                <a:xfrm>
                  <a:off x="4464" y="1488"/>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85" name="Line 46"/>
                <p:cNvSpPr>
                  <a:spLocks noChangeShapeType="1"/>
                </p:cNvSpPr>
                <p:nvPr/>
              </p:nvSpPr>
              <p:spPr bwMode="auto">
                <a:xfrm>
                  <a:off x="4560" y="1488"/>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86" name="Line 47"/>
                <p:cNvSpPr>
                  <a:spLocks noChangeShapeType="1"/>
                </p:cNvSpPr>
                <p:nvPr/>
              </p:nvSpPr>
              <p:spPr bwMode="auto">
                <a:xfrm>
                  <a:off x="4656" y="1488"/>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87" name="Line 48"/>
                <p:cNvSpPr>
                  <a:spLocks noChangeShapeType="1"/>
                </p:cNvSpPr>
                <p:nvPr/>
              </p:nvSpPr>
              <p:spPr bwMode="auto">
                <a:xfrm>
                  <a:off x="4752" y="1440"/>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6404" name="Line 49"/>
            <p:cNvSpPr>
              <a:spLocks noChangeShapeType="1"/>
            </p:cNvSpPr>
            <p:nvPr/>
          </p:nvSpPr>
          <p:spPr bwMode="auto">
            <a:xfrm>
              <a:off x="1542" y="1520"/>
              <a:ext cx="10" cy="131"/>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5" name="Line 50"/>
            <p:cNvSpPr>
              <a:spLocks noChangeShapeType="1"/>
            </p:cNvSpPr>
            <p:nvPr/>
          </p:nvSpPr>
          <p:spPr bwMode="auto">
            <a:xfrm>
              <a:off x="968" y="1705"/>
              <a:ext cx="105" cy="131"/>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6" name="Line 51"/>
            <p:cNvSpPr>
              <a:spLocks noChangeShapeType="1"/>
            </p:cNvSpPr>
            <p:nvPr/>
          </p:nvSpPr>
          <p:spPr bwMode="auto">
            <a:xfrm flipH="1">
              <a:off x="2062" y="1564"/>
              <a:ext cx="90" cy="12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7" name="Line 52"/>
            <p:cNvSpPr>
              <a:spLocks noChangeShapeType="1"/>
            </p:cNvSpPr>
            <p:nvPr/>
          </p:nvSpPr>
          <p:spPr bwMode="auto">
            <a:xfrm>
              <a:off x="1252" y="1586"/>
              <a:ext cx="46" cy="13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8" name="Line 53"/>
            <p:cNvSpPr>
              <a:spLocks noChangeShapeType="1"/>
            </p:cNvSpPr>
            <p:nvPr/>
          </p:nvSpPr>
          <p:spPr bwMode="auto">
            <a:xfrm flipH="1">
              <a:off x="1687" y="1509"/>
              <a:ext cx="15" cy="131"/>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9" name="Line 54"/>
            <p:cNvSpPr>
              <a:spLocks noChangeShapeType="1"/>
            </p:cNvSpPr>
            <p:nvPr/>
          </p:nvSpPr>
          <p:spPr bwMode="auto">
            <a:xfrm>
              <a:off x="1397" y="1553"/>
              <a:ext cx="36" cy="131"/>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10" name="Line 55"/>
            <p:cNvSpPr>
              <a:spLocks noChangeShapeType="1"/>
            </p:cNvSpPr>
            <p:nvPr/>
          </p:nvSpPr>
          <p:spPr bwMode="auto">
            <a:xfrm>
              <a:off x="1103" y="1640"/>
              <a:ext cx="75" cy="131"/>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11" name="Line 56"/>
            <p:cNvSpPr>
              <a:spLocks noChangeShapeType="1"/>
            </p:cNvSpPr>
            <p:nvPr/>
          </p:nvSpPr>
          <p:spPr bwMode="auto">
            <a:xfrm flipH="1">
              <a:off x="1942" y="1520"/>
              <a:ext cx="73" cy="133"/>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12" name="Line 57"/>
            <p:cNvSpPr>
              <a:spLocks noChangeShapeType="1"/>
            </p:cNvSpPr>
            <p:nvPr/>
          </p:nvSpPr>
          <p:spPr bwMode="auto">
            <a:xfrm flipH="1">
              <a:off x="1607" y="1575"/>
              <a:ext cx="6" cy="75"/>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13" name="Line 58"/>
            <p:cNvSpPr>
              <a:spLocks noChangeShapeType="1"/>
            </p:cNvSpPr>
            <p:nvPr/>
          </p:nvSpPr>
          <p:spPr bwMode="auto">
            <a:xfrm flipH="1">
              <a:off x="1868" y="1586"/>
              <a:ext cx="29" cy="54"/>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14" name="Line 59"/>
            <p:cNvSpPr>
              <a:spLocks noChangeShapeType="1"/>
            </p:cNvSpPr>
            <p:nvPr/>
          </p:nvSpPr>
          <p:spPr bwMode="auto">
            <a:xfrm flipH="1">
              <a:off x="2002" y="1607"/>
              <a:ext cx="30" cy="55"/>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15" name="Line 60"/>
            <p:cNvSpPr>
              <a:spLocks noChangeShapeType="1"/>
            </p:cNvSpPr>
            <p:nvPr/>
          </p:nvSpPr>
          <p:spPr bwMode="auto">
            <a:xfrm>
              <a:off x="1478" y="1596"/>
              <a:ext cx="15" cy="66"/>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16" name="Line 61"/>
            <p:cNvSpPr>
              <a:spLocks noChangeShapeType="1"/>
            </p:cNvSpPr>
            <p:nvPr/>
          </p:nvSpPr>
          <p:spPr bwMode="auto">
            <a:xfrm>
              <a:off x="1343" y="1629"/>
              <a:ext cx="15" cy="66"/>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17" name="Line 62"/>
            <p:cNvSpPr>
              <a:spLocks noChangeShapeType="1"/>
            </p:cNvSpPr>
            <p:nvPr/>
          </p:nvSpPr>
          <p:spPr bwMode="auto">
            <a:xfrm>
              <a:off x="1208" y="1673"/>
              <a:ext cx="30" cy="65"/>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18" name="Line 63"/>
            <p:cNvSpPr>
              <a:spLocks noChangeShapeType="1"/>
            </p:cNvSpPr>
            <p:nvPr/>
          </p:nvSpPr>
          <p:spPr bwMode="auto">
            <a:xfrm>
              <a:off x="1088" y="1738"/>
              <a:ext cx="30" cy="55"/>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19" name="Line 64"/>
            <p:cNvSpPr>
              <a:spLocks noChangeShapeType="1"/>
            </p:cNvSpPr>
            <p:nvPr/>
          </p:nvSpPr>
          <p:spPr bwMode="auto">
            <a:xfrm flipH="1">
              <a:off x="1747" y="1564"/>
              <a:ext cx="20" cy="76"/>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20" name="Text Box 65"/>
            <p:cNvSpPr txBox="1">
              <a:spLocks noChangeArrowheads="1"/>
            </p:cNvSpPr>
            <p:nvPr/>
          </p:nvSpPr>
          <p:spPr bwMode="auto">
            <a:xfrm rot="-1427555">
              <a:off x="834" y="1565"/>
              <a:ext cx="20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a:solidFill>
                    <a:schemeClr val="bg1"/>
                  </a:solidFill>
                  <a:latin typeface="Bookman Old Style" panose="02050604050505020204" pitchFamily="18" charset="0"/>
                </a:rPr>
                <a:t>0</a:t>
              </a:r>
            </a:p>
          </p:txBody>
        </p:sp>
        <p:sp>
          <p:nvSpPr>
            <p:cNvPr id="16421" name="Text Box 66"/>
            <p:cNvSpPr txBox="1">
              <a:spLocks noChangeArrowheads="1"/>
            </p:cNvSpPr>
            <p:nvPr/>
          </p:nvSpPr>
          <p:spPr bwMode="auto">
            <a:xfrm rot="-1133598">
              <a:off x="1078" y="1434"/>
              <a:ext cx="29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a:solidFill>
                    <a:schemeClr val="bg1"/>
                  </a:solidFill>
                  <a:latin typeface="Bookman Old Style" panose="02050604050505020204" pitchFamily="18" charset="0"/>
                </a:rPr>
                <a:t>10</a:t>
              </a:r>
            </a:p>
          </p:txBody>
        </p:sp>
        <p:sp>
          <p:nvSpPr>
            <p:cNvPr id="16422" name="Text Box 67"/>
            <p:cNvSpPr txBox="1">
              <a:spLocks noChangeArrowheads="1"/>
            </p:cNvSpPr>
            <p:nvPr/>
          </p:nvSpPr>
          <p:spPr bwMode="auto">
            <a:xfrm rot="-373348">
              <a:off x="1383" y="1358"/>
              <a:ext cx="29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a:solidFill>
                    <a:schemeClr val="bg1"/>
                  </a:solidFill>
                  <a:latin typeface="Bookman Old Style" panose="02050604050505020204" pitchFamily="18" charset="0"/>
                </a:rPr>
                <a:t>20</a:t>
              </a:r>
            </a:p>
          </p:txBody>
        </p:sp>
        <p:sp>
          <p:nvSpPr>
            <p:cNvPr id="16423" name="Text Box 68"/>
            <p:cNvSpPr txBox="1">
              <a:spLocks noChangeArrowheads="1"/>
            </p:cNvSpPr>
            <p:nvPr/>
          </p:nvSpPr>
          <p:spPr bwMode="auto">
            <a:xfrm rot="440609">
              <a:off x="1727" y="1325"/>
              <a:ext cx="29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a:solidFill>
                    <a:schemeClr val="bg1"/>
                  </a:solidFill>
                  <a:latin typeface="Bookman Old Style" panose="02050604050505020204" pitchFamily="18" charset="0"/>
                </a:rPr>
                <a:t>30</a:t>
              </a:r>
            </a:p>
          </p:txBody>
        </p:sp>
        <p:sp>
          <p:nvSpPr>
            <p:cNvPr id="16424" name="Text Box 69"/>
            <p:cNvSpPr txBox="1">
              <a:spLocks noChangeArrowheads="1"/>
            </p:cNvSpPr>
            <p:nvPr/>
          </p:nvSpPr>
          <p:spPr bwMode="auto">
            <a:xfrm rot="1515299">
              <a:off x="2012" y="1347"/>
              <a:ext cx="29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a:solidFill>
                    <a:schemeClr val="bg1"/>
                  </a:solidFill>
                  <a:latin typeface="Bookman Old Style" panose="02050604050505020204" pitchFamily="18" charset="0"/>
                </a:rPr>
                <a:t>40</a:t>
              </a:r>
            </a:p>
          </p:txBody>
        </p:sp>
        <p:grpSp>
          <p:nvGrpSpPr>
            <p:cNvPr id="16425" name="Group 70"/>
            <p:cNvGrpSpPr/>
            <p:nvPr/>
          </p:nvGrpSpPr>
          <p:grpSpPr bwMode="auto">
            <a:xfrm>
              <a:off x="3456" y="2688"/>
              <a:ext cx="1152" cy="720"/>
              <a:chOff x="3456" y="2688"/>
              <a:chExt cx="1104" cy="720"/>
            </a:xfrm>
          </p:grpSpPr>
          <p:sp>
            <p:nvSpPr>
              <p:cNvPr id="16476" name="Oval 71"/>
              <p:cNvSpPr>
                <a:spLocks noChangeArrowheads="1"/>
              </p:cNvSpPr>
              <p:nvPr/>
            </p:nvSpPr>
            <p:spPr bwMode="auto">
              <a:xfrm>
                <a:off x="3456" y="2880"/>
                <a:ext cx="1104" cy="528"/>
              </a:xfrm>
              <a:prstGeom prst="ellipse">
                <a:avLst/>
              </a:prstGeom>
              <a:gradFill rotWithShape="0">
                <a:gsLst>
                  <a:gs pos="0">
                    <a:srgbClr val="0A0603"/>
                  </a:gs>
                  <a:gs pos="50000">
                    <a:srgbClr val="996633"/>
                  </a:gs>
                  <a:gs pos="100000">
                    <a:srgbClr val="0A0603"/>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zh-CN" sz="4400" b="1">
                  <a:solidFill>
                    <a:schemeClr val="tx2"/>
                  </a:solidFill>
                  <a:latin typeface="Bookman Old Style" panose="02050604050505020204" pitchFamily="18" charset="0"/>
                </a:endParaRPr>
              </a:p>
            </p:txBody>
          </p:sp>
          <p:sp>
            <p:nvSpPr>
              <p:cNvPr id="16477" name="Rectangle 72"/>
              <p:cNvSpPr>
                <a:spLocks noChangeArrowheads="1"/>
              </p:cNvSpPr>
              <p:nvPr/>
            </p:nvSpPr>
            <p:spPr bwMode="auto">
              <a:xfrm>
                <a:off x="3456" y="2929"/>
                <a:ext cx="1104" cy="287"/>
              </a:xfrm>
              <a:prstGeom prst="rect">
                <a:avLst/>
              </a:prstGeom>
              <a:gradFill rotWithShape="0">
                <a:gsLst>
                  <a:gs pos="0">
                    <a:srgbClr val="0A0603"/>
                  </a:gs>
                  <a:gs pos="50000">
                    <a:srgbClr val="996633"/>
                  </a:gs>
                  <a:gs pos="100000">
                    <a:srgbClr val="0A0603"/>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478" name="Oval 73"/>
              <p:cNvSpPr>
                <a:spLocks noChangeArrowheads="1"/>
              </p:cNvSpPr>
              <p:nvPr/>
            </p:nvSpPr>
            <p:spPr bwMode="auto">
              <a:xfrm>
                <a:off x="3456" y="2688"/>
                <a:ext cx="1104" cy="533"/>
              </a:xfrm>
              <a:prstGeom prst="ellipse">
                <a:avLst/>
              </a:prstGeom>
              <a:gradFill rotWithShape="0">
                <a:gsLst>
                  <a:gs pos="0">
                    <a:srgbClr val="472F18"/>
                  </a:gs>
                  <a:gs pos="50000">
                    <a:srgbClr val="996633"/>
                  </a:gs>
                  <a:gs pos="100000">
                    <a:srgbClr val="472F18"/>
                  </a:gs>
                </a:gsLst>
                <a:lin ang="270000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6426" name="Group 74"/>
            <p:cNvGrpSpPr/>
            <p:nvPr/>
          </p:nvGrpSpPr>
          <p:grpSpPr bwMode="auto">
            <a:xfrm>
              <a:off x="3744" y="2016"/>
              <a:ext cx="576" cy="1066"/>
              <a:chOff x="4320" y="1296"/>
              <a:chExt cx="480" cy="624"/>
            </a:xfrm>
          </p:grpSpPr>
          <p:sp>
            <p:nvSpPr>
              <p:cNvPr id="16473" name="Oval 75"/>
              <p:cNvSpPr>
                <a:spLocks noChangeArrowheads="1"/>
              </p:cNvSpPr>
              <p:nvPr/>
            </p:nvSpPr>
            <p:spPr bwMode="auto">
              <a:xfrm>
                <a:off x="4320" y="1728"/>
                <a:ext cx="480" cy="192"/>
              </a:xfrm>
              <a:prstGeom prst="ellipse">
                <a:avLst/>
              </a:prstGeom>
              <a:gradFill rotWithShape="0">
                <a:gsLst>
                  <a:gs pos="0">
                    <a:srgbClr val="0D0A00"/>
                  </a:gs>
                  <a:gs pos="50000">
                    <a:srgbClr val="CC9900"/>
                  </a:gs>
                  <a:gs pos="100000">
                    <a:srgbClr val="0D0A00"/>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474" name="Rectangle 76"/>
              <p:cNvSpPr>
                <a:spLocks noChangeArrowheads="1"/>
              </p:cNvSpPr>
              <p:nvPr/>
            </p:nvSpPr>
            <p:spPr bwMode="auto">
              <a:xfrm>
                <a:off x="4320" y="1392"/>
                <a:ext cx="480" cy="432"/>
              </a:xfrm>
              <a:prstGeom prst="rect">
                <a:avLst/>
              </a:prstGeom>
              <a:gradFill rotWithShape="0">
                <a:gsLst>
                  <a:gs pos="0">
                    <a:srgbClr val="0D0A00"/>
                  </a:gs>
                  <a:gs pos="50000">
                    <a:srgbClr val="CC9900"/>
                  </a:gs>
                  <a:gs pos="100000">
                    <a:srgbClr val="0D0A00"/>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475" name="Oval 77"/>
              <p:cNvSpPr>
                <a:spLocks noChangeArrowheads="1"/>
              </p:cNvSpPr>
              <p:nvPr/>
            </p:nvSpPr>
            <p:spPr bwMode="auto">
              <a:xfrm>
                <a:off x="4320" y="1296"/>
                <a:ext cx="480" cy="192"/>
              </a:xfrm>
              <a:prstGeom prst="ellipse">
                <a:avLst/>
              </a:prstGeom>
              <a:gradFill rotWithShape="0">
                <a:gsLst>
                  <a:gs pos="0">
                    <a:srgbClr val="CC9900"/>
                  </a:gs>
                  <a:gs pos="50000">
                    <a:srgbClr val="0D0A00"/>
                  </a:gs>
                  <a:gs pos="100000">
                    <a:srgbClr val="CC9900"/>
                  </a:gs>
                </a:gsLst>
                <a:lin ang="270000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6427" name="Group 78"/>
            <p:cNvGrpSpPr/>
            <p:nvPr/>
          </p:nvGrpSpPr>
          <p:grpSpPr bwMode="auto">
            <a:xfrm>
              <a:off x="3552" y="1920"/>
              <a:ext cx="912" cy="528"/>
              <a:chOff x="3456" y="2688"/>
              <a:chExt cx="1104" cy="720"/>
            </a:xfrm>
          </p:grpSpPr>
          <p:sp>
            <p:nvSpPr>
              <p:cNvPr id="16470" name="Oval 79"/>
              <p:cNvSpPr>
                <a:spLocks noChangeArrowheads="1"/>
              </p:cNvSpPr>
              <p:nvPr/>
            </p:nvSpPr>
            <p:spPr bwMode="auto">
              <a:xfrm>
                <a:off x="3456" y="2880"/>
                <a:ext cx="1104" cy="528"/>
              </a:xfrm>
              <a:prstGeom prst="ellipse">
                <a:avLst/>
              </a:prstGeom>
              <a:gradFill rotWithShape="0">
                <a:gsLst>
                  <a:gs pos="0">
                    <a:srgbClr val="0A0603"/>
                  </a:gs>
                  <a:gs pos="50000">
                    <a:srgbClr val="996633"/>
                  </a:gs>
                  <a:gs pos="100000">
                    <a:srgbClr val="0A0603"/>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zh-CN" sz="4400" b="1">
                  <a:solidFill>
                    <a:schemeClr val="tx2"/>
                  </a:solidFill>
                  <a:latin typeface="Bookman Old Style" panose="02050604050505020204" pitchFamily="18" charset="0"/>
                </a:endParaRPr>
              </a:p>
            </p:txBody>
          </p:sp>
          <p:sp>
            <p:nvSpPr>
              <p:cNvPr id="16471" name="Rectangle 80"/>
              <p:cNvSpPr>
                <a:spLocks noChangeArrowheads="1"/>
              </p:cNvSpPr>
              <p:nvPr/>
            </p:nvSpPr>
            <p:spPr bwMode="auto">
              <a:xfrm>
                <a:off x="3456" y="2929"/>
                <a:ext cx="1104" cy="287"/>
              </a:xfrm>
              <a:prstGeom prst="rect">
                <a:avLst/>
              </a:prstGeom>
              <a:gradFill rotWithShape="0">
                <a:gsLst>
                  <a:gs pos="0">
                    <a:srgbClr val="0A0603"/>
                  </a:gs>
                  <a:gs pos="50000">
                    <a:srgbClr val="996633"/>
                  </a:gs>
                  <a:gs pos="100000">
                    <a:srgbClr val="0A0603"/>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472" name="Oval 81"/>
              <p:cNvSpPr>
                <a:spLocks noChangeArrowheads="1"/>
              </p:cNvSpPr>
              <p:nvPr/>
            </p:nvSpPr>
            <p:spPr bwMode="auto">
              <a:xfrm>
                <a:off x="3456" y="2688"/>
                <a:ext cx="1104" cy="533"/>
              </a:xfrm>
              <a:prstGeom prst="ellipse">
                <a:avLst/>
              </a:prstGeom>
              <a:gradFill rotWithShape="0">
                <a:gsLst>
                  <a:gs pos="0">
                    <a:srgbClr val="472F18"/>
                  </a:gs>
                  <a:gs pos="50000">
                    <a:srgbClr val="996633"/>
                  </a:gs>
                  <a:gs pos="100000">
                    <a:srgbClr val="472F18"/>
                  </a:gs>
                </a:gsLst>
                <a:lin ang="270000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6428" name="Oval 82"/>
            <p:cNvSpPr>
              <a:spLocks noChangeArrowheads="1"/>
            </p:cNvSpPr>
            <p:nvPr/>
          </p:nvSpPr>
          <p:spPr bwMode="auto">
            <a:xfrm>
              <a:off x="3792" y="2016"/>
              <a:ext cx="432" cy="192"/>
            </a:xfrm>
            <a:prstGeom prst="ellipse">
              <a:avLst/>
            </a:prstGeom>
            <a:solidFill>
              <a:schemeClr val="bg2"/>
            </a:solidFill>
            <a:ln w="1270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6429" name="Group 83"/>
            <p:cNvGrpSpPr/>
            <p:nvPr/>
          </p:nvGrpSpPr>
          <p:grpSpPr bwMode="auto">
            <a:xfrm>
              <a:off x="3552" y="2832"/>
              <a:ext cx="181" cy="232"/>
              <a:chOff x="3648" y="2016"/>
              <a:chExt cx="672" cy="912"/>
            </a:xfrm>
          </p:grpSpPr>
          <p:grpSp>
            <p:nvGrpSpPr>
              <p:cNvPr id="16452" name="Group 84"/>
              <p:cNvGrpSpPr/>
              <p:nvPr/>
            </p:nvGrpSpPr>
            <p:grpSpPr bwMode="auto">
              <a:xfrm>
                <a:off x="3648" y="2610"/>
                <a:ext cx="672" cy="318"/>
                <a:chOff x="3648" y="2610"/>
                <a:chExt cx="672" cy="318"/>
              </a:xfrm>
            </p:grpSpPr>
            <p:sp>
              <p:nvSpPr>
                <p:cNvPr id="16467" name="Oval 85"/>
                <p:cNvSpPr>
                  <a:spLocks noChangeArrowheads="1"/>
                </p:cNvSpPr>
                <p:nvPr/>
              </p:nvSpPr>
              <p:spPr bwMode="auto">
                <a:xfrm>
                  <a:off x="3648" y="2658"/>
                  <a:ext cx="672" cy="270"/>
                </a:xfrm>
                <a:prstGeom prst="ellipse">
                  <a:avLst/>
                </a:prstGeom>
                <a:gradFill rotWithShape="0">
                  <a:gsLst>
                    <a:gs pos="0">
                      <a:srgbClr val="0A0603"/>
                    </a:gs>
                    <a:gs pos="50000">
                      <a:srgbClr val="996633"/>
                    </a:gs>
                    <a:gs pos="100000">
                      <a:srgbClr val="0A0603"/>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zh-CN" sz="4400" b="1">
                    <a:solidFill>
                      <a:schemeClr val="tx2"/>
                    </a:solidFill>
                    <a:latin typeface="Bookman Old Style" panose="02050604050505020204" pitchFamily="18" charset="0"/>
                  </a:endParaRPr>
                </a:p>
              </p:txBody>
            </p:sp>
            <p:sp>
              <p:nvSpPr>
                <p:cNvPr id="16468" name="Rectangle 86"/>
                <p:cNvSpPr>
                  <a:spLocks noChangeArrowheads="1"/>
                </p:cNvSpPr>
                <p:nvPr/>
              </p:nvSpPr>
              <p:spPr bwMode="auto">
                <a:xfrm>
                  <a:off x="3648" y="2688"/>
                  <a:ext cx="672" cy="144"/>
                </a:xfrm>
                <a:prstGeom prst="rect">
                  <a:avLst/>
                </a:prstGeom>
                <a:gradFill rotWithShape="0">
                  <a:gsLst>
                    <a:gs pos="0">
                      <a:srgbClr val="0A0603"/>
                    </a:gs>
                    <a:gs pos="50000">
                      <a:srgbClr val="996633"/>
                    </a:gs>
                    <a:gs pos="100000">
                      <a:srgbClr val="0A0603"/>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469" name="Oval 87"/>
                <p:cNvSpPr>
                  <a:spLocks noChangeArrowheads="1"/>
                </p:cNvSpPr>
                <p:nvPr/>
              </p:nvSpPr>
              <p:spPr bwMode="auto">
                <a:xfrm>
                  <a:off x="3648" y="2610"/>
                  <a:ext cx="672" cy="222"/>
                </a:xfrm>
                <a:prstGeom prst="ellipse">
                  <a:avLst/>
                </a:prstGeom>
                <a:gradFill rotWithShape="0">
                  <a:gsLst>
                    <a:gs pos="0">
                      <a:srgbClr val="472F18"/>
                    </a:gs>
                    <a:gs pos="50000">
                      <a:srgbClr val="996633"/>
                    </a:gs>
                    <a:gs pos="100000">
                      <a:srgbClr val="472F18"/>
                    </a:gs>
                  </a:gsLst>
                  <a:lin ang="270000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6453" name="Group 88"/>
              <p:cNvGrpSpPr/>
              <p:nvPr/>
            </p:nvGrpSpPr>
            <p:grpSpPr bwMode="auto">
              <a:xfrm>
                <a:off x="3888" y="2544"/>
                <a:ext cx="192" cy="192"/>
                <a:chOff x="3888" y="384"/>
                <a:chExt cx="192" cy="192"/>
              </a:xfrm>
            </p:grpSpPr>
            <p:sp>
              <p:nvSpPr>
                <p:cNvPr id="16464" name="Oval 89"/>
                <p:cNvSpPr>
                  <a:spLocks noChangeArrowheads="1"/>
                </p:cNvSpPr>
                <p:nvPr/>
              </p:nvSpPr>
              <p:spPr bwMode="auto">
                <a:xfrm>
                  <a:off x="3888" y="517"/>
                  <a:ext cx="192" cy="59"/>
                </a:xfrm>
                <a:prstGeom prst="ellipse">
                  <a:avLst/>
                </a:prstGeom>
                <a:gradFill rotWithShape="0">
                  <a:gsLst>
                    <a:gs pos="0">
                      <a:srgbClr val="472F18"/>
                    </a:gs>
                    <a:gs pos="50000">
                      <a:srgbClr val="996633"/>
                    </a:gs>
                    <a:gs pos="100000">
                      <a:srgbClr val="472F18"/>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465" name="Rectangle 90"/>
                <p:cNvSpPr>
                  <a:spLocks noChangeArrowheads="1"/>
                </p:cNvSpPr>
                <p:nvPr/>
              </p:nvSpPr>
              <p:spPr bwMode="auto">
                <a:xfrm>
                  <a:off x="3888" y="414"/>
                  <a:ext cx="192" cy="132"/>
                </a:xfrm>
                <a:prstGeom prst="rect">
                  <a:avLst/>
                </a:prstGeom>
                <a:gradFill rotWithShape="0">
                  <a:gsLst>
                    <a:gs pos="0">
                      <a:srgbClr val="472F18"/>
                    </a:gs>
                    <a:gs pos="50000">
                      <a:srgbClr val="996633"/>
                    </a:gs>
                    <a:gs pos="100000">
                      <a:srgbClr val="472F18"/>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466" name="Oval 91"/>
                <p:cNvSpPr>
                  <a:spLocks noChangeArrowheads="1"/>
                </p:cNvSpPr>
                <p:nvPr/>
              </p:nvSpPr>
              <p:spPr bwMode="auto">
                <a:xfrm>
                  <a:off x="3888" y="384"/>
                  <a:ext cx="192" cy="59"/>
                </a:xfrm>
                <a:prstGeom prst="ellipse">
                  <a:avLst/>
                </a:prstGeom>
                <a:gradFill rotWithShape="0">
                  <a:gsLst>
                    <a:gs pos="0">
                      <a:srgbClr val="472F18"/>
                    </a:gs>
                    <a:gs pos="50000">
                      <a:srgbClr val="996633"/>
                    </a:gs>
                    <a:gs pos="100000">
                      <a:srgbClr val="472F18"/>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6454" name="Group 92"/>
              <p:cNvGrpSpPr/>
              <p:nvPr/>
            </p:nvGrpSpPr>
            <p:grpSpPr bwMode="auto">
              <a:xfrm>
                <a:off x="3744" y="2016"/>
                <a:ext cx="480" cy="624"/>
                <a:chOff x="4320" y="1296"/>
                <a:chExt cx="480" cy="624"/>
              </a:xfrm>
            </p:grpSpPr>
            <p:grpSp>
              <p:nvGrpSpPr>
                <p:cNvPr id="16455" name="Group 93"/>
                <p:cNvGrpSpPr/>
                <p:nvPr/>
              </p:nvGrpSpPr>
              <p:grpSpPr bwMode="auto">
                <a:xfrm>
                  <a:off x="4320" y="1296"/>
                  <a:ext cx="480" cy="624"/>
                  <a:chOff x="4320" y="1296"/>
                  <a:chExt cx="480" cy="624"/>
                </a:xfrm>
              </p:grpSpPr>
              <p:sp>
                <p:nvSpPr>
                  <p:cNvPr id="16461" name="Oval 94"/>
                  <p:cNvSpPr>
                    <a:spLocks noChangeArrowheads="1"/>
                  </p:cNvSpPr>
                  <p:nvPr/>
                </p:nvSpPr>
                <p:spPr bwMode="auto">
                  <a:xfrm>
                    <a:off x="4320" y="1728"/>
                    <a:ext cx="480" cy="192"/>
                  </a:xfrm>
                  <a:prstGeom prst="ellipse">
                    <a:avLst/>
                  </a:prstGeom>
                  <a:gradFill rotWithShape="0">
                    <a:gsLst>
                      <a:gs pos="0">
                        <a:srgbClr val="0D0A00"/>
                      </a:gs>
                      <a:gs pos="50000">
                        <a:srgbClr val="CC9900"/>
                      </a:gs>
                      <a:gs pos="100000">
                        <a:srgbClr val="0D0A00"/>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462" name="Rectangle 95"/>
                  <p:cNvSpPr>
                    <a:spLocks noChangeArrowheads="1"/>
                  </p:cNvSpPr>
                  <p:nvPr/>
                </p:nvSpPr>
                <p:spPr bwMode="auto">
                  <a:xfrm>
                    <a:off x="4320" y="1392"/>
                    <a:ext cx="480" cy="432"/>
                  </a:xfrm>
                  <a:prstGeom prst="rect">
                    <a:avLst/>
                  </a:prstGeom>
                  <a:gradFill rotWithShape="0">
                    <a:gsLst>
                      <a:gs pos="0">
                        <a:srgbClr val="0D0A00"/>
                      </a:gs>
                      <a:gs pos="50000">
                        <a:srgbClr val="CC9900"/>
                      </a:gs>
                      <a:gs pos="100000">
                        <a:srgbClr val="0D0A00"/>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463" name="Oval 96"/>
                  <p:cNvSpPr>
                    <a:spLocks noChangeArrowheads="1"/>
                  </p:cNvSpPr>
                  <p:nvPr/>
                </p:nvSpPr>
                <p:spPr bwMode="auto">
                  <a:xfrm>
                    <a:off x="4320" y="1296"/>
                    <a:ext cx="480" cy="192"/>
                  </a:xfrm>
                  <a:prstGeom prst="ellipse">
                    <a:avLst/>
                  </a:prstGeom>
                  <a:gradFill rotWithShape="0">
                    <a:gsLst>
                      <a:gs pos="0">
                        <a:srgbClr val="CC9900"/>
                      </a:gs>
                      <a:gs pos="50000">
                        <a:srgbClr val="0D0A00"/>
                      </a:gs>
                      <a:gs pos="100000">
                        <a:srgbClr val="CC9900"/>
                      </a:gs>
                    </a:gsLst>
                    <a:lin ang="270000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6456" name="Line 97"/>
                <p:cNvSpPr>
                  <a:spLocks noChangeShapeType="1"/>
                </p:cNvSpPr>
                <p:nvPr/>
              </p:nvSpPr>
              <p:spPr bwMode="auto">
                <a:xfrm>
                  <a:off x="4368" y="1440"/>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57" name="Line 98"/>
                <p:cNvSpPr>
                  <a:spLocks noChangeShapeType="1"/>
                </p:cNvSpPr>
                <p:nvPr/>
              </p:nvSpPr>
              <p:spPr bwMode="auto">
                <a:xfrm>
                  <a:off x="4464" y="1488"/>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58" name="Line 99"/>
                <p:cNvSpPr>
                  <a:spLocks noChangeShapeType="1"/>
                </p:cNvSpPr>
                <p:nvPr/>
              </p:nvSpPr>
              <p:spPr bwMode="auto">
                <a:xfrm>
                  <a:off x="4560" y="1488"/>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59" name="Line 100"/>
                <p:cNvSpPr>
                  <a:spLocks noChangeShapeType="1"/>
                </p:cNvSpPr>
                <p:nvPr/>
              </p:nvSpPr>
              <p:spPr bwMode="auto">
                <a:xfrm>
                  <a:off x="4656" y="1488"/>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60" name="Line 101"/>
                <p:cNvSpPr>
                  <a:spLocks noChangeShapeType="1"/>
                </p:cNvSpPr>
                <p:nvPr/>
              </p:nvSpPr>
              <p:spPr bwMode="auto">
                <a:xfrm>
                  <a:off x="4752" y="1440"/>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6430" name="Group 102"/>
            <p:cNvGrpSpPr/>
            <p:nvPr/>
          </p:nvGrpSpPr>
          <p:grpSpPr bwMode="auto">
            <a:xfrm>
              <a:off x="3840" y="2928"/>
              <a:ext cx="180" cy="232"/>
              <a:chOff x="3648" y="2016"/>
              <a:chExt cx="672" cy="912"/>
            </a:xfrm>
          </p:grpSpPr>
          <p:grpSp>
            <p:nvGrpSpPr>
              <p:cNvPr id="16434" name="Group 103"/>
              <p:cNvGrpSpPr/>
              <p:nvPr/>
            </p:nvGrpSpPr>
            <p:grpSpPr bwMode="auto">
              <a:xfrm>
                <a:off x="3648" y="2610"/>
                <a:ext cx="672" cy="318"/>
                <a:chOff x="3648" y="2610"/>
                <a:chExt cx="672" cy="318"/>
              </a:xfrm>
            </p:grpSpPr>
            <p:sp>
              <p:nvSpPr>
                <p:cNvPr id="16449" name="Oval 104"/>
                <p:cNvSpPr>
                  <a:spLocks noChangeArrowheads="1"/>
                </p:cNvSpPr>
                <p:nvPr/>
              </p:nvSpPr>
              <p:spPr bwMode="auto">
                <a:xfrm>
                  <a:off x="3648" y="2658"/>
                  <a:ext cx="672" cy="270"/>
                </a:xfrm>
                <a:prstGeom prst="ellipse">
                  <a:avLst/>
                </a:prstGeom>
                <a:gradFill rotWithShape="0">
                  <a:gsLst>
                    <a:gs pos="0">
                      <a:srgbClr val="0A0603"/>
                    </a:gs>
                    <a:gs pos="50000">
                      <a:srgbClr val="996633"/>
                    </a:gs>
                    <a:gs pos="100000">
                      <a:srgbClr val="0A0603"/>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zh-CN" sz="4400" b="1">
                    <a:solidFill>
                      <a:schemeClr val="tx2"/>
                    </a:solidFill>
                    <a:latin typeface="Bookman Old Style" panose="02050604050505020204" pitchFamily="18" charset="0"/>
                  </a:endParaRPr>
                </a:p>
              </p:txBody>
            </p:sp>
            <p:sp>
              <p:nvSpPr>
                <p:cNvPr id="16450" name="Rectangle 105"/>
                <p:cNvSpPr>
                  <a:spLocks noChangeArrowheads="1"/>
                </p:cNvSpPr>
                <p:nvPr/>
              </p:nvSpPr>
              <p:spPr bwMode="auto">
                <a:xfrm>
                  <a:off x="3648" y="2688"/>
                  <a:ext cx="672" cy="144"/>
                </a:xfrm>
                <a:prstGeom prst="rect">
                  <a:avLst/>
                </a:prstGeom>
                <a:gradFill rotWithShape="0">
                  <a:gsLst>
                    <a:gs pos="0">
                      <a:srgbClr val="0A0603"/>
                    </a:gs>
                    <a:gs pos="50000">
                      <a:srgbClr val="996633"/>
                    </a:gs>
                    <a:gs pos="100000">
                      <a:srgbClr val="0A0603"/>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451" name="Oval 106"/>
                <p:cNvSpPr>
                  <a:spLocks noChangeArrowheads="1"/>
                </p:cNvSpPr>
                <p:nvPr/>
              </p:nvSpPr>
              <p:spPr bwMode="auto">
                <a:xfrm>
                  <a:off x="3648" y="2610"/>
                  <a:ext cx="672" cy="222"/>
                </a:xfrm>
                <a:prstGeom prst="ellipse">
                  <a:avLst/>
                </a:prstGeom>
                <a:gradFill rotWithShape="0">
                  <a:gsLst>
                    <a:gs pos="0">
                      <a:srgbClr val="472F18"/>
                    </a:gs>
                    <a:gs pos="50000">
                      <a:srgbClr val="996633"/>
                    </a:gs>
                    <a:gs pos="100000">
                      <a:srgbClr val="472F18"/>
                    </a:gs>
                  </a:gsLst>
                  <a:lin ang="270000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6435" name="Group 107"/>
              <p:cNvGrpSpPr/>
              <p:nvPr/>
            </p:nvGrpSpPr>
            <p:grpSpPr bwMode="auto">
              <a:xfrm>
                <a:off x="3888" y="2544"/>
                <a:ext cx="192" cy="192"/>
                <a:chOff x="3888" y="384"/>
                <a:chExt cx="192" cy="192"/>
              </a:xfrm>
            </p:grpSpPr>
            <p:sp>
              <p:nvSpPr>
                <p:cNvPr id="16446" name="Oval 108"/>
                <p:cNvSpPr>
                  <a:spLocks noChangeArrowheads="1"/>
                </p:cNvSpPr>
                <p:nvPr/>
              </p:nvSpPr>
              <p:spPr bwMode="auto">
                <a:xfrm>
                  <a:off x="3888" y="517"/>
                  <a:ext cx="192" cy="59"/>
                </a:xfrm>
                <a:prstGeom prst="ellipse">
                  <a:avLst/>
                </a:prstGeom>
                <a:gradFill rotWithShape="0">
                  <a:gsLst>
                    <a:gs pos="0">
                      <a:srgbClr val="472F18"/>
                    </a:gs>
                    <a:gs pos="50000">
                      <a:srgbClr val="996633"/>
                    </a:gs>
                    <a:gs pos="100000">
                      <a:srgbClr val="472F18"/>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447" name="Rectangle 109"/>
                <p:cNvSpPr>
                  <a:spLocks noChangeArrowheads="1"/>
                </p:cNvSpPr>
                <p:nvPr/>
              </p:nvSpPr>
              <p:spPr bwMode="auto">
                <a:xfrm>
                  <a:off x="3888" y="414"/>
                  <a:ext cx="192" cy="132"/>
                </a:xfrm>
                <a:prstGeom prst="rect">
                  <a:avLst/>
                </a:prstGeom>
                <a:gradFill rotWithShape="0">
                  <a:gsLst>
                    <a:gs pos="0">
                      <a:srgbClr val="472F18"/>
                    </a:gs>
                    <a:gs pos="50000">
                      <a:srgbClr val="996633"/>
                    </a:gs>
                    <a:gs pos="100000">
                      <a:srgbClr val="472F18"/>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448" name="Oval 110"/>
                <p:cNvSpPr>
                  <a:spLocks noChangeArrowheads="1"/>
                </p:cNvSpPr>
                <p:nvPr/>
              </p:nvSpPr>
              <p:spPr bwMode="auto">
                <a:xfrm>
                  <a:off x="3888" y="384"/>
                  <a:ext cx="192" cy="59"/>
                </a:xfrm>
                <a:prstGeom prst="ellipse">
                  <a:avLst/>
                </a:prstGeom>
                <a:gradFill rotWithShape="0">
                  <a:gsLst>
                    <a:gs pos="0">
                      <a:srgbClr val="472F18"/>
                    </a:gs>
                    <a:gs pos="50000">
                      <a:srgbClr val="996633"/>
                    </a:gs>
                    <a:gs pos="100000">
                      <a:srgbClr val="472F18"/>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6436" name="Group 111"/>
              <p:cNvGrpSpPr/>
              <p:nvPr/>
            </p:nvGrpSpPr>
            <p:grpSpPr bwMode="auto">
              <a:xfrm>
                <a:off x="3744" y="2016"/>
                <a:ext cx="480" cy="624"/>
                <a:chOff x="4320" y="1296"/>
                <a:chExt cx="480" cy="624"/>
              </a:xfrm>
            </p:grpSpPr>
            <p:grpSp>
              <p:nvGrpSpPr>
                <p:cNvPr id="16437" name="Group 112"/>
                <p:cNvGrpSpPr/>
                <p:nvPr/>
              </p:nvGrpSpPr>
              <p:grpSpPr bwMode="auto">
                <a:xfrm>
                  <a:off x="4320" y="1296"/>
                  <a:ext cx="480" cy="624"/>
                  <a:chOff x="4320" y="1296"/>
                  <a:chExt cx="480" cy="624"/>
                </a:xfrm>
              </p:grpSpPr>
              <p:sp>
                <p:nvSpPr>
                  <p:cNvPr id="16443" name="Oval 113"/>
                  <p:cNvSpPr>
                    <a:spLocks noChangeArrowheads="1"/>
                  </p:cNvSpPr>
                  <p:nvPr/>
                </p:nvSpPr>
                <p:spPr bwMode="auto">
                  <a:xfrm>
                    <a:off x="4320" y="1728"/>
                    <a:ext cx="480" cy="192"/>
                  </a:xfrm>
                  <a:prstGeom prst="ellipse">
                    <a:avLst/>
                  </a:prstGeom>
                  <a:gradFill rotWithShape="0">
                    <a:gsLst>
                      <a:gs pos="0">
                        <a:srgbClr val="0D0A00"/>
                      </a:gs>
                      <a:gs pos="50000">
                        <a:srgbClr val="CC9900"/>
                      </a:gs>
                      <a:gs pos="100000">
                        <a:srgbClr val="0D0A00"/>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444" name="Rectangle 114"/>
                  <p:cNvSpPr>
                    <a:spLocks noChangeArrowheads="1"/>
                  </p:cNvSpPr>
                  <p:nvPr/>
                </p:nvSpPr>
                <p:spPr bwMode="auto">
                  <a:xfrm>
                    <a:off x="4320" y="1392"/>
                    <a:ext cx="480" cy="432"/>
                  </a:xfrm>
                  <a:prstGeom prst="rect">
                    <a:avLst/>
                  </a:prstGeom>
                  <a:gradFill rotWithShape="0">
                    <a:gsLst>
                      <a:gs pos="0">
                        <a:srgbClr val="0D0A00"/>
                      </a:gs>
                      <a:gs pos="50000">
                        <a:srgbClr val="CC9900"/>
                      </a:gs>
                      <a:gs pos="100000">
                        <a:srgbClr val="0D0A00"/>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445" name="Oval 115"/>
                  <p:cNvSpPr>
                    <a:spLocks noChangeArrowheads="1"/>
                  </p:cNvSpPr>
                  <p:nvPr/>
                </p:nvSpPr>
                <p:spPr bwMode="auto">
                  <a:xfrm>
                    <a:off x="4320" y="1296"/>
                    <a:ext cx="480" cy="192"/>
                  </a:xfrm>
                  <a:prstGeom prst="ellipse">
                    <a:avLst/>
                  </a:prstGeom>
                  <a:gradFill rotWithShape="0">
                    <a:gsLst>
                      <a:gs pos="0">
                        <a:srgbClr val="CC9900"/>
                      </a:gs>
                      <a:gs pos="50000">
                        <a:srgbClr val="0D0A00"/>
                      </a:gs>
                      <a:gs pos="100000">
                        <a:srgbClr val="CC9900"/>
                      </a:gs>
                    </a:gsLst>
                    <a:lin ang="270000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6438" name="Line 116"/>
                <p:cNvSpPr>
                  <a:spLocks noChangeShapeType="1"/>
                </p:cNvSpPr>
                <p:nvPr/>
              </p:nvSpPr>
              <p:spPr bwMode="auto">
                <a:xfrm>
                  <a:off x="4368" y="1440"/>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9" name="Line 117"/>
                <p:cNvSpPr>
                  <a:spLocks noChangeShapeType="1"/>
                </p:cNvSpPr>
                <p:nvPr/>
              </p:nvSpPr>
              <p:spPr bwMode="auto">
                <a:xfrm>
                  <a:off x="4464" y="1488"/>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40" name="Line 118"/>
                <p:cNvSpPr>
                  <a:spLocks noChangeShapeType="1"/>
                </p:cNvSpPr>
                <p:nvPr/>
              </p:nvSpPr>
              <p:spPr bwMode="auto">
                <a:xfrm>
                  <a:off x="4560" y="1488"/>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41" name="Line 119"/>
                <p:cNvSpPr>
                  <a:spLocks noChangeShapeType="1"/>
                </p:cNvSpPr>
                <p:nvPr/>
              </p:nvSpPr>
              <p:spPr bwMode="auto">
                <a:xfrm>
                  <a:off x="4656" y="1488"/>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42" name="Line 120"/>
                <p:cNvSpPr>
                  <a:spLocks noChangeShapeType="1"/>
                </p:cNvSpPr>
                <p:nvPr/>
              </p:nvSpPr>
              <p:spPr bwMode="auto">
                <a:xfrm>
                  <a:off x="4752" y="1440"/>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6431" name="Freeform 121"/>
            <p:cNvSpPr/>
            <p:nvPr/>
          </p:nvSpPr>
          <p:spPr bwMode="auto">
            <a:xfrm>
              <a:off x="1920" y="2832"/>
              <a:ext cx="1680" cy="256"/>
            </a:xfrm>
            <a:custGeom>
              <a:avLst/>
              <a:gdLst>
                <a:gd name="T0" fmla="*/ 0 w 1680"/>
                <a:gd name="T1" fmla="*/ 0 h 256"/>
                <a:gd name="T2" fmla="*/ 336 w 1680"/>
                <a:gd name="T3" fmla="*/ 240 h 256"/>
                <a:gd name="T4" fmla="*/ 1152 w 1680"/>
                <a:gd name="T5" fmla="*/ 96 h 256"/>
                <a:gd name="T6" fmla="*/ 1680 w 1680"/>
                <a:gd name="T7" fmla="*/ 144 h 2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80" h="256">
                  <a:moveTo>
                    <a:pt x="0" y="0"/>
                  </a:moveTo>
                  <a:cubicBezTo>
                    <a:pt x="72" y="112"/>
                    <a:pt x="144" y="224"/>
                    <a:pt x="336" y="240"/>
                  </a:cubicBezTo>
                  <a:cubicBezTo>
                    <a:pt x="528" y="256"/>
                    <a:pt x="928" y="112"/>
                    <a:pt x="1152" y="96"/>
                  </a:cubicBezTo>
                  <a:cubicBezTo>
                    <a:pt x="1376" y="80"/>
                    <a:pt x="1584" y="136"/>
                    <a:pt x="1680" y="144"/>
                  </a:cubicBezTo>
                </a:path>
              </a:pathLst>
            </a:custGeom>
            <a:noFill/>
            <a:ln w="28575" cap="flat" cmpd="sng">
              <a:solidFill>
                <a:srgbClr val="FF0066"/>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2" name="Freeform 122"/>
            <p:cNvSpPr/>
            <p:nvPr/>
          </p:nvSpPr>
          <p:spPr bwMode="auto">
            <a:xfrm>
              <a:off x="1392" y="2976"/>
              <a:ext cx="2544" cy="448"/>
            </a:xfrm>
            <a:custGeom>
              <a:avLst/>
              <a:gdLst>
                <a:gd name="T0" fmla="*/ 0 w 2544"/>
                <a:gd name="T1" fmla="*/ 0 h 448"/>
                <a:gd name="T2" fmla="*/ 336 w 2544"/>
                <a:gd name="T3" fmla="*/ 384 h 448"/>
                <a:gd name="T4" fmla="*/ 1392 w 2544"/>
                <a:gd name="T5" fmla="*/ 384 h 448"/>
                <a:gd name="T6" fmla="*/ 2112 w 2544"/>
                <a:gd name="T7" fmla="*/ 144 h 448"/>
                <a:gd name="T8" fmla="*/ 2544 w 2544"/>
                <a:gd name="T9" fmla="*/ 144 h 4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44" h="448">
                  <a:moveTo>
                    <a:pt x="0" y="0"/>
                  </a:moveTo>
                  <a:cubicBezTo>
                    <a:pt x="52" y="160"/>
                    <a:pt x="104" y="320"/>
                    <a:pt x="336" y="384"/>
                  </a:cubicBezTo>
                  <a:cubicBezTo>
                    <a:pt x="568" y="448"/>
                    <a:pt x="1096" y="424"/>
                    <a:pt x="1392" y="384"/>
                  </a:cubicBezTo>
                  <a:cubicBezTo>
                    <a:pt x="1688" y="344"/>
                    <a:pt x="1920" y="184"/>
                    <a:pt x="2112" y="144"/>
                  </a:cubicBezTo>
                  <a:cubicBezTo>
                    <a:pt x="2304" y="104"/>
                    <a:pt x="2424" y="124"/>
                    <a:pt x="2544" y="144"/>
                  </a:cubicBezTo>
                </a:path>
              </a:pathLst>
            </a:custGeom>
            <a:noFill/>
            <a:ln w="28575" cap="flat" cmpd="sng">
              <a:solidFill>
                <a:srgbClr val="FF0066"/>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3" name="Text Box 123"/>
            <p:cNvSpPr txBox="1">
              <a:spLocks noChangeArrowheads="1"/>
            </p:cNvSpPr>
            <p:nvPr/>
          </p:nvSpPr>
          <p:spPr bwMode="auto">
            <a:xfrm>
              <a:off x="960" y="2256"/>
              <a:ext cx="398"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4400">
                  <a:solidFill>
                    <a:schemeClr val="tx2"/>
                  </a:solidFill>
                  <a:latin typeface="Bookman Old Style" panose="02050604050505020204" pitchFamily="18" charset="0"/>
                </a:rPr>
                <a:t>G</a:t>
              </a:r>
            </a:p>
          </p:txBody>
        </p:sp>
      </p:grpSp>
      <p:sp>
        <p:nvSpPr>
          <p:cNvPr id="16387" name="Line 124"/>
          <p:cNvSpPr>
            <a:spLocks noChangeShapeType="1"/>
          </p:cNvSpPr>
          <p:nvPr/>
        </p:nvSpPr>
        <p:spPr bwMode="auto">
          <a:xfrm flipH="1">
            <a:off x="2667000" y="2362200"/>
            <a:ext cx="228600" cy="838200"/>
          </a:xfrm>
          <a:prstGeom prst="line">
            <a:avLst/>
          </a:prstGeom>
          <a:noFill/>
          <a:ln w="28575">
            <a:solidFill>
              <a:srgbClr val="FF0066"/>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88" name="AutoShape 125"/>
          <p:cNvSpPr>
            <a:spLocks noChangeArrowheads="1"/>
          </p:cNvSpPr>
          <p:nvPr/>
        </p:nvSpPr>
        <p:spPr bwMode="auto">
          <a:xfrm>
            <a:off x="6230938" y="2667000"/>
            <a:ext cx="304800" cy="838200"/>
          </a:xfrm>
          <a:prstGeom prst="cube">
            <a:avLst>
              <a:gd name="adj" fmla="val 40625"/>
            </a:avLst>
          </a:prstGeom>
          <a:solidFill>
            <a:srgbClr val="0000FF"/>
          </a:soli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6389" name="Group 126"/>
          <p:cNvGrpSpPr/>
          <p:nvPr/>
        </p:nvGrpSpPr>
        <p:grpSpPr bwMode="auto">
          <a:xfrm>
            <a:off x="5715000" y="1458913"/>
            <a:ext cx="2251075" cy="1687512"/>
            <a:chOff x="1835" y="1735"/>
            <a:chExt cx="1418" cy="1063"/>
          </a:xfrm>
        </p:grpSpPr>
        <p:sp>
          <p:nvSpPr>
            <p:cNvPr id="16391" name="Freeform 127"/>
            <p:cNvSpPr/>
            <p:nvPr/>
          </p:nvSpPr>
          <p:spPr bwMode="auto">
            <a:xfrm>
              <a:off x="1835" y="1735"/>
              <a:ext cx="1418" cy="1063"/>
            </a:xfrm>
            <a:custGeom>
              <a:avLst/>
              <a:gdLst>
                <a:gd name="T0" fmla="*/ 390 w 1418"/>
                <a:gd name="T1" fmla="*/ 884 h 1063"/>
                <a:gd name="T2" fmla="*/ 400 w 1418"/>
                <a:gd name="T3" fmla="*/ 814 h 1063"/>
                <a:gd name="T4" fmla="*/ 421 w 1418"/>
                <a:gd name="T5" fmla="*/ 728 h 1063"/>
                <a:gd name="T6" fmla="*/ 449 w 1418"/>
                <a:gd name="T7" fmla="*/ 677 h 1063"/>
                <a:gd name="T8" fmla="*/ 461 w 1418"/>
                <a:gd name="T9" fmla="*/ 626 h 1063"/>
                <a:gd name="T10" fmla="*/ 508 w 1418"/>
                <a:gd name="T11" fmla="*/ 585 h 1063"/>
                <a:gd name="T12" fmla="*/ 557 w 1418"/>
                <a:gd name="T13" fmla="*/ 540 h 1063"/>
                <a:gd name="T14" fmla="*/ 598 w 1418"/>
                <a:gd name="T15" fmla="*/ 543 h 1063"/>
                <a:gd name="T16" fmla="*/ 625 w 1418"/>
                <a:gd name="T17" fmla="*/ 574 h 1063"/>
                <a:gd name="T18" fmla="*/ 614 w 1418"/>
                <a:gd name="T19" fmla="*/ 648 h 1063"/>
                <a:gd name="T20" fmla="*/ 552 w 1418"/>
                <a:gd name="T21" fmla="*/ 763 h 1063"/>
                <a:gd name="T22" fmla="*/ 502 w 1418"/>
                <a:gd name="T23" fmla="*/ 826 h 1063"/>
                <a:gd name="T24" fmla="*/ 470 w 1418"/>
                <a:gd name="T25" fmla="*/ 904 h 1063"/>
                <a:gd name="T26" fmla="*/ 476 w 1418"/>
                <a:gd name="T27" fmla="*/ 945 h 1063"/>
                <a:gd name="T28" fmla="*/ 539 w 1418"/>
                <a:gd name="T29" fmla="*/ 966 h 1063"/>
                <a:gd name="T30" fmla="*/ 588 w 1418"/>
                <a:gd name="T31" fmla="*/ 958 h 1063"/>
                <a:gd name="T32" fmla="*/ 608 w 1418"/>
                <a:gd name="T33" fmla="*/ 946 h 1063"/>
                <a:gd name="T34" fmla="*/ 645 w 1418"/>
                <a:gd name="T35" fmla="*/ 928 h 1063"/>
                <a:gd name="T36" fmla="*/ 674 w 1418"/>
                <a:gd name="T37" fmla="*/ 901 h 1063"/>
                <a:gd name="T38" fmla="*/ 713 w 1418"/>
                <a:gd name="T39" fmla="*/ 836 h 1063"/>
                <a:gd name="T40" fmla="*/ 779 w 1418"/>
                <a:gd name="T41" fmla="*/ 777 h 1063"/>
                <a:gd name="T42" fmla="*/ 832 w 1418"/>
                <a:gd name="T43" fmla="*/ 754 h 1063"/>
                <a:gd name="T44" fmla="*/ 894 w 1418"/>
                <a:gd name="T45" fmla="*/ 719 h 1063"/>
                <a:gd name="T46" fmla="*/ 954 w 1418"/>
                <a:gd name="T47" fmla="*/ 680 h 1063"/>
                <a:gd name="T48" fmla="*/ 995 w 1418"/>
                <a:gd name="T49" fmla="*/ 653 h 1063"/>
                <a:gd name="T50" fmla="*/ 1031 w 1418"/>
                <a:gd name="T51" fmla="*/ 623 h 1063"/>
                <a:gd name="T52" fmla="*/ 1080 w 1418"/>
                <a:gd name="T53" fmla="*/ 566 h 1063"/>
                <a:gd name="T54" fmla="*/ 1153 w 1418"/>
                <a:gd name="T55" fmla="*/ 479 h 1063"/>
                <a:gd name="T56" fmla="*/ 1257 w 1418"/>
                <a:gd name="T57" fmla="*/ 395 h 1063"/>
                <a:gd name="T58" fmla="*/ 1356 w 1418"/>
                <a:gd name="T59" fmla="*/ 328 h 1063"/>
                <a:gd name="T60" fmla="*/ 1414 w 1418"/>
                <a:gd name="T61" fmla="*/ 289 h 1063"/>
                <a:gd name="T62" fmla="*/ 1379 w 1418"/>
                <a:gd name="T63" fmla="*/ 252 h 1063"/>
                <a:gd name="T64" fmla="*/ 1275 w 1418"/>
                <a:gd name="T65" fmla="*/ 165 h 1063"/>
                <a:gd name="T66" fmla="*/ 1156 w 1418"/>
                <a:gd name="T67" fmla="*/ 69 h 1063"/>
                <a:gd name="T68" fmla="*/ 1073 w 1418"/>
                <a:gd name="T69" fmla="*/ 6 h 1063"/>
                <a:gd name="T70" fmla="*/ 458 w 1418"/>
                <a:gd name="T71" fmla="*/ 269 h 1063"/>
                <a:gd name="T72" fmla="*/ 408 w 1418"/>
                <a:gd name="T73" fmla="*/ 304 h 1063"/>
                <a:gd name="T74" fmla="*/ 324 w 1418"/>
                <a:gd name="T75" fmla="*/ 360 h 1063"/>
                <a:gd name="T76" fmla="*/ 243 w 1418"/>
                <a:gd name="T77" fmla="*/ 414 h 1063"/>
                <a:gd name="T78" fmla="*/ 198 w 1418"/>
                <a:gd name="T79" fmla="*/ 441 h 1063"/>
                <a:gd name="T80" fmla="*/ 143 w 1418"/>
                <a:gd name="T81" fmla="*/ 491 h 1063"/>
                <a:gd name="T82" fmla="*/ 73 w 1418"/>
                <a:gd name="T83" fmla="*/ 563 h 1063"/>
                <a:gd name="T84" fmla="*/ 17 w 1418"/>
                <a:gd name="T85" fmla="*/ 624 h 1063"/>
                <a:gd name="T86" fmla="*/ 4 w 1418"/>
                <a:gd name="T87" fmla="*/ 656 h 1063"/>
                <a:gd name="T88" fmla="*/ 41 w 1418"/>
                <a:gd name="T89" fmla="*/ 696 h 1063"/>
                <a:gd name="T90" fmla="*/ 55 w 1418"/>
                <a:gd name="T91" fmla="*/ 731 h 1063"/>
                <a:gd name="T92" fmla="*/ 43 w 1418"/>
                <a:gd name="T93" fmla="*/ 807 h 1063"/>
                <a:gd name="T94" fmla="*/ 102 w 1418"/>
                <a:gd name="T95" fmla="*/ 830 h 1063"/>
                <a:gd name="T96" fmla="*/ 148 w 1418"/>
                <a:gd name="T97" fmla="*/ 796 h 1063"/>
                <a:gd name="T98" fmla="*/ 190 w 1418"/>
                <a:gd name="T99" fmla="*/ 723 h 1063"/>
                <a:gd name="T100" fmla="*/ 206 w 1418"/>
                <a:gd name="T101" fmla="*/ 726 h 1063"/>
                <a:gd name="T102" fmla="*/ 231 w 1418"/>
                <a:gd name="T103" fmla="*/ 870 h 1063"/>
                <a:gd name="T104" fmla="*/ 261 w 1418"/>
                <a:gd name="T105" fmla="*/ 978 h 1063"/>
                <a:gd name="T106" fmla="*/ 323 w 1418"/>
                <a:gd name="T107" fmla="*/ 1051 h 1063"/>
                <a:gd name="T108" fmla="*/ 376 w 1418"/>
                <a:gd name="T109" fmla="*/ 1056 h 1063"/>
                <a:gd name="T110" fmla="*/ 404 w 1418"/>
                <a:gd name="T111" fmla="*/ 1013 h 106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418" h="1063">
                  <a:moveTo>
                    <a:pt x="409" y="986"/>
                  </a:moveTo>
                  <a:lnTo>
                    <a:pt x="405" y="947"/>
                  </a:lnTo>
                  <a:lnTo>
                    <a:pt x="398" y="911"/>
                  </a:lnTo>
                  <a:lnTo>
                    <a:pt x="390" y="884"/>
                  </a:lnTo>
                  <a:lnTo>
                    <a:pt x="379" y="868"/>
                  </a:lnTo>
                  <a:lnTo>
                    <a:pt x="385" y="855"/>
                  </a:lnTo>
                  <a:lnTo>
                    <a:pt x="392" y="837"/>
                  </a:lnTo>
                  <a:lnTo>
                    <a:pt x="400" y="814"/>
                  </a:lnTo>
                  <a:lnTo>
                    <a:pt x="408" y="791"/>
                  </a:lnTo>
                  <a:lnTo>
                    <a:pt x="415" y="768"/>
                  </a:lnTo>
                  <a:lnTo>
                    <a:pt x="420" y="746"/>
                  </a:lnTo>
                  <a:lnTo>
                    <a:pt x="421" y="728"/>
                  </a:lnTo>
                  <a:lnTo>
                    <a:pt x="418" y="716"/>
                  </a:lnTo>
                  <a:lnTo>
                    <a:pt x="431" y="703"/>
                  </a:lnTo>
                  <a:lnTo>
                    <a:pt x="442" y="689"/>
                  </a:lnTo>
                  <a:lnTo>
                    <a:pt x="449" y="677"/>
                  </a:lnTo>
                  <a:lnTo>
                    <a:pt x="454" y="664"/>
                  </a:lnTo>
                  <a:lnTo>
                    <a:pt x="457" y="652"/>
                  </a:lnTo>
                  <a:lnTo>
                    <a:pt x="459" y="638"/>
                  </a:lnTo>
                  <a:lnTo>
                    <a:pt x="461" y="626"/>
                  </a:lnTo>
                  <a:lnTo>
                    <a:pt x="464" y="615"/>
                  </a:lnTo>
                  <a:lnTo>
                    <a:pt x="478" y="605"/>
                  </a:lnTo>
                  <a:lnTo>
                    <a:pt x="492" y="595"/>
                  </a:lnTo>
                  <a:lnTo>
                    <a:pt x="508" y="585"/>
                  </a:lnTo>
                  <a:lnTo>
                    <a:pt x="523" y="573"/>
                  </a:lnTo>
                  <a:lnTo>
                    <a:pt x="538" y="561"/>
                  </a:lnTo>
                  <a:lnTo>
                    <a:pt x="549" y="550"/>
                  </a:lnTo>
                  <a:lnTo>
                    <a:pt x="557" y="540"/>
                  </a:lnTo>
                  <a:lnTo>
                    <a:pt x="562" y="531"/>
                  </a:lnTo>
                  <a:lnTo>
                    <a:pt x="576" y="532"/>
                  </a:lnTo>
                  <a:lnTo>
                    <a:pt x="588" y="537"/>
                  </a:lnTo>
                  <a:lnTo>
                    <a:pt x="598" y="543"/>
                  </a:lnTo>
                  <a:lnTo>
                    <a:pt x="606" y="550"/>
                  </a:lnTo>
                  <a:lnTo>
                    <a:pt x="613" y="558"/>
                  </a:lnTo>
                  <a:lnTo>
                    <a:pt x="620" y="567"/>
                  </a:lnTo>
                  <a:lnTo>
                    <a:pt x="625" y="574"/>
                  </a:lnTo>
                  <a:lnTo>
                    <a:pt x="629" y="580"/>
                  </a:lnTo>
                  <a:lnTo>
                    <a:pt x="630" y="597"/>
                  </a:lnTo>
                  <a:lnTo>
                    <a:pt x="625" y="621"/>
                  </a:lnTo>
                  <a:lnTo>
                    <a:pt x="614" y="648"/>
                  </a:lnTo>
                  <a:lnTo>
                    <a:pt x="600" y="679"/>
                  </a:lnTo>
                  <a:lnTo>
                    <a:pt x="583" y="710"/>
                  </a:lnTo>
                  <a:lnTo>
                    <a:pt x="566" y="739"/>
                  </a:lnTo>
                  <a:lnTo>
                    <a:pt x="552" y="763"/>
                  </a:lnTo>
                  <a:lnTo>
                    <a:pt x="540" y="780"/>
                  </a:lnTo>
                  <a:lnTo>
                    <a:pt x="527" y="790"/>
                  </a:lnTo>
                  <a:lnTo>
                    <a:pt x="514" y="807"/>
                  </a:lnTo>
                  <a:lnTo>
                    <a:pt x="502" y="826"/>
                  </a:lnTo>
                  <a:lnTo>
                    <a:pt x="491" y="846"/>
                  </a:lnTo>
                  <a:lnTo>
                    <a:pt x="482" y="868"/>
                  </a:lnTo>
                  <a:lnTo>
                    <a:pt x="474" y="887"/>
                  </a:lnTo>
                  <a:lnTo>
                    <a:pt x="470" y="904"/>
                  </a:lnTo>
                  <a:lnTo>
                    <a:pt x="469" y="917"/>
                  </a:lnTo>
                  <a:lnTo>
                    <a:pt x="469" y="929"/>
                  </a:lnTo>
                  <a:lnTo>
                    <a:pt x="471" y="937"/>
                  </a:lnTo>
                  <a:lnTo>
                    <a:pt x="476" y="945"/>
                  </a:lnTo>
                  <a:lnTo>
                    <a:pt x="484" y="951"/>
                  </a:lnTo>
                  <a:lnTo>
                    <a:pt x="496" y="955"/>
                  </a:lnTo>
                  <a:lnTo>
                    <a:pt x="514" y="960"/>
                  </a:lnTo>
                  <a:lnTo>
                    <a:pt x="539" y="966"/>
                  </a:lnTo>
                  <a:lnTo>
                    <a:pt x="570" y="973"/>
                  </a:lnTo>
                  <a:lnTo>
                    <a:pt x="577" y="966"/>
                  </a:lnTo>
                  <a:lnTo>
                    <a:pt x="583" y="961"/>
                  </a:lnTo>
                  <a:lnTo>
                    <a:pt x="588" y="958"/>
                  </a:lnTo>
                  <a:lnTo>
                    <a:pt x="593" y="954"/>
                  </a:lnTo>
                  <a:lnTo>
                    <a:pt x="598" y="952"/>
                  </a:lnTo>
                  <a:lnTo>
                    <a:pt x="602" y="949"/>
                  </a:lnTo>
                  <a:lnTo>
                    <a:pt x="608" y="946"/>
                  </a:lnTo>
                  <a:lnTo>
                    <a:pt x="615" y="942"/>
                  </a:lnTo>
                  <a:lnTo>
                    <a:pt x="627" y="936"/>
                  </a:lnTo>
                  <a:lnTo>
                    <a:pt x="637" y="931"/>
                  </a:lnTo>
                  <a:lnTo>
                    <a:pt x="645" y="928"/>
                  </a:lnTo>
                  <a:lnTo>
                    <a:pt x="653" y="924"/>
                  </a:lnTo>
                  <a:lnTo>
                    <a:pt x="660" y="919"/>
                  </a:lnTo>
                  <a:lnTo>
                    <a:pt x="667" y="912"/>
                  </a:lnTo>
                  <a:lnTo>
                    <a:pt x="674" y="901"/>
                  </a:lnTo>
                  <a:lnTo>
                    <a:pt x="681" y="886"/>
                  </a:lnTo>
                  <a:lnTo>
                    <a:pt x="690" y="870"/>
                  </a:lnTo>
                  <a:lnTo>
                    <a:pt x="700" y="854"/>
                  </a:lnTo>
                  <a:lnTo>
                    <a:pt x="713" y="836"/>
                  </a:lnTo>
                  <a:lnTo>
                    <a:pt x="729" y="819"/>
                  </a:lnTo>
                  <a:lnTo>
                    <a:pt x="745" y="802"/>
                  </a:lnTo>
                  <a:lnTo>
                    <a:pt x="762" y="788"/>
                  </a:lnTo>
                  <a:lnTo>
                    <a:pt x="779" y="777"/>
                  </a:lnTo>
                  <a:lnTo>
                    <a:pt x="796" y="770"/>
                  </a:lnTo>
                  <a:lnTo>
                    <a:pt x="807" y="766"/>
                  </a:lnTo>
                  <a:lnTo>
                    <a:pt x="819" y="762"/>
                  </a:lnTo>
                  <a:lnTo>
                    <a:pt x="832" y="754"/>
                  </a:lnTo>
                  <a:lnTo>
                    <a:pt x="846" y="747"/>
                  </a:lnTo>
                  <a:lnTo>
                    <a:pt x="862" y="738"/>
                  </a:lnTo>
                  <a:lnTo>
                    <a:pt x="878" y="729"/>
                  </a:lnTo>
                  <a:lnTo>
                    <a:pt x="894" y="719"/>
                  </a:lnTo>
                  <a:lnTo>
                    <a:pt x="909" y="709"/>
                  </a:lnTo>
                  <a:lnTo>
                    <a:pt x="925" y="699"/>
                  </a:lnTo>
                  <a:lnTo>
                    <a:pt x="940" y="690"/>
                  </a:lnTo>
                  <a:lnTo>
                    <a:pt x="954" y="680"/>
                  </a:lnTo>
                  <a:lnTo>
                    <a:pt x="967" y="672"/>
                  </a:lnTo>
                  <a:lnTo>
                    <a:pt x="979" y="664"/>
                  </a:lnTo>
                  <a:lnTo>
                    <a:pt x="988" y="658"/>
                  </a:lnTo>
                  <a:lnTo>
                    <a:pt x="995" y="653"/>
                  </a:lnTo>
                  <a:lnTo>
                    <a:pt x="1000" y="649"/>
                  </a:lnTo>
                  <a:lnTo>
                    <a:pt x="1009" y="643"/>
                  </a:lnTo>
                  <a:lnTo>
                    <a:pt x="1019" y="634"/>
                  </a:lnTo>
                  <a:lnTo>
                    <a:pt x="1031" y="623"/>
                  </a:lnTo>
                  <a:lnTo>
                    <a:pt x="1043" y="610"/>
                  </a:lnTo>
                  <a:lnTo>
                    <a:pt x="1056" y="595"/>
                  </a:lnTo>
                  <a:lnTo>
                    <a:pt x="1068" y="580"/>
                  </a:lnTo>
                  <a:lnTo>
                    <a:pt x="1080" y="566"/>
                  </a:lnTo>
                  <a:lnTo>
                    <a:pt x="1091" y="550"/>
                  </a:lnTo>
                  <a:lnTo>
                    <a:pt x="1109" y="526"/>
                  </a:lnTo>
                  <a:lnTo>
                    <a:pt x="1129" y="503"/>
                  </a:lnTo>
                  <a:lnTo>
                    <a:pt x="1153" y="479"/>
                  </a:lnTo>
                  <a:lnTo>
                    <a:pt x="1177" y="458"/>
                  </a:lnTo>
                  <a:lnTo>
                    <a:pt x="1203" y="435"/>
                  </a:lnTo>
                  <a:lnTo>
                    <a:pt x="1231" y="415"/>
                  </a:lnTo>
                  <a:lnTo>
                    <a:pt x="1257" y="395"/>
                  </a:lnTo>
                  <a:lnTo>
                    <a:pt x="1283" y="375"/>
                  </a:lnTo>
                  <a:lnTo>
                    <a:pt x="1310" y="357"/>
                  </a:lnTo>
                  <a:lnTo>
                    <a:pt x="1334" y="342"/>
                  </a:lnTo>
                  <a:lnTo>
                    <a:pt x="1356" y="328"/>
                  </a:lnTo>
                  <a:lnTo>
                    <a:pt x="1375" y="314"/>
                  </a:lnTo>
                  <a:lnTo>
                    <a:pt x="1392" y="304"/>
                  </a:lnTo>
                  <a:lnTo>
                    <a:pt x="1405" y="295"/>
                  </a:lnTo>
                  <a:lnTo>
                    <a:pt x="1414" y="289"/>
                  </a:lnTo>
                  <a:lnTo>
                    <a:pt x="1418" y="286"/>
                  </a:lnTo>
                  <a:lnTo>
                    <a:pt x="1411" y="279"/>
                  </a:lnTo>
                  <a:lnTo>
                    <a:pt x="1397" y="268"/>
                  </a:lnTo>
                  <a:lnTo>
                    <a:pt x="1379" y="252"/>
                  </a:lnTo>
                  <a:lnTo>
                    <a:pt x="1358" y="233"/>
                  </a:lnTo>
                  <a:lnTo>
                    <a:pt x="1331" y="213"/>
                  </a:lnTo>
                  <a:lnTo>
                    <a:pt x="1304" y="190"/>
                  </a:lnTo>
                  <a:lnTo>
                    <a:pt x="1275" y="165"/>
                  </a:lnTo>
                  <a:lnTo>
                    <a:pt x="1244" y="141"/>
                  </a:lnTo>
                  <a:lnTo>
                    <a:pt x="1214" y="116"/>
                  </a:lnTo>
                  <a:lnTo>
                    <a:pt x="1184" y="92"/>
                  </a:lnTo>
                  <a:lnTo>
                    <a:pt x="1156" y="69"/>
                  </a:lnTo>
                  <a:lnTo>
                    <a:pt x="1129" y="49"/>
                  </a:lnTo>
                  <a:lnTo>
                    <a:pt x="1107" y="31"/>
                  </a:lnTo>
                  <a:lnTo>
                    <a:pt x="1087" y="17"/>
                  </a:lnTo>
                  <a:lnTo>
                    <a:pt x="1073" y="6"/>
                  </a:lnTo>
                  <a:lnTo>
                    <a:pt x="1064" y="0"/>
                  </a:lnTo>
                  <a:lnTo>
                    <a:pt x="895" y="234"/>
                  </a:lnTo>
                  <a:lnTo>
                    <a:pt x="460" y="268"/>
                  </a:lnTo>
                  <a:lnTo>
                    <a:pt x="458" y="269"/>
                  </a:lnTo>
                  <a:lnTo>
                    <a:pt x="451" y="274"/>
                  </a:lnTo>
                  <a:lnTo>
                    <a:pt x="440" y="282"/>
                  </a:lnTo>
                  <a:lnTo>
                    <a:pt x="425" y="292"/>
                  </a:lnTo>
                  <a:lnTo>
                    <a:pt x="408" y="304"/>
                  </a:lnTo>
                  <a:lnTo>
                    <a:pt x="388" y="317"/>
                  </a:lnTo>
                  <a:lnTo>
                    <a:pt x="368" y="331"/>
                  </a:lnTo>
                  <a:lnTo>
                    <a:pt x="347" y="346"/>
                  </a:lnTo>
                  <a:lnTo>
                    <a:pt x="324" y="360"/>
                  </a:lnTo>
                  <a:lnTo>
                    <a:pt x="301" y="375"/>
                  </a:lnTo>
                  <a:lnTo>
                    <a:pt x="281" y="390"/>
                  </a:lnTo>
                  <a:lnTo>
                    <a:pt x="261" y="403"/>
                  </a:lnTo>
                  <a:lnTo>
                    <a:pt x="243" y="414"/>
                  </a:lnTo>
                  <a:lnTo>
                    <a:pt x="227" y="424"/>
                  </a:lnTo>
                  <a:lnTo>
                    <a:pt x="215" y="432"/>
                  </a:lnTo>
                  <a:lnTo>
                    <a:pt x="207" y="436"/>
                  </a:lnTo>
                  <a:lnTo>
                    <a:pt x="198" y="441"/>
                  </a:lnTo>
                  <a:lnTo>
                    <a:pt x="189" y="451"/>
                  </a:lnTo>
                  <a:lnTo>
                    <a:pt x="176" y="461"/>
                  </a:lnTo>
                  <a:lnTo>
                    <a:pt x="160" y="476"/>
                  </a:lnTo>
                  <a:lnTo>
                    <a:pt x="143" y="491"/>
                  </a:lnTo>
                  <a:lnTo>
                    <a:pt x="127" y="509"/>
                  </a:lnTo>
                  <a:lnTo>
                    <a:pt x="109" y="527"/>
                  </a:lnTo>
                  <a:lnTo>
                    <a:pt x="91" y="545"/>
                  </a:lnTo>
                  <a:lnTo>
                    <a:pt x="73" y="563"/>
                  </a:lnTo>
                  <a:lnTo>
                    <a:pt x="56" y="581"/>
                  </a:lnTo>
                  <a:lnTo>
                    <a:pt x="41" y="597"/>
                  </a:lnTo>
                  <a:lnTo>
                    <a:pt x="28" y="611"/>
                  </a:lnTo>
                  <a:lnTo>
                    <a:pt x="17" y="624"/>
                  </a:lnTo>
                  <a:lnTo>
                    <a:pt x="7" y="632"/>
                  </a:lnTo>
                  <a:lnTo>
                    <a:pt x="2" y="638"/>
                  </a:lnTo>
                  <a:lnTo>
                    <a:pt x="0" y="641"/>
                  </a:lnTo>
                  <a:lnTo>
                    <a:pt x="4" y="656"/>
                  </a:lnTo>
                  <a:lnTo>
                    <a:pt x="11" y="670"/>
                  </a:lnTo>
                  <a:lnTo>
                    <a:pt x="20" y="680"/>
                  </a:lnTo>
                  <a:lnTo>
                    <a:pt x="30" y="690"/>
                  </a:lnTo>
                  <a:lnTo>
                    <a:pt x="41" y="696"/>
                  </a:lnTo>
                  <a:lnTo>
                    <a:pt x="50" y="701"/>
                  </a:lnTo>
                  <a:lnTo>
                    <a:pt x="59" y="703"/>
                  </a:lnTo>
                  <a:lnTo>
                    <a:pt x="63" y="703"/>
                  </a:lnTo>
                  <a:lnTo>
                    <a:pt x="55" y="731"/>
                  </a:lnTo>
                  <a:lnTo>
                    <a:pt x="44" y="763"/>
                  </a:lnTo>
                  <a:lnTo>
                    <a:pt x="35" y="790"/>
                  </a:lnTo>
                  <a:lnTo>
                    <a:pt x="31" y="801"/>
                  </a:lnTo>
                  <a:lnTo>
                    <a:pt x="43" y="807"/>
                  </a:lnTo>
                  <a:lnTo>
                    <a:pt x="56" y="813"/>
                  </a:lnTo>
                  <a:lnTo>
                    <a:pt x="71" y="820"/>
                  </a:lnTo>
                  <a:lnTo>
                    <a:pt x="86" y="826"/>
                  </a:lnTo>
                  <a:lnTo>
                    <a:pt x="102" y="830"/>
                  </a:lnTo>
                  <a:lnTo>
                    <a:pt x="116" y="830"/>
                  </a:lnTo>
                  <a:lnTo>
                    <a:pt x="128" y="824"/>
                  </a:lnTo>
                  <a:lnTo>
                    <a:pt x="139" y="813"/>
                  </a:lnTo>
                  <a:lnTo>
                    <a:pt x="148" y="796"/>
                  </a:lnTo>
                  <a:lnTo>
                    <a:pt x="159" y="778"/>
                  </a:lnTo>
                  <a:lnTo>
                    <a:pt x="171" y="758"/>
                  </a:lnTo>
                  <a:lnTo>
                    <a:pt x="181" y="739"/>
                  </a:lnTo>
                  <a:lnTo>
                    <a:pt x="190" y="723"/>
                  </a:lnTo>
                  <a:lnTo>
                    <a:pt x="197" y="711"/>
                  </a:lnTo>
                  <a:lnTo>
                    <a:pt x="202" y="707"/>
                  </a:lnTo>
                  <a:lnTo>
                    <a:pt x="204" y="710"/>
                  </a:lnTo>
                  <a:lnTo>
                    <a:pt x="206" y="726"/>
                  </a:lnTo>
                  <a:lnTo>
                    <a:pt x="210" y="753"/>
                  </a:lnTo>
                  <a:lnTo>
                    <a:pt x="216" y="789"/>
                  </a:lnTo>
                  <a:lnTo>
                    <a:pt x="224" y="830"/>
                  </a:lnTo>
                  <a:lnTo>
                    <a:pt x="231" y="870"/>
                  </a:lnTo>
                  <a:lnTo>
                    <a:pt x="239" y="907"/>
                  </a:lnTo>
                  <a:lnTo>
                    <a:pt x="245" y="936"/>
                  </a:lnTo>
                  <a:lnTo>
                    <a:pt x="250" y="953"/>
                  </a:lnTo>
                  <a:lnTo>
                    <a:pt x="261" y="978"/>
                  </a:lnTo>
                  <a:lnTo>
                    <a:pt x="275" y="1001"/>
                  </a:lnTo>
                  <a:lnTo>
                    <a:pt x="290" y="1021"/>
                  </a:lnTo>
                  <a:lnTo>
                    <a:pt x="306" y="1038"/>
                  </a:lnTo>
                  <a:lnTo>
                    <a:pt x="323" y="1051"/>
                  </a:lnTo>
                  <a:lnTo>
                    <a:pt x="338" y="1059"/>
                  </a:lnTo>
                  <a:lnTo>
                    <a:pt x="354" y="1063"/>
                  </a:lnTo>
                  <a:lnTo>
                    <a:pt x="366" y="1062"/>
                  </a:lnTo>
                  <a:lnTo>
                    <a:pt x="376" y="1056"/>
                  </a:lnTo>
                  <a:lnTo>
                    <a:pt x="385" y="1046"/>
                  </a:lnTo>
                  <a:lnTo>
                    <a:pt x="393" y="1037"/>
                  </a:lnTo>
                  <a:lnTo>
                    <a:pt x="399" y="1025"/>
                  </a:lnTo>
                  <a:lnTo>
                    <a:pt x="404" y="1013"/>
                  </a:lnTo>
                  <a:lnTo>
                    <a:pt x="406" y="1002"/>
                  </a:lnTo>
                  <a:lnTo>
                    <a:pt x="409" y="992"/>
                  </a:lnTo>
                  <a:lnTo>
                    <a:pt x="409" y="986"/>
                  </a:lnTo>
                  <a:close/>
                </a:path>
              </a:pathLst>
            </a:custGeom>
            <a:solidFill>
              <a:srgbClr val="33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392" name="Freeform 128"/>
            <p:cNvSpPr/>
            <p:nvPr/>
          </p:nvSpPr>
          <p:spPr bwMode="auto">
            <a:xfrm>
              <a:off x="1897" y="1770"/>
              <a:ext cx="1304" cy="997"/>
            </a:xfrm>
            <a:custGeom>
              <a:avLst/>
              <a:gdLst>
                <a:gd name="T0" fmla="*/ 1205 w 1304"/>
                <a:gd name="T1" fmla="*/ 282 h 997"/>
                <a:gd name="T2" fmla="*/ 1002 w 1304"/>
                <a:gd name="T3" fmla="*/ 466 h 997"/>
                <a:gd name="T4" fmla="*/ 895 w 1304"/>
                <a:gd name="T5" fmla="*/ 593 h 997"/>
                <a:gd name="T6" fmla="*/ 772 w 1304"/>
                <a:gd name="T7" fmla="*/ 670 h 997"/>
                <a:gd name="T8" fmla="*/ 660 w 1304"/>
                <a:gd name="T9" fmla="*/ 746 h 997"/>
                <a:gd name="T10" fmla="*/ 605 w 1304"/>
                <a:gd name="T11" fmla="*/ 832 h 997"/>
                <a:gd name="T12" fmla="*/ 565 w 1304"/>
                <a:gd name="T13" fmla="*/ 863 h 997"/>
                <a:gd name="T14" fmla="*/ 504 w 1304"/>
                <a:gd name="T15" fmla="*/ 904 h 997"/>
                <a:gd name="T16" fmla="*/ 455 w 1304"/>
                <a:gd name="T17" fmla="*/ 878 h 997"/>
                <a:gd name="T18" fmla="*/ 465 w 1304"/>
                <a:gd name="T19" fmla="*/ 813 h 997"/>
                <a:gd name="T20" fmla="*/ 532 w 1304"/>
                <a:gd name="T21" fmla="*/ 733 h 997"/>
                <a:gd name="T22" fmla="*/ 614 w 1304"/>
                <a:gd name="T23" fmla="*/ 589 h 997"/>
                <a:gd name="T24" fmla="*/ 571 w 1304"/>
                <a:gd name="T25" fmla="*/ 449 h 997"/>
                <a:gd name="T26" fmla="*/ 527 w 1304"/>
                <a:gd name="T27" fmla="*/ 447 h 997"/>
                <a:gd name="T28" fmla="*/ 451 w 1304"/>
                <a:gd name="T29" fmla="*/ 479 h 997"/>
                <a:gd name="T30" fmla="*/ 365 w 1304"/>
                <a:gd name="T31" fmla="*/ 577 h 997"/>
                <a:gd name="T32" fmla="*/ 322 w 1304"/>
                <a:gd name="T33" fmla="*/ 660 h 997"/>
                <a:gd name="T34" fmla="*/ 293 w 1304"/>
                <a:gd name="T35" fmla="*/ 674 h 997"/>
                <a:gd name="T36" fmla="*/ 277 w 1304"/>
                <a:gd name="T37" fmla="*/ 692 h 997"/>
                <a:gd name="T38" fmla="*/ 295 w 1304"/>
                <a:gd name="T39" fmla="*/ 704 h 997"/>
                <a:gd name="T40" fmla="*/ 295 w 1304"/>
                <a:gd name="T41" fmla="*/ 815 h 997"/>
                <a:gd name="T42" fmla="*/ 262 w 1304"/>
                <a:gd name="T43" fmla="*/ 838 h 997"/>
                <a:gd name="T44" fmla="*/ 289 w 1304"/>
                <a:gd name="T45" fmla="*/ 851 h 997"/>
                <a:gd name="T46" fmla="*/ 320 w 1304"/>
                <a:gd name="T47" fmla="*/ 963 h 997"/>
                <a:gd name="T48" fmla="*/ 260 w 1304"/>
                <a:gd name="T49" fmla="*/ 970 h 997"/>
                <a:gd name="T50" fmla="*/ 201 w 1304"/>
                <a:gd name="T51" fmla="*/ 884 h 997"/>
                <a:gd name="T52" fmla="*/ 201 w 1304"/>
                <a:gd name="T53" fmla="*/ 642 h 997"/>
                <a:gd name="T54" fmla="*/ 254 w 1304"/>
                <a:gd name="T55" fmla="*/ 522 h 997"/>
                <a:gd name="T56" fmla="*/ 375 w 1304"/>
                <a:gd name="T57" fmla="*/ 348 h 997"/>
                <a:gd name="T58" fmla="*/ 303 w 1304"/>
                <a:gd name="T59" fmla="*/ 409 h 997"/>
                <a:gd name="T60" fmla="*/ 261 w 1304"/>
                <a:gd name="T61" fmla="*/ 471 h 997"/>
                <a:gd name="T62" fmla="*/ 203 w 1304"/>
                <a:gd name="T63" fmla="*/ 529 h 997"/>
                <a:gd name="T64" fmla="*/ 160 w 1304"/>
                <a:gd name="T65" fmla="*/ 597 h 997"/>
                <a:gd name="T66" fmla="*/ 89 w 1304"/>
                <a:gd name="T67" fmla="*/ 648 h 997"/>
                <a:gd name="T68" fmla="*/ 90 w 1304"/>
                <a:gd name="T69" fmla="*/ 667 h 997"/>
                <a:gd name="T70" fmla="*/ 76 w 1304"/>
                <a:gd name="T71" fmla="*/ 725 h 997"/>
                <a:gd name="T72" fmla="*/ 22 w 1304"/>
                <a:gd name="T73" fmla="*/ 754 h 997"/>
                <a:gd name="T74" fmla="*/ 9 w 1304"/>
                <a:gd name="T75" fmla="*/ 717 h 997"/>
                <a:gd name="T76" fmla="*/ 38 w 1304"/>
                <a:gd name="T77" fmla="*/ 652 h 997"/>
                <a:gd name="T78" fmla="*/ 97 w 1304"/>
                <a:gd name="T79" fmla="*/ 574 h 997"/>
                <a:gd name="T80" fmla="*/ 133 w 1304"/>
                <a:gd name="T81" fmla="*/ 508 h 997"/>
                <a:gd name="T82" fmla="*/ 173 w 1304"/>
                <a:gd name="T83" fmla="*/ 476 h 997"/>
                <a:gd name="T84" fmla="*/ 281 w 1304"/>
                <a:gd name="T85" fmla="*/ 377 h 997"/>
                <a:gd name="T86" fmla="*/ 401 w 1304"/>
                <a:gd name="T87" fmla="*/ 289 h 997"/>
                <a:gd name="T88" fmla="*/ 455 w 1304"/>
                <a:gd name="T89" fmla="*/ 260 h 997"/>
                <a:gd name="T90" fmla="*/ 500 w 1304"/>
                <a:gd name="T91" fmla="*/ 241 h 997"/>
                <a:gd name="T92" fmla="*/ 565 w 1304"/>
                <a:gd name="T93" fmla="*/ 267 h 997"/>
                <a:gd name="T94" fmla="*/ 635 w 1304"/>
                <a:gd name="T95" fmla="*/ 262 h 997"/>
                <a:gd name="T96" fmla="*/ 748 w 1304"/>
                <a:gd name="T97" fmla="*/ 257 h 997"/>
                <a:gd name="T98" fmla="*/ 803 w 1304"/>
                <a:gd name="T99" fmla="*/ 281 h 997"/>
                <a:gd name="T100" fmla="*/ 821 w 1304"/>
                <a:gd name="T101" fmla="*/ 252 h 997"/>
                <a:gd name="T102" fmla="*/ 867 w 1304"/>
                <a:gd name="T103" fmla="*/ 254 h 997"/>
                <a:gd name="T104" fmla="*/ 868 w 1304"/>
                <a:gd name="T105" fmla="*/ 210 h 997"/>
                <a:gd name="T106" fmla="*/ 918 w 1304"/>
                <a:gd name="T107" fmla="*/ 147 h 997"/>
                <a:gd name="T108" fmla="*/ 1016 w 1304"/>
                <a:gd name="T109" fmla="*/ 40 h 99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304" h="997">
                  <a:moveTo>
                    <a:pt x="1304" y="198"/>
                  </a:moveTo>
                  <a:lnTo>
                    <a:pt x="1296" y="205"/>
                  </a:lnTo>
                  <a:lnTo>
                    <a:pt x="1280" y="217"/>
                  </a:lnTo>
                  <a:lnTo>
                    <a:pt x="1260" y="235"/>
                  </a:lnTo>
                  <a:lnTo>
                    <a:pt x="1235" y="257"/>
                  </a:lnTo>
                  <a:lnTo>
                    <a:pt x="1205" y="282"/>
                  </a:lnTo>
                  <a:lnTo>
                    <a:pt x="1172" y="309"/>
                  </a:lnTo>
                  <a:lnTo>
                    <a:pt x="1138" y="340"/>
                  </a:lnTo>
                  <a:lnTo>
                    <a:pt x="1103" y="372"/>
                  </a:lnTo>
                  <a:lnTo>
                    <a:pt x="1068" y="404"/>
                  </a:lnTo>
                  <a:lnTo>
                    <a:pt x="1034" y="435"/>
                  </a:lnTo>
                  <a:lnTo>
                    <a:pt x="1002" y="466"/>
                  </a:lnTo>
                  <a:lnTo>
                    <a:pt x="972" y="495"/>
                  </a:lnTo>
                  <a:lnTo>
                    <a:pt x="947" y="522"/>
                  </a:lnTo>
                  <a:lnTo>
                    <a:pt x="926" y="545"/>
                  </a:lnTo>
                  <a:lnTo>
                    <a:pt x="911" y="565"/>
                  </a:lnTo>
                  <a:lnTo>
                    <a:pt x="902" y="580"/>
                  </a:lnTo>
                  <a:lnTo>
                    <a:pt x="895" y="593"/>
                  </a:lnTo>
                  <a:lnTo>
                    <a:pt x="884" y="607"/>
                  </a:lnTo>
                  <a:lnTo>
                    <a:pt x="870" y="620"/>
                  </a:lnTo>
                  <a:lnTo>
                    <a:pt x="851" y="633"/>
                  </a:lnTo>
                  <a:lnTo>
                    <a:pt x="828" y="646"/>
                  </a:lnTo>
                  <a:lnTo>
                    <a:pt x="802" y="658"/>
                  </a:lnTo>
                  <a:lnTo>
                    <a:pt x="772" y="670"/>
                  </a:lnTo>
                  <a:lnTo>
                    <a:pt x="737" y="681"/>
                  </a:lnTo>
                  <a:lnTo>
                    <a:pt x="724" y="687"/>
                  </a:lnTo>
                  <a:lnTo>
                    <a:pt x="710" y="697"/>
                  </a:lnTo>
                  <a:lnTo>
                    <a:pt x="693" y="711"/>
                  </a:lnTo>
                  <a:lnTo>
                    <a:pt x="677" y="727"/>
                  </a:lnTo>
                  <a:lnTo>
                    <a:pt x="660" y="746"/>
                  </a:lnTo>
                  <a:lnTo>
                    <a:pt x="644" y="765"/>
                  </a:lnTo>
                  <a:lnTo>
                    <a:pt x="631" y="785"/>
                  </a:lnTo>
                  <a:lnTo>
                    <a:pt x="619" y="804"/>
                  </a:lnTo>
                  <a:lnTo>
                    <a:pt x="614" y="815"/>
                  </a:lnTo>
                  <a:lnTo>
                    <a:pt x="610" y="823"/>
                  </a:lnTo>
                  <a:lnTo>
                    <a:pt x="605" y="832"/>
                  </a:lnTo>
                  <a:lnTo>
                    <a:pt x="600" y="839"/>
                  </a:lnTo>
                  <a:lnTo>
                    <a:pt x="594" y="845"/>
                  </a:lnTo>
                  <a:lnTo>
                    <a:pt x="588" y="850"/>
                  </a:lnTo>
                  <a:lnTo>
                    <a:pt x="581" y="855"/>
                  </a:lnTo>
                  <a:lnTo>
                    <a:pt x="573" y="859"/>
                  </a:lnTo>
                  <a:lnTo>
                    <a:pt x="565" y="863"/>
                  </a:lnTo>
                  <a:lnTo>
                    <a:pt x="557" y="869"/>
                  </a:lnTo>
                  <a:lnTo>
                    <a:pt x="548" y="875"/>
                  </a:lnTo>
                  <a:lnTo>
                    <a:pt x="537" y="882"/>
                  </a:lnTo>
                  <a:lnTo>
                    <a:pt x="526" y="889"/>
                  </a:lnTo>
                  <a:lnTo>
                    <a:pt x="515" y="896"/>
                  </a:lnTo>
                  <a:lnTo>
                    <a:pt x="504" y="904"/>
                  </a:lnTo>
                  <a:lnTo>
                    <a:pt x="494" y="911"/>
                  </a:lnTo>
                  <a:lnTo>
                    <a:pt x="483" y="905"/>
                  </a:lnTo>
                  <a:lnTo>
                    <a:pt x="473" y="899"/>
                  </a:lnTo>
                  <a:lnTo>
                    <a:pt x="465" y="893"/>
                  </a:lnTo>
                  <a:lnTo>
                    <a:pt x="459" y="886"/>
                  </a:lnTo>
                  <a:lnTo>
                    <a:pt x="455" y="878"/>
                  </a:lnTo>
                  <a:lnTo>
                    <a:pt x="452" y="871"/>
                  </a:lnTo>
                  <a:lnTo>
                    <a:pt x="450" y="864"/>
                  </a:lnTo>
                  <a:lnTo>
                    <a:pt x="450" y="856"/>
                  </a:lnTo>
                  <a:lnTo>
                    <a:pt x="452" y="843"/>
                  </a:lnTo>
                  <a:lnTo>
                    <a:pt x="457" y="828"/>
                  </a:lnTo>
                  <a:lnTo>
                    <a:pt x="465" y="813"/>
                  </a:lnTo>
                  <a:lnTo>
                    <a:pt x="476" y="796"/>
                  </a:lnTo>
                  <a:lnTo>
                    <a:pt x="487" y="780"/>
                  </a:lnTo>
                  <a:lnTo>
                    <a:pt x="497" y="767"/>
                  </a:lnTo>
                  <a:lnTo>
                    <a:pt x="508" y="755"/>
                  </a:lnTo>
                  <a:lnTo>
                    <a:pt x="516" y="747"/>
                  </a:lnTo>
                  <a:lnTo>
                    <a:pt x="532" y="733"/>
                  </a:lnTo>
                  <a:lnTo>
                    <a:pt x="548" y="712"/>
                  </a:lnTo>
                  <a:lnTo>
                    <a:pt x="563" y="688"/>
                  </a:lnTo>
                  <a:lnTo>
                    <a:pt x="579" y="662"/>
                  </a:lnTo>
                  <a:lnTo>
                    <a:pt x="593" y="636"/>
                  </a:lnTo>
                  <a:lnTo>
                    <a:pt x="605" y="611"/>
                  </a:lnTo>
                  <a:lnTo>
                    <a:pt x="614" y="589"/>
                  </a:lnTo>
                  <a:lnTo>
                    <a:pt x="622" y="571"/>
                  </a:lnTo>
                  <a:lnTo>
                    <a:pt x="617" y="552"/>
                  </a:lnTo>
                  <a:lnTo>
                    <a:pt x="608" y="528"/>
                  </a:lnTo>
                  <a:lnTo>
                    <a:pt x="596" y="502"/>
                  </a:lnTo>
                  <a:lnTo>
                    <a:pt x="583" y="474"/>
                  </a:lnTo>
                  <a:lnTo>
                    <a:pt x="571" y="449"/>
                  </a:lnTo>
                  <a:lnTo>
                    <a:pt x="559" y="429"/>
                  </a:lnTo>
                  <a:lnTo>
                    <a:pt x="550" y="415"/>
                  </a:lnTo>
                  <a:lnTo>
                    <a:pt x="545" y="410"/>
                  </a:lnTo>
                  <a:lnTo>
                    <a:pt x="543" y="424"/>
                  </a:lnTo>
                  <a:lnTo>
                    <a:pt x="537" y="436"/>
                  </a:lnTo>
                  <a:lnTo>
                    <a:pt x="527" y="447"/>
                  </a:lnTo>
                  <a:lnTo>
                    <a:pt x="516" y="456"/>
                  </a:lnTo>
                  <a:lnTo>
                    <a:pt x="503" y="464"/>
                  </a:lnTo>
                  <a:lnTo>
                    <a:pt x="490" y="467"/>
                  </a:lnTo>
                  <a:lnTo>
                    <a:pt x="476" y="470"/>
                  </a:lnTo>
                  <a:lnTo>
                    <a:pt x="463" y="468"/>
                  </a:lnTo>
                  <a:lnTo>
                    <a:pt x="451" y="479"/>
                  </a:lnTo>
                  <a:lnTo>
                    <a:pt x="435" y="493"/>
                  </a:lnTo>
                  <a:lnTo>
                    <a:pt x="418" y="510"/>
                  </a:lnTo>
                  <a:lnTo>
                    <a:pt x="402" y="529"/>
                  </a:lnTo>
                  <a:lnTo>
                    <a:pt x="385" y="547"/>
                  </a:lnTo>
                  <a:lnTo>
                    <a:pt x="373" y="564"/>
                  </a:lnTo>
                  <a:lnTo>
                    <a:pt x="365" y="577"/>
                  </a:lnTo>
                  <a:lnTo>
                    <a:pt x="362" y="586"/>
                  </a:lnTo>
                  <a:lnTo>
                    <a:pt x="355" y="602"/>
                  </a:lnTo>
                  <a:lnTo>
                    <a:pt x="347" y="619"/>
                  </a:lnTo>
                  <a:lnTo>
                    <a:pt x="338" y="635"/>
                  </a:lnTo>
                  <a:lnTo>
                    <a:pt x="330" y="649"/>
                  </a:lnTo>
                  <a:lnTo>
                    <a:pt x="322" y="660"/>
                  </a:lnTo>
                  <a:lnTo>
                    <a:pt x="314" y="669"/>
                  </a:lnTo>
                  <a:lnTo>
                    <a:pt x="310" y="674"/>
                  </a:lnTo>
                  <a:lnTo>
                    <a:pt x="309" y="676"/>
                  </a:lnTo>
                  <a:lnTo>
                    <a:pt x="303" y="675"/>
                  </a:lnTo>
                  <a:lnTo>
                    <a:pt x="298" y="674"/>
                  </a:lnTo>
                  <a:lnTo>
                    <a:pt x="293" y="674"/>
                  </a:lnTo>
                  <a:lnTo>
                    <a:pt x="289" y="674"/>
                  </a:lnTo>
                  <a:lnTo>
                    <a:pt x="286" y="675"/>
                  </a:lnTo>
                  <a:lnTo>
                    <a:pt x="281" y="678"/>
                  </a:lnTo>
                  <a:lnTo>
                    <a:pt x="277" y="681"/>
                  </a:lnTo>
                  <a:lnTo>
                    <a:pt x="273" y="687"/>
                  </a:lnTo>
                  <a:lnTo>
                    <a:pt x="277" y="692"/>
                  </a:lnTo>
                  <a:lnTo>
                    <a:pt x="281" y="696"/>
                  </a:lnTo>
                  <a:lnTo>
                    <a:pt x="287" y="698"/>
                  </a:lnTo>
                  <a:lnTo>
                    <a:pt x="297" y="703"/>
                  </a:lnTo>
                  <a:lnTo>
                    <a:pt x="295" y="704"/>
                  </a:lnTo>
                  <a:lnTo>
                    <a:pt x="294" y="705"/>
                  </a:lnTo>
                  <a:lnTo>
                    <a:pt x="293" y="706"/>
                  </a:lnTo>
                  <a:lnTo>
                    <a:pt x="301" y="742"/>
                  </a:lnTo>
                  <a:lnTo>
                    <a:pt x="304" y="771"/>
                  </a:lnTo>
                  <a:lnTo>
                    <a:pt x="301" y="795"/>
                  </a:lnTo>
                  <a:lnTo>
                    <a:pt x="295" y="815"/>
                  </a:lnTo>
                  <a:lnTo>
                    <a:pt x="293" y="819"/>
                  </a:lnTo>
                  <a:lnTo>
                    <a:pt x="287" y="822"/>
                  </a:lnTo>
                  <a:lnTo>
                    <a:pt x="281" y="827"/>
                  </a:lnTo>
                  <a:lnTo>
                    <a:pt x="274" y="831"/>
                  </a:lnTo>
                  <a:lnTo>
                    <a:pt x="267" y="834"/>
                  </a:lnTo>
                  <a:lnTo>
                    <a:pt x="262" y="838"/>
                  </a:lnTo>
                  <a:lnTo>
                    <a:pt x="258" y="840"/>
                  </a:lnTo>
                  <a:lnTo>
                    <a:pt x="257" y="843"/>
                  </a:lnTo>
                  <a:lnTo>
                    <a:pt x="264" y="846"/>
                  </a:lnTo>
                  <a:lnTo>
                    <a:pt x="274" y="844"/>
                  </a:lnTo>
                  <a:lnTo>
                    <a:pt x="282" y="843"/>
                  </a:lnTo>
                  <a:lnTo>
                    <a:pt x="289" y="851"/>
                  </a:lnTo>
                  <a:lnTo>
                    <a:pt x="295" y="866"/>
                  </a:lnTo>
                  <a:lnTo>
                    <a:pt x="303" y="884"/>
                  </a:lnTo>
                  <a:lnTo>
                    <a:pt x="311" y="904"/>
                  </a:lnTo>
                  <a:lnTo>
                    <a:pt x="317" y="924"/>
                  </a:lnTo>
                  <a:lnTo>
                    <a:pt x="320" y="944"/>
                  </a:lnTo>
                  <a:lnTo>
                    <a:pt x="320" y="963"/>
                  </a:lnTo>
                  <a:lnTo>
                    <a:pt x="313" y="980"/>
                  </a:lnTo>
                  <a:lnTo>
                    <a:pt x="299" y="993"/>
                  </a:lnTo>
                  <a:lnTo>
                    <a:pt x="288" y="997"/>
                  </a:lnTo>
                  <a:lnTo>
                    <a:pt x="279" y="993"/>
                  </a:lnTo>
                  <a:lnTo>
                    <a:pt x="269" y="984"/>
                  </a:lnTo>
                  <a:lnTo>
                    <a:pt x="260" y="970"/>
                  </a:lnTo>
                  <a:lnTo>
                    <a:pt x="249" y="955"/>
                  </a:lnTo>
                  <a:lnTo>
                    <a:pt x="237" y="938"/>
                  </a:lnTo>
                  <a:lnTo>
                    <a:pt x="224" y="921"/>
                  </a:lnTo>
                  <a:lnTo>
                    <a:pt x="208" y="906"/>
                  </a:lnTo>
                  <a:lnTo>
                    <a:pt x="203" y="898"/>
                  </a:lnTo>
                  <a:lnTo>
                    <a:pt x="201" y="884"/>
                  </a:lnTo>
                  <a:lnTo>
                    <a:pt x="199" y="868"/>
                  </a:lnTo>
                  <a:lnTo>
                    <a:pt x="196" y="850"/>
                  </a:lnTo>
                  <a:lnTo>
                    <a:pt x="190" y="792"/>
                  </a:lnTo>
                  <a:lnTo>
                    <a:pt x="193" y="730"/>
                  </a:lnTo>
                  <a:lnTo>
                    <a:pt x="197" y="675"/>
                  </a:lnTo>
                  <a:lnTo>
                    <a:pt x="201" y="642"/>
                  </a:lnTo>
                  <a:lnTo>
                    <a:pt x="201" y="625"/>
                  </a:lnTo>
                  <a:lnTo>
                    <a:pt x="202" y="605"/>
                  </a:lnTo>
                  <a:lnTo>
                    <a:pt x="209" y="582"/>
                  </a:lnTo>
                  <a:lnTo>
                    <a:pt x="225" y="559"/>
                  </a:lnTo>
                  <a:lnTo>
                    <a:pt x="236" y="545"/>
                  </a:lnTo>
                  <a:lnTo>
                    <a:pt x="254" y="522"/>
                  </a:lnTo>
                  <a:lnTo>
                    <a:pt x="275" y="492"/>
                  </a:lnTo>
                  <a:lnTo>
                    <a:pt x="299" y="459"/>
                  </a:lnTo>
                  <a:lnTo>
                    <a:pt x="323" y="424"/>
                  </a:lnTo>
                  <a:lnTo>
                    <a:pt x="346" y="393"/>
                  </a:lnTo>
                  <a:lnTo>
                    <a:pt x="363" y="366"/>
                  </a:lnTo>
                  <a:lnTo>
                    <a:pt x="375" y="348"/>
                  </a:lnTo>
                  <a:lnTo>
                    <a:pt x="371" y="349"/>
                  </a:lnTo>
                  <a:lnTo>
                    <a:pt x="360" y="357"/>
                  </a:lnTo>
                  <a:lnTo>
                    <a:pt x="347" y="368"/>
                  </a:lnTo>
                  <a:lnTo>
                    <a:pt x="332" y="382"/>
                  </a:lnTo>
                  <a:lnTo>
                    <a:pt x="317" y="397"/>
                  </a:lnTo>
                  <a:lnTo>
                    <a:pt x="303" y="409"/>
                  </a:lnTo>
                  <a:lnTo>
                    <a:pt x="292" y="417"/>
                  </a:lnTo>
                  <a:lnTo>
                    <a:pt x="285" y="419"/>
                  </a:lnTo>
                  <a:lnTo>
                    <a:pt x="281" y="428"/>
                  </a:lnTo>
                  <a:lnTo>
                    <a:pt x="276" y="440"/>
                  </a:lnTo>
                  <a:lnTo>
                    <a:pt x="269" y="455"/>
                  </a:lnTo>
                  <a:lnTo>
                    <a:pt x="261" y="471"/>
                  </a:lnTo>
                  <a:lnTo>
                    <a:pt x="250" y="487"/>
                  </a:lnTo>
                  <a:lnTo>
                    <a:pt x="239" y="504"/>
                  </a:lnTo>
                  <a:lnTo>
                    <a:pt x="228" y="519"/>
                  </a:lnTo>
                  <a:lnTo>
                    <a:pt x="218" y="529"/>
                  </a:lnTo>
                  <a:lnTo>
                    <a:pt x="212" y="529"/>
                  </a:lnTo>
                  <a:lnTo>
                    <a:pt x="203" y="529"/>
                  </a:lnTo>
                  <a:lnTo>
                    <a:pt x="196" y="534"/>
                  </a:lnTo>
                  <a:lnTo>
                    <a:pt x="193" y="550"/>
                  </a:lnTo>
                  <a:lnTo>
                    <a:pt x="190" y="560"/>
                  </a:lnTo>
                  <a:lnTo>
                    <a:pt x="183" y="572"/>
                  </a:lnTo>
                  <a:lnTo>
                    <a:pt x="173" y="584"/>
                  </a:lnTo>
                  <a:lnTo>
                    <a:pt x="160" y="597"/>
                  </a:lnTo>
                  <a:lnTo>
                    <a:pt x="146" y="611"/>
                  </a:lnTo>
                  <a:lnTo>
                    <a:pt x="132" y="623"/>
                  </a:lnTo>
                  <a:lnTo>
                    <a:pt x="116" y="633"/>
                  </a:lnTo>
                  <a:lnTo>
                    <a:pt x="103" y="643"/>
                  </a:lnTo>
                  <a:lnTo>
                    <a:pt x="96" y="646"/>
                  </a:lnTo>
                  <a:lnTo>
                    <a:pt x="89" y="648"/>
                  </a:lnTo>
                  <a:lnTo>
                    <a:pt x="84" y="648"/>
                  </a:lnTo>
                  <a:lnTo>
                    <a:pt x="80" y="648"/>
                  </a:lnTo>
                  <a:lnTo>
                    <a:pt x="78" y="649"/>
                  </a:lnTo>
                  <a:lnTo>
                    <a:pt x="79" y="651"/>
                  </a:lnTo>
                  <a:lnTo>
                    <a:pt x="83" y="657"/>
                  </a:lnTo>
                  <a:lnTo>
                    <a:pt x="90" y="667"/>
                  </a:lnTo>
                  <a:lnTo>
                    <a:pt x="93" y="675"/>
                  </a:lnTo>
                  <a:lnTo>
                    <a:pt x="93" y="685"/>
                  </a:lnTo>
                  <a:lnTo>
                    <a:pt x="92" y="694"/>
                  </a:lnTo>
                  <a:lnTo>
                    <a:pt x="87" y="705"/>
                  </a:lnTo>
                  <a:lnTo>
                    <a:pt x="83" y="716"/>
                  </a:lnTo>
                  <a:lnTo>
                    <a:pt x="76" y="725"/>
                  </a:lnTo>
                  <a:lnTo>
                    <a:pt x="70" y="734"/>
                  </a:lnTo>
                  <a:lnTo>
                    <a:pt x="62" y="742"/>
                  </a:lnTo>
                  <a:lnTo>
                    <a:pt x="53" y="749"/>
                  </a:lnTo>
                  <a:lnTo>
                    <a:pt x="42" y="754"/>
                  </a:lnTo>
                  <a:lnTo>
                    <a:pt x="31" y="755"/>
                  </a:lnTo>
                  <a:lnTo>
                    <a:pt x="22" y="754"/>
                  </a:lnTo>
                  <a:lnTo>
                    <a:pt x="13" y="752"/>
                  </a:lnTo>
                  <a:lnTo>
                    <a:pt x="6" y="748"/>
                  </a:lnTo>
                  <a:lnTo>
                    <a:pt x="1" y="745"/>
                  </a:lnTo>
                  <a:lnTo>
                    <a:pt x="0" y="741"/>
                  </a:lnTo>
                  <a:lnTo>
                    <a:pt x="4" y="729"/>
                  </a:lnTo>
                  <a:lnTo>
                    <a:pt x="9" y="717"/>
                  </a:lnTo>
                  <a:lnTo>
                    <a:pt x="13" y="706"/>
                  </a:lnTo>
                  <a:lnTo>
                    <a:pt x="18" y="697"/>
                  </a:lnTo>
                  <a:lnTo>
                    <a:pt x="23" y="687"/>
                  </a:lnTo>
                  <a:lnTo>
                    <a:pt x="28" y="676"/>
                  </a:lnTo>
                  <a:lnTo>
                    <a:pt x="34" y="664"/>
                  </a:lnTo>
                  <a:lnTo>
                    <a:pt x="38" y="652"/>
                  </a:lnTo>
                  <a:lnTo>
                    <a:pt x="43" y="643"/>
                  </a:lnTo>
                  <a:lnTo>
                    <a:pt x="52" y="631"/>
                  </a:lnTo>
                  <a:lnTo>
                    <a:pt x="62" y="619"/>
                  </a:lnTo>
                  <a:lnTo>
                    <a:pt x="74" y="605"/>
                  </a:lnTo>
                  <a:lnTo>
                    <a:pt x="86" y="590"/>
                  </a:lnTo>
                  <a:lnTo>
                    <a:pt x="97" y="574"/>
                  </a:lnTo>
                  <a:lnTo>
                    <a:pt x="108" y="557"/>
                  </a:lnTo>
                  <a:lnTo>
                    <a:pt x="115" y="539"/>
                  </a:lnTo>
                  <a:lnTo>
                    <a:pt x="119" y="529"/>
                  </a:lnTo>
                  <a:lnTo>
                    <a:pt x="123" y="521"/>
                  </a:lnTo>
                  <a:lnTo>
                    <a:pt x="128" y="514"/>
                  </a:lnTo>
                  <a:lnTo>
                    <a:pt x="133" y="508"/>
                  </a:lnTo>
                  <a:lnTo>
                    <a:pt x="139" y="503"/>
                  </a:lnTo>
                  <a:lnTo>
                    <a:pt x="144" y="499"/>
                  </a:lnTo>
                  <a:lnTo>
                    <a:pt x="148" y="496"/>
                  </a:lnTo>
                  <a:lnTo>
                    <a:pt x="153" y="492"/>
                  </a:lnTo>
                  <a:lnTo>
                    <a:pt x="162" y="485"/>
                  </a:lnTo>
                  <a:lnTo>
                    <a:pt x="173" y="476"/>
                  </a:lnTo>
                  <a:lnTo>
                    <a:pt x="187" y="462"/>
                  </a:lnTo>
                  <a:lnTo>
                    <a:pt x="203" y="448"/>
                  </a:lnTo>
                  <a:lnTo>
                    <a:pt x="220" y="431"/>
                  </a:lnTo>
                  <a:lnTo>
                    <a:pt x="239" y="415"/>
                  </a:lnTo>
                  <a:lnTo>
                    <a:pt x="260" y="397"/>
                  </a:lnTo>
                  <a:lnTo>
                    <a:pt x="281" y="377"/>
                  </a:lnTo>
                  <a:lnTo>
                    <a:pt x="303" y="360"/>
                  </a:lnTo>
                  <a:lnTo>
                    <a:pt x="323" y="343"/>
                  </a:lnTo>
                  <a:lnTo>
                    <a:pt x="344" y="326"/>
                  </a:lnTo>
                  <a:lnTo>
                    <a:pt x="363" y="312"/>
                  </a:lnTo>
                  <a:lnTo>
                    <a:pt x="383" y="299"/>
                  </a:lnTo>
                  <a:lnTo>
                    <a:pt x="401" y="289"/>
                  </a:lnTo>
                  <a:lnTo>
                    <a:pt x="416" y="282"/>
                  </a:lnTo>
                  <a:lnTo>
                    <a:pt x="429" y="278"/>
                  </a:lnTo>
                  <a:lnTo>
                    <a:pt x="433" y="276"/>
                  </a:lnTo>
                  <a:lnTo>
                    <a:pt x="439" y="272"/>
                  </a:lnTo>
                  <a:lnTo>
                    <a:pt x="447" y="266"/>
                  </a:lnTo>
                  <a:lnTo>
                    <a:pt x="455" y="260"/>
                  </a:lnTo>
                  <a:lnTo>
                    <a:pt x="464" y="253"/>
                  </a:lnTo>
                  <a:lnTo>
                    <a:pt x="472" y="248"/>
                  </a:lnTo>
                  <a:lnTo>
                    <a:pt x="481" y="244"/>
                  </a:lnTo>
                  <a:lnTo>
                    <a:pt x="487" y="241"/>
                  </a:lnTo>
                  <a:lnTo>
                    <a:pt x="493" y="241"/>
                  </a:lnTo>
                  <a:lnTo>
                    <a:pt x="500" y="241"/>
                  </a:lnTo>
                  <a:lnTo>
                    <a:pt x="507" y="242"/>
                  </a:lnTo>
                  <a:lnTo>
                    <a:pt x="516" y="245"/>
                  </a:lnTo>
                  <a:lnTo>
                    <a:pt x="526" y="248"/>
                  </a:lnTo>
                  <a:lnTo>
                    <a:pt x="538" y="253"/>
                  </a:lnTo>
                  <a:lnTo>
                    <a:pt x="551" y="260"/>
                  </a:lnTo>
                  <a:lnTo>
                    <a:pt x="565" y="267"/>
                  </a:lnTo>
                  <a:lnTo>
                    <a:pt x="569" y="267"/>
                  </a:lnTo>
                  <a:lnTo>
                    <a:pt x="576" y="267"/>
                  </a:lnTo>
                  <a:lnTo>
                    <a:pt x="587" y="266"/>
                  </a:lnTo>
                  <a:lnTo>
                    <a:pt x="601" y="265"/>
                  </a:lnTo>
                  <a:lnTo>
                    <a:pt x="617" y="263"/>
                  </a:lnTo>
                  <a:lnTo>
                    <a:pt x="635" y="262"/>
                  </a:lnTo>
                  <a:lnTo>
                    <a:pt x="654" y="259"/>
                  </a:lnTo>
                  <a:lnTo>
                    <a:pt x="673" y="258"/>
                  </a:lnTo>
                  <a:lnTo>
                    <a:pt x="693" y="257"/>
                  </a:lnTo>
                  <a:lnTo>
                    <a:pt x="712" y="256"/>
                  </a:lnTo>
                  <a:lnTo>
                    <a:pt x="732" y="256"/>
                  </a:lnTo>
                  <a:lnTo>
                    <a:pt x="748" y="257"/>
                  </a:lnTo>
                  <a:lnTo>
                    <a:pt x="764" y="258"/>
                  </a:lnTo>
                  <a:lnTo>
                    <a:pt x="776" y="262"/>
                  </a:lnTo>
                  <a:lnTo>
                    <a:pt x="785" y="265"/>
                  </a:lnTo>
                  <a:lnTo>
                    <a:pt x="791" y="271"/>
                  </a:lnTo>
                  <a:lnTo>
                    <a:pt x="797" y="278"/>
                  </a:lnTo>
                  <a:lnTo>
                    <a:pt x="803" y="281"/>
                  </a:lnTo>
                  <a:lnTo>
                    <a:pt x="809" y="281"/>
                  </a:lnTo>
                  <a:lnTo>
                    <a:pt x="814" y="277"/>
                  </a:lnTo>
                  <a:lnTo>
                    <a:pt x="819" y="271"/>
                  </a:lnTo>
                  <a:lnTo>
                    <a:pt x="821" y="265"/>
                  </a:lnTo>
                  <a:lnTo>
                    <a:pt x="822" y="258"/>
                  </a:lnTo>
                  <a:lnTo>
                    <a:pt x="821" y="252"/>
                  </a:lnTo>
                  <a:lnTo>
                    <a:pt x="821" y="248"/>
                  </a:lnTo>
                  <a:lnTo>
                    <a:pt x="826" y="247"/>
                  </a:lnTo>
                  <a:lnTo>
                    <a:pt x="834" y="248"/>
                  </a:lnTo>
                  <a:lnTo>
                    <a:pt x="845" y="250"/>
                  </a:lnTo>
                  <a:lnTo>
                    <a:pt x="856" y="252"/>
                  </a:lnTo>
                  <a:lnTo>
                    <a:pt x="867" y="254"/>
                  </a:lnTo>
                  <a:lnTo>
                    <a:pt x="876" y="254"/>
                  </a:lnTo>
                  <a:lnTo>
                    <a:pt x="883" y="252"/>
                  </a:lnTo>
                  <a:lnTo>
                    <a:pt x="883" y="246"/>
                  </a:lnTo>
                  <a:lnTo>
                    <a:pt x="881" y="232"/>
                  </a:lnTo>
                  <a:lnTo>
                    <a:pt x="877" y="217"/>
                  </a:lnTo>
                  <a:lnTo>
                    <a:pt x="868" y="210"/>
                  </a:lnTo>
                  <a:lnTo>
                    <a:pt x="869" y="208"/>
                  </a:lnTo>
                  <a:lnTo>
                    <a:pt x="874" y="201"/>
                  </a:lnTo>
                  <a:lnTo>
                    <a:pt x="882" y="191"/>
                  </a:lnTo>
                  <a:lnTo>
                    <a:pt x="892" y="178"/>
                  </a:lnTo>
                  <a:lnTo>
                    <a:pt x="904" y="163"/>
                  </a:lnTo>
                  <a:lnTo>
                    <a:pt x="918" y="147"/>
                  </a:lnTo>
                  <a:lnTo>
                    <a:pt x="933" y="129"/>
                  </a:lnTo>
                  <a:lnTo>
                    <a:pt x="949" y="111"/>
                  </a:lnTo>
                  <a:lnTo>
                    <a:pt x="966" y="92"/>
                  </a:lnTo>
                  <a:lnTo>
                    <a:pt x="984" y="74"/>
                  </a:lnTo>
                  <a:lnTo>
                    <a:pt x="1000" y="56"/>
                  </a:lnTo>
                  <a:lnTo>
                    <a:pt x="1016" y="40"/>
                  </a:lnTo>
                  <a:lnTo>
                    <a:pt x="1031" y="26"/>
                  </a:lnTo>
                  <a:lnTo>
                    <a:pt x="1046" y="14"/>
                  </a:lnTo>
                  <a:lnTo>
                    <a:pt x="1058" y="6"/>
                  </a:lnTo>
                  <a:lnTo>
                    <a:pt x="1068" y="0"/>
                  </a:lnTo>
                  <a:lnTo>
                    <a:pt x="1304" y="198"/>
                  </a:lnTo>
                  <a:close/>
                </a:path>
              </a:pathLst>
            </a:custGeom>
            <a:solidFill>
              <a:srgbClr val="BA756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393" name="Freeform 129"/>
            <p:cNvSpPr/>
            <p:nvPr/>
          </p:nvSpPr>
          <p:spPr bwMode="auto">
            <a:xfrm>
              <a:off x="1863" y="2204"/>
              <a:ext cx="207" cy="214"/>
            </a:xfrm>
            <a:custGeom>
              <a:avLst/>
              <a:gdLst>
                <a:gd name="T0" fmla="*/ 142 w 207"/>
                <a:gd name="T1" fmla="*/ 34 h 214"/>
                <a:gd name="T2" fmla="*/ 155 w 207"/>
                <a:gd name="T3" fmla="*/ 24 h 214"/>
                <a:gd name="T4" fmla="*/ 167 w 207"/>
                <a:gd name="T5" fmla="*/ 15 h 214"/>
                <a:gd name="T6" fmla="*/ 179 w 207"/>
                <a:gd name="T7" fmla="*/ 8 h 214"/>
                <a:gd name="T8" fmla="*/ 190 w 207"/>
                <a:gd name="T9" fmla="*/ 4 h 214"/>
                <a:gd name="T10" fmla="*/ 198 w 207"/>
                <a:gd name="T11" fmla="*/ 1 h 214"/>
                <a:gd name="T12" fmla="*/ 204 w 207"/>
                <a:gd name="T13" fmla="*/ 0 h 214"/>
                <a:gd name="T14" fmla="*/ 207 w 207"/>
                <a:gd name="T15" fmla="*/ 0 h 214"/>
                <a:gd name="T16" fmla="*/ 207 w 207"/>
                <a:gd name="T17" fmla="*/ 1 h 214"/>
                <a:gd name="T18" fmla="*/ 191 w 207"/>
                <a:gd name="T19" fmla="*/ 10 h 214"/>
                <a:gd name="T20" fmla="*/ 174 w 207"/>
                <a:gd name="T21" fmla="*/ 24 h 214"/>
                <a:gd name="T22" fmla="*/ 157 w 207"/>
                <a:gd name="T23" fmla="*/ 42 h 214"/>
                <a:gd name="T24" fmla="*/ 139 w 207"/>
                <a:gd name="T25" fmla="*/ 64 h 214"/>
                <a:gd name="T26" fmla="*/ 120 w 207"/>
                <a:gd name="T27" fmla="*/ 91 h 214"/>
                <a:gd name="T28" fmla="*/ 100 w 207"/>
                <a:gd name="T29" fmla="*/ 120 h 214"/>
                <a:gd name="T30" fmla="*/ 76 w 207"/>
                <a:gd name="T31" fmla="*/ 153 h 214"/>
                <a:gd name="T32" fmla="*/ 50 w 207"/>
                <a:gd name="T33" fmla="*/ 190 h 214"/>
                <a:gd name="T34" fmla="*/ 45 w 207"/>
                <a:gd name="T35" fmla="*/ 196 h 214"/>
                <a:gd name="T36" fmla="*/ 43 w 207"/>
                <a:gd name="T37" fmla="*/ 197 h 214"/>
                <a:gd name="T38" fmla="*/ 40 w 207"/>
                <a:gd name="T39" fmla="*/ 202 h 214"/>
                <a:gd name="T40" fmla="*/ 32 w 207"/>
                <a:gd name="T41" fmla="*/ 214 h 214"/>
                <a:gd name="T42" fmla="*/ 28 w 207"/>
                <a:gd name="T43" fmla="*/ 214 h 214"/>
                <a:gd name="T44" fmla="*/ 20 w 207"/>
                <a:gd name="T45" fmla="*/ 210 h 214"/>
                <a:gd name="T46" fmla="*/ 9 w 207"/>
                <a:gd name="T47" fmla="*/ 202 h 214"/>
                <a:gd name="T48" fmla="*/ 0 w 207"/>
                <a:gd name="T49" fmla="*/ 183 h 214"/>
                <a:gd name="T50" fmla="*/ 7 w 207"/>
                <a:gd name="T51" fmla="*/ 173 h 214"/>
                <a:gd name="T52" fmla="*/ 19 w 207"/>
                <a:gd name="T53" fmla="*/ 160 h 214"/>
                <a:gd name="T54" fmla="*/ 34 w 207"/>
                <a:gd name="T55" fmla="*/ 143 h 214"/>
                <a:gd name="T56" fmla="*/ 53 w 207"/>
                <a:gd name="T57" fmla="*/ 123 h 214"/>
                <a:gd name="T58" fmla="*/ 74 w 207"/>
                <a:gd name="T59" fmla="*/ 102 h 214"/>
                <a:gd name="T60" fmla="*/ 95 w 207"/>
                <a:gd name="T61" fmla="*/ 80 h 214"/>
                <a:gd name="T62" fmla="*/ 119 w 207"/>
                <a:gd name="T63" fmla="*/ 57 h 214"/>
                <a:gd name="T64" fmla="*/ 142 w 207"/>
                <a:gd name="T65" fmla="*/ 34 h 2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07" h="214">
                  <a:moveTo>
                    <a:pt x="142" y="34"/>
                  </a:moveTo>
                  <a:lnTo>
                    <a:pt x="155" y="24"/>
                  </a:lnTo>
                  <a:lnTo>
                    <a:pt x="167" y="15"/>
                  </a:lnTo>
                  <a:lnTo>
                    <a:pt x="179" y="8"/>
                  </a:lnTo>
                  <a:lnTo>
                    <a:pt x="190" y="4"/>
                  </a:lnTo>
                  <a:lnTo>
                    <a:pt x="198" y="1"/>
                  </a:lnTo>
                  <a:lnTo>
                    <a:pt x="204" y="0"/>
                  </a:lnTo>
                  <a:lnTo>
                    <a:pt x="207" y="0"/>
                  </a:lnTo>
                  <a:lnTo>
                    <a:pt x="207" y="1"/>
                  </a:lnTo>
                  <a:lnTo>
                    <a:pt x="191" y="10"/>
                  </a:lnTo>
                  <a:lnTo>
                    <a:pt x="174" y="24"/>
                  </a:lnTo>
                  <a:lnTo>
                    <a:pt x="157" y="42"/>
                  </a:lnTo>
                  <a:lnTo>
                    <a:pt x="139" y="64"/>
                  </a:lnTo>
                  <a:lnTo>
                    <a:pt x="120" y="91"/>
                  </a:lnTo>
                  <a:lnTo>
                    <a:pt x="100" y="120"/>
                  </a:lnTo>
                  <a:lnTo>
                    <a:pt x="76" y="153"/>
                  </a:lnTo>
                  <a:lnTo>
                    <a:pt x="50" y="190"/>
                  </a:lnTo>
                  <a:lnTo>
                    <a:pt x="45" y="196"/>
                  </a:lnTo>
                  <a:lnTo>
                    <a:pt x="43" y="197"/>
                  </a:lnTo>
                  <a:lnTo>
                    <a:pt x="40" y="202"/>
                  </a:lnTo>
                  <a:lnTo>
                    <a:pt x="32" y="214"/>
                  </a:lnTo>
                  <a:lnTo>
                    <a:pt x="28" y="214"/>
                  </a:lnTo>
                  <a:lnTo>
                    <a:pt x="20" y="210"/>
                  </a:lnTo>
                  <a:lnTo>
                    <a:pt x="9" y="202"/>
                  </a:lnTo>
                  <a:lnTo>
                    <a:pt x="0" y="183"/>
                  </a:lnTo>
                  <a:lnTo>
                    <a:pt x="7" y="173"/>
                  </a:lnTo>
                  <a:lnTo>
                    <a:pt x="19" y="160"/>
                  </a:lnTo>
                  <a:lnTo>
                    <a:pt x="34" y="143"/>
                  </a:lnTo>
                  <a:lnTo>
                    <a:pt x="53" y="123"/>
                  </a:lnTo>
                  <a:lnTo>
                    <a:pt x="74" y="102"/>
                  </a:lnTo>
                  <a:lnTo>
                    <a:pt x="95" y="80"/>
                  </a:lnTo>
                  <a:lnTo>
                    <a:pt x="119" y="57"/>
                  </a:lnTo>
                  <a:lnTo>
                    <a:pt x="142" y="34"/>
                  </a:lnTo>
                  <a:close/>
                </a:path>
              </a:pathLst>
            </a:custGeom>
            <a:solidFill>
              <a:srgbClr val="BA756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394" name="Freeform 130"/>
            <p:cNvSpPr/>
            <p:nvPr/>
          </p:nvSpPr>
          <p:spPr bwMode="auto">
            <a:xfrm>
              <a:off x="2465" y="2061"/>
              <a:ext cx="205" cy="24"/>
            </a:xfrm>
            <a:custGeom>
              <a:avLst/>
              <a:gdLst>
                <a:gd name="T0" fmla="*/ 11 w 205"/>
                <a:gd name="T1" fmla="*/ 8 h 24"/>
                <a:gd name="T2" fmla="*/ 40 w 205"/>
                <a:gd name="T3" fmla="*/ 12 h 24"/>
                <a:gd name="T4" fmla="*/ 68 w 205"/>
                <a:gd name="T5" fmla="*/ 15 h 24"/>
                <a:gd name="T6" fmla="*/ 94 w 205"/>
                <a:gd name="T7" fmla="*/ 17 h 24"/>
                <a:gd name="T8" fmla="*/ 118 w 205"/>
                <a:gd name="T9" fmla="*/ 18 h 24"/>
                <a:gd name="T10" fmla="*/ 140 w 205"/>
                <a:gd name="T11" fmla="*/ 20 h 24"/>
                <a:gd name="T12" fmla="*/ 159 w 205"/>
                <a:gd name="T13" fmla="*/ 21 h 24"/>
                <a:gd name="T14" fmla="*/ 174 w 205"/>
                <a:gd name="T15" fmla="*/ 22 h 24"/>
                <a:gd name="T16" fmla="*/ 189 w 205"/>
                <a:gd name="T17" fmla="*/ 24 h 24"/>
                <a:gd name="T18" fmla="*/ 204 w 205"/>
                <a:gd name="T19" fmla="*/ 23 h 24"/>
                <a:gd name="T20" fmla="*/ 205 w 205"/>
                <a:gd name="T21" fmla="*/ 15 h 24"/>
                <a:gd name="T22" fmla="*/ 198 w 205"/>
                <a:gd name="T23" fmla="*/ 5 h 24"/>
                <a:gd name="T24" fmla="*/ 186 w 205"/>
                <a:gd name="T25" fmla="*/ 2 h 24"/>
                <a:gd name="T26" fmla="*/ 181 w 205"/>
                <a:gd name="T27" fmla="*/ 2 h 24"/>
                <a:gd name="T28" fmla="*/ 172 w 205"/>
                <a:gd name="T29" fmla="*/ 2 h 24"/>
                <a:gd name="T30" fmla="*/ 159 w 205"/>
                <a:gd name="T31" fmla="*/ 2 h 24"/>
                <a:gd name="T32" fmla="*/ 144 w 205"/>
                <a:gd name="T33" fmla="*/ 2 h 24"/>
                <a:gd name="T34" fmla="*/ 126 w 205"/>
                <a:gd name="T35" fmla="*/ 0 h 24"/>
                <a:gd name="T36" fmla="*/ 107 w 205"/>
                <a:gd name="T37" fmla="*/ 0 h 24"/>
                <a:gd name="T38" fmla="*/ 88 w 205"/>
                <a:gd name="T39" fmla="*/ 0 h 24"/>
                <a:gd name="T40" fmla="*/ 69 w 205"/>
                <a:gd name="T41" fmla="*/ 0 h 24"/>
                <a:gd name="T42" fmla="*/ 51 w 205"/>
                <a:gd name="T43" fmla="*/ 0 h 24"/>
                <a:gd name="T44" fmla="*/ 34 w 205"/>
                <a:gd name="T45" fmla="*/ 0 h 24"/>
                <a:gd name="T46" fmla="*/ 20 w 205"/>
                <a:gd name="T47" fmla="*/ 2 h 24"/>
                <a:gd name="T48" fmla="*/ 9 w 205"/>
                <a:gd name="T49" fmla="*/ 2 h 24"/>
                <a:gd name="T50" fmla="*/ 2 w 205"/>
                <a:gd name="T51" fmla="*/ 3 h 24"/>
                <a:gd name="T52" fmla="*/ 0 w 205"/>
                <a:gd name="T53" fmla="*/ 4 h 24"/>
                <a:gd name="T54" fmla="*/ 2 w 205"/>
                <a:gd name="T55" fmla="*/ 5 h 24"/>
                <a:gd name="T56" fmla="*/ 11 w 205"/>
                <a:gd name="T57" fmla="*/ 8 h 2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05" h="24">
                  <a:moveTo>
                    <a:pt x="11" y="8"/>
                  </a:moveTo>
                  <a:lnTo>
                    <a:pt x="40" y="12"/>
                  </a:lnTo>
                  <a:lnTo>
                    <a:pt x="68" y="15"/>
                  </a:lnTo>
                  <a:lnTo>
                    <a:pt x="94" y="17"/>
                  </a:lnTo>
                  <a:lnTo>
                    <a:pt x="118" y="18"/>
                  </a:lnTo>
                  <a:lnTo>
                    <a:pt x="140" y="20"/>
                  </a:lnTo>
                  <a:lnTo>
                    <a:pt x="159" y="21"/>
                  </a:lnTo>
                  <a:lnTo>
                    <a:pt x="174" y="22"/>
                  </a:lnTo>
                  <a:lnTo>
                    <a:pt x="189" y="24"/>
                  </a:lnTo>
                  <a:lnTo>
                    <a:pt x="204" y="23"/>
                  </a:lnTo>
                  <a:lnTo>
                    <a:pt x="205" y="15"/>
                  </a:lnTo>
                  <a:lnTo>
                    <a:pt x="198" y="5"/>
                  </a:lnTo>
                  <a:lnTo>
                    <a:pt x="186" y="2"/>
                  </a:lnTo>
                  <a:lnTo>
                    <a:pt x="181" y="2"/>
                  </a:lnTo>
                  <a:lnTo>
                    <a:pt x="172" y="2"/>
                  </a:lnTo>
                  <a:lnTo>
                    <a:pt x="159" y="2"/>
                  </a:lnTo>
                  <a:lnTo>
                    <a:pt x="144" y="2"/>
                  </a:lnTo>
                  <a:lnTo>
                    <a:pt x="126" y="0"/>
                  </a:lnTo>
                  <a:lnTo>
                    <a:pt x="107" y="0"/>
                  </a:lnTo>
                  <a:lnTo>
                    <a:pt x="88" y="0"/>
                  </a:lnTo>
                  <a:lnTo>
                    <a:pt x="69" y="0"/>
                  </a:lnTo>
                  <a:lnTo>
                    <a:pt x="51" y="0"/>
                  </a:lnTo>
                  <a:lnTo>
                    <a:pt x="34" y="0"/>
                  </a:lnTo>
                  <a:lnTo>
                    <a:pt x="20" y="2"/>
                  </a:lnTo>
                  <a:lnTo>
                    <a:pt x="9" y="2"/>
                  </a:lnTo>
                  <a:lnTo>
                    <a:pt x="2" y="3"/>
                  </a:lnTo>
                  <a:lnTo>
                    <a:pt x="0" y="4"/>
                  </a:lnTo>
                  <a:lnTo>
                    <a:pt x="2" y="5"/>
                  </a:lnTo>
                  <a:lnTo>
                    <a:pt x="11" y="8"/>
                  </a:lnTo>
                  <a:close/>
                </a:path>
              </a:pathLst>
            </a:custGeom>
            <a:solidFill>
              <a:srgbClr val="33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395" name="Freeform 131"/>
            <p:cNvSpPr/>
            <p:nvPr/>
          </p:nvSpPr>
          <p:spPr bwMode="auto">
            <a:xfrm>
              <a:off x="2442" y="2579"/>
              <a:ext cx="37" cy="41"/>
            </a:xfrm>
            <a:custGeom>
              <a:avLst/>
              <a:gdLst>
                <a:gd name="T0" fmla="*/ 8 w 37"/>
                <a:gd name="T1" fmla="*/ 1 h 41"/>
                <a:gd name="T2" fmla="*/ 23 w 37"/>
                <a:gd name="T3" fmla="*/ 8 h 41"/>
                <a:gd name="T4" fmla="*/ 34 w 37"/>
                <a:gd name="T5" fmla="*/ 18 h 41"/>
                <a:gd name="T6" fmla="*/ 37 w 37"/>
                <a:gd name="T7" fmla="*/ 29 h 41"/>
                <a:gd name="T8" fmla="*/ 34 w 37"/>
                <a:gd name="T9" fmla="*/ 38 h 41"/>
                <a:gd name="T10" fmla="*/ 28 w 37"/>
                <a:gd name="T11" fmla="*/ 41 h 41"/>
                <a:gd name="T12" fmla="*/ 23 w 37"/>
                <a:gd name="T13" fmla="*/ 37 h 41"/>
                <a:gd name="T14" fmla="*/ 19 w 37"/>
                <a:gd name="T15" fmla="*/ 30 h 41"/>
                <a:gd name="T16" fmla="*/ 16 w 37"/>
                <a:gd name="T17" fmla="*/ 22 h 41"/>
                <a:gd name="T18" fmla="*/ 8 w 37"/>
                <a:gd name="T19" fmla="*/ 13 h 41"/>
                <a:gd name="T20" fmla="*/ 1 w 37"/>
                <a:gd name="T21" fmla="*/ 5 h 41"/>
                <a:gd name="T22" fmla="*/ 0 w 37"/>
                <a:gd name="T23" fmla="*/ 0 h 41"/>
                <a:gd name="T24" fmla="*/ 8 w 37"/>
                <a:gd name="T25" fmla="*/ 1 h 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7" h="41">
                  <a:moveTo>
                    <a:pt x="8" y="1"/>
                  </a:moveTo>
                  <a:lnTo>
                    <a:pt x="23" y="8"/>
                  </a:lnTo>
                  <a:lnTo>
                    <a:pt x="34" y="18"/>
                  </a:lnTo>
                  <a:lnTo>
                    <a:pt x="37" y="29"/>
                  </a:lnTo>
                  <a:lnTo>
                    <a:pt x="34" y="38"/>
                  </a:lnTo>
                  <a:lnTo>
                    <a:pt x="28" y="41"/>
                  </a:lnTo>
                  <a:lnTo>
                    <a:pt x="23" y="37"/>
                  </a:lnTo>
                  <a:lnTo>
                    <a:pt x="19" y="30"/>
                  </a:lnTo>
                  <a:lnTo>
                    <a:pt x="16" y="22"/>
                  </a:lnTo>
                  <a:lnTo>
                    <a:pt x="8" y="13"/>
                  </a:lnTo>
                  <a:lnTo>
                    <a:pt x="1" y="5"/>
                  </a:lnTo>
                  <a:lnTo>
                    <a:pt x="0" y="0"/>
                  </a:lnTo>
                  <a:lnTo>
                    <a:pt x="8" y="1"/>
                  </a:lnTo>
                  <a:close/>
                </a:path>
              </a:pathLst>
            </a:custGeom>
            <a:solidFill>
              <a:srgbClr val="33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6390" name="Text Box 132"/>
          <p:cNvSpPr txBox="1">
            <a:spLocks noChangeArrowheads="1"/>
          </p:cNvSpPr>
          <p:nvPr/>
        </p:nvSpPr>
        <p:spPr bwMode="auto">
          <a:xfrm>
            <a:off x="109538" y="5821363"/>
            <a:ext cx="88233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4000" b="1">
                <a:latin typeface="Bookman Old Style" panose="02050604050505020204" pitchFamily="18" charset="0"/>
              </a:rPr>
              <a:t>磁铁与线圈相对运动时的电磁感应现象</a:t>
            </a:r>
            <a:endParaRPr kumimoji="1" lang="zh-CN" altLang="en-US" sz="4800" b="1">
              <a:latin typeface="Bookman Old Style" panose="02050604050505020204" pitchFamily="18"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4" name="Text Box 4"/>
          <p:cNvSpPr txBox="1">
            <a:spLocks noChangeArrowheads="1"/>
          </p:cNvSpPr>
          <p:nvPr/>
        </p:nvSpPr>
        <p:spPr bwMode="auto">
          <a:xfrm>
            <a:off x="304800" y="304800"/>
            <a:ext cx="8534400" cy="205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5000"/>
              </a:lnSpc>
              <a:spcBef>
                <a:spcPct val="50000"/>
              </a:spcBef>
            </a:pPr>
            <a:r>
              <a:rPr kumimoji="1" lang="zh-CN" altLang="en-US" sz="2800" b="1">
                <a:solidFill>
                  <a:srgbClr val="FFFF00"/>
                </a:solidFill>
                <a:latin typeface="Times New Roman" panose="02020603050405020304" pitchFamily="18" charset="0"/>
              </a:rPr>
              <a:t>例</a:t>
            </a:r>
            <a:r>
              <a:rPr kumimoji="1" lang="en-US" altLang="zh-CN" sz="2800" b="1">
                <a:solidFill>
                  <a:srgbClr val="FFFF00"/>
                </a:solidFill>
                <a:latin typeface="Times New Roman" panose="02020603050405020304" pitchFamily="18" charset="0"/>
              </a:rPr>
              <a:t>8.</a:t>
            </a:r>
            <a:r>
              <a:rPr kumimoji="1" lang="en-US" altLang="zh-CN" sz="2800" b="1">
                <a:latin typeface="Times New Roman" panose="02020603050405020304" pitchFamily="18" charset="0"/>
              </a:rPr>
              <a:t> </a:t>
            </a:r>
            <a:r>
              <a:rPr kumimoji="1" lang="zh-CN" altLang="en-US" sz="2800" b="1">
                <a:latin typeface="Times New Roman" panose="02020603050405020304" pitchFamily="18" charset="0"/>
              </a:rPr>
              <a:t>有一电缆，由两个“无限长”的同轴圆桶状导体组成，其间充满磁导率为</a:t>
            </a:r>
            <a:r>
              <a:rPr kumimoji="1" lang="zh-CN" altLang="en-US" sz="2800" b="1" i="1">
                <a:latin typeface="Times New Roman" panose="02020603050405020304" pitchFamily="18" charset="0"/>
                <a:sym typeface="Symbol" panose="05050102010706020507" pitchFamily="18" charset="2"/>
              </a:rPr>
              <a:t> </a:t>
            </a:r>
            <a:r>
              <a:rPr kumimoji="1" lang="zh-CN" altLang="en-US" sz="2800" b="1">
                <a:latin typeface="Times New Roman" panose="02020603050405020304" pitchFamily="18" charset="0"/>
                <a:sym typeface="Symbol" panose="05050102010706020507" pitchFamily="18" charset="2"/>
              </a:rPr>
              <a:t>的磁介质，电流</a:t>
            </a:r>
            <a:r>
              <a:rPr kumimoji="1" lang="en-US" altLang="zh-CN" sz="2800" b="1" i="1">
                <a:latin typeface="Times New Roman" panose="02020603050405020304" pitchFamily="18" charset="0"/>
                <a:sym typeface="Symbol" panose="05050102010706020507" pitchFamily="18" charset="2"/>
              </a:rPr>
              <a:t>I</a:t>
            </a:r>
            <a:r>
              <a:rPr kumimoji="1" lang="zh-CN" altLang="en-US" sz="2800" b="1">
                <a:latin typeface="Times New Roman" panose="02020603050405020304" pitchFamily="18" charset="0"/>
                <a:sym typeface="Symbol" panose="05050102010706020507" pitchFamily="18" charset="2"/>
              </a:rPr>
              <a:t>从内桶流进，外桶流出。设内、外桶半径分别为</a:t>
            </a:r>
            <a:r>
              <a:rPr kumimoji="1" lang="en-US" altLang="zh-CN" sz="2800" b="1" i="1">
                <a:latin typeface="Times New Roman" panose="02020603050405020304" pitchFamily="18" charset="0"/>
                <a:sym typeface="Symbol" panose="05050102010706020507" pitchFamily="18" charset="2"/>
              </a:rPr>
              <a:t>R</a:t>
            </a:r>
            <a:r>
              <a:rPr kumimoji="1" lang="en-US" altLang="zh-CN" sz="2800" b="1" baseline="-25000">
                <a:latin typeface="Times New Roman" panose="02020603050405020304" pitchFamily="18" charset="0"/>
                <a:sym typeface="Symbol" panose="05050102010706020507" pitchFamily="18" charset="2"/>
              </a:rPr>
              <a:t>1</a:t>
            </a:r>
            <a:r>
              <a:rPr kumimoji="1" lang="zh-CN" altLang="en-US" sz="2800" b="1">
                <a:latin typeface="Times New Roman" panose="02020603050405020304" pitchFamily="18" charset="0"/>
                <a:sym typeface="Symbol" panose="05050102010706020507" pitchFamily="18" charset="2"/>
              </a:rPr>
              <a:t>和</a:t>
            </a:r>
            <a:r>
              <a:rPr kumimoji="1" lang="en-US" altLang="zh-CN" sz="2800" b="1" i="1">
                <a:latin typeface="Times New Roman" panose="02020603050405020304" pitchFamily="18" charset="0"/>
                <a:sym typeface="Symbol" panose="05050102010706020507" pitchFamily="18" charset="2"/>
              </a:rPr>
              <a:t>R</a:t>
            </a:r>
            <a:r>
              <a:rPr kumimoji="1" lang="en-US" altLang="zh-CN" sz="2800" b="1" baseline="-25000">
                <a:latin typeface="Times New Roman" panose="02020603050405020304" pitchFamily="18" charset="0"/>
                <a:sym typeface="Symbol" panose="05050102010706020507" pitchFamily="18" charset="2"/>
              </a:rPr>
              <a:t>2</a:t>
            </a:r>
            <a:r>
              <a:rPr kumimoji="1" lang="en-US" altLang="zh-CN" sz="2800" b="1">
                <a:latin typeface="Times New Roman" panose="02020603050405020304" pitchFamily="18" charset="0"/>
                <a:sym typeface="Symbol" panose="05050102010706020507" pitchFamily="18" charset="2"/>
              </a:rPr>
              <a:t> </a:t>
            </a:r>
            <a:r>
              <a:rPr kumimoji="1" lang="zh-CN" altLang="en-US" sz="2800" b="1">
                <a:latin typeface="Times New Roman" panose="02020603050405020304" pitchFamily="18" charset="0"/>
                <a:sym typeface="Symbol" panose="05050102010706020507" pitchFamily="18" charset="2"/>
              </a:rPr>
              <a:t>，求长为</a:t>
            </a:r>
            <a:r>
              <a:rPr kumimoji="1" lang="en-US" altLang="zh-CN" sz="2800" b="1" i="1">
                <a:latin typeface="Times New Roman" panose="02020603050405020304" pitchFamily="18" charset="0"/>
                <a:sym typeface="Symbol" panose="05050102010706020507" pitchFamily="18" charset="2"/>
              </a:rPr>
              <a:t>l</a:t>
            </a:r>
            <a:r>
              <a:rPr kumimoji="1" lang="zh-CN" altLang="en-US" sz="2800" b="1">
                <a:latin typeface="Times New Roman" panose="02020603050405020304" pitchFamily="18" charset="0"/>
                <a:sym typeface="Symbol" panose="05050102010706020507" pitchFamily="18" charset="2"/>
              </a:rPr>
              <a:t>的一段导线的自感系数。</a:t>
            </a:r>
          </a:p>
        </p:txBody>
      </p:sp>
      <p:grpSp>
        <p:nvGrpSpPr>
          <p:cNvPr id="46085" name="Group 5"/>
          <p:cNvGrpSpPr/>
          <p:nvPr/>
        </p:nvGrpSpPr>
        <p:grpSpPr bwMode="auto">
          <a:xfrm>
            <a:off x="8001000" y="3733800"/>
            <a:ext cx="841375" cy="1295400"/>
            <a:chOff x="5040" y="2352"/>
            <a:chExt cx="530" cy="816"/>
          </a:xfrm>
        </p:grpSpPr>
        <p:sp>
          <p:nvSpPr>
            <p:cNvPr id="70683" name="Rectangle 6"/>
            <p:cNvSpPr>
              <a:spLocks noChangeArrowheads="1"/>
            </p:cNvSpPr>
            <p:nvPr/>
          </p:nvSpPr>
          <p:spPr bwMode="auto">
            <a:xfrm>
              <a:off x="5040" y="2352"/>
              <a:ext cx="288" cy="816"/>
            </a:xfrm>
            <a:prstGeom prst="rect">
              <a:avLst/>
            </a:prstGeom>
            <a:solidFill>
              <a:schemeClr val="folHlink"/>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70684" name="Group 7"/>
            <p:cNvGrpSpPr/>
            <p:nvPr/>
          </p:nvGrpSpPr>
          <p:grpSpPr bwMode="auto">
            <a:xfrm>
              <a:off x="5328" y="2352"/>
              <a:ext cx="192" cy="816"/>
              <a:chOff x="5328" y="2352"/>
              <a:chExt cx="192" cy="816"/>
            </a:xfrm>
          </p:grpSpPr>
          <p:sp>
            <p:nvSpPr>
              <p:cNvPr id="70686" name="Line 8"/>
              <p:cNvSpPr>
                <a:spLocks noChangeShapeType="1"/>
              </p:cNvSpPr>
              <p:nvPr/>
            </p:nvSpPr>
            <p:spPr bwMode="auto">
              <a:xfrm>
                <a:off x="5328" y="2352"/>
                <a:ext cx="192"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87" name="Line 9"/>
              <p:cNvSpPr>
                <a:spLocks noChangeShapeType="1"/>
              </p:cNvSpPr>
              <p:nvPr/>
            </p:nvSpPr>
            <p:spPr bwMode="auto">
              <a:xfrm>
                <a:off x="5328" y="3168"/>
                <a:ext cx="192"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88" name="Line 10"/>
              <p:cNvSpPr>
                <a:spLocks noChangeShapeType="1"/>
              </p:cNvSpPr>
              <p:nvPr/>
            </p:nvSpPr>
            <p:spPr bwMode="auto">
              <a:xfrm>
                <a:off x="5424" y="2352"/>
                <a:ext cx="0" cy="81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70685" name="Object 11"/>
            <p:cNvGraphicFramePr>
              <a:graphicFrameLocks noChangeAspect="1"/>
            </p:cNvGraphicFramePr>
            <p:nvPr/>
          </p:nvGraphicFramePr>
          <p:xfrm>
            <a:off x="5424" y="2640"/>
            <a:ext cx="146" cy="296"/>
          </p:xfrm>
          <a:graphic>
            <a:graphicData uri="http://schemas.openxmlformats.org/presentationml/2006/ole">
              <mc:AlternateContent xmlns:mc="http://schemas.openxmlformats.org/markup-compatibility/2006">
                <mc:Choice xmlns:v="urn:schemas-microsoft-com:vml" Requires="v">
                  <p:oleObj spid="_x0000_s89104" name="公式" r:id="rId3" imgW="57240" imgH="138600" progId="Equation.3">
                    <p:embed/>
                  </p:oleObj>
                </mc:Choice>
                <mc:Fallback>
                  <p:oleObj name="公式" r:id="rId3" imgW="57240" imgH="138600" progId="Equation.3">
                    <p:embed/>
                    <p:pic>
                      <p:nvPicPr>
                        <p:cNvPr id="0" name="Object 11" descr="image2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4" y="2640"/>
                          <a:ext cx="146" cy="2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6092" name="Group 12"/>
          <p:cNvGrpSpPr/>
          <p:nvPr/>
        </p:nvGrpSpPr>
        <p:grpSpPr bwMode="auto">
          <a:xfrm>
            <a:off x="6019800" y="1981200"/>
            <a:ext cx="2438400" cy="4419600"/>
            <a:chOff x="3792" y="1248"/>
            <a:chExt cx="1536" cy="2784"/>
          </a:xfrm>
        </p:grpSpPr>
        <p:grpSp>
          <p:nvGrpSpPr>
            <p:cNvPr id="70673" name="Group 13"/>
            <p:cNvGrpSpPr/>
            <p:nvPr/>
          </p:nvGrpSpPr>
          <p:grpSpPr bwMode="auto">
            <a:xfrm>
              <a:off x="3792" y="1632"/>
              <a:ext cx="1536" cy="2208"/>
              <a:chOff x="3792" y="1632"/>
              <a:chExt cx="1536" cy="2208"/>
            </a:xfrm>
          </p:grpSpPr>
          <p:sp>
            <p:nvSpPr>
              <p:cNvPr id="70675" name="Oval 14"/>
              <p:cNvSpPr>
                <a:spLocks noChangeArrowheads="1"/>
              </p:cNvSpPr>
              <p:nvPr/>
            </p:nvSpPr>
            <p:spPr bwMode="auto">
              <a:xfrm>
                <a:off x="3792" y="1632"/>
                <a:ext cx="1536" cy="528"/>
              </a:xfrm>
              <a:prstGeom prst="ellipse">
                <a:avLst/>
              </a:prstGeom>
              <a:noFill/>
              <a:ln w="28575">
                <a:solidFill>
                  <a:schemeClr val="tx1"/>
                </a:solidFill>
                <a:round/>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0676" name="Oval 15"/>
              <p:cNvSpPr>
                <a:spLocks noChangeArrowheads="1"/>
              </p:cNvSpPr>
              <p:nvPr/>
            </p:nvSpPr>
            <p:spPr bwMode="auto">
              <a:xfrm>
                <a:off x="3792" y="3312"/>
                <a:ext cx="1536" cy="528"/>
              </a:xfrm>
              <a:prstGeom prst="ellipse">
                <a:avLst/>
              </a:prstGeom>
              <a:noFill/>
              <a:ln w="28575">
                <a:solidFill>
                  <a:schemeClr val="tx1"/>
                </a:solidFill>
                <a:round/>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0677" name="Line 16"/>
              <p:cNvSpPr>
                <a:spLocks noChangeShapeType="1"/>
              </p:cNvSpPr>
              <p:nvPr/>
            </p:nvSpPr>
            <p:spPr bwMode="auto">
              <a:xfrm>
                <a:off x="3792" y="1872"/>
                <a:ext cx="0" cy="1728"/>
              </a:xfrm>
              <a:prstGeom prst="line">
                <a:avLst/>
              </a:prstGeom>
              <a:noFill/>
              <a:ln w="28575">
                <a:solidFill>
                  <a:schemeClr val="tx1"/>
                </a:solidFill>
                <a:rou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70678" name="Line 17"/>
              <p:cNvSpPr>
                <a:spLocks noChangeShapeType="1"/>
              </p:cNvSpPr>
              <p:nvPr/>
            </p:nvSpPr>
            <p:spPr bwMode="auto">
              <a:xfrm>
                <a:off x="5328" y="1920"/>
                <a:ext cx="0" cy="1728"/>
              </a:xfrm>
              <a:prstGeom prst="line">
                <a:avLst/>
              </a:prstGeom>
              <a:noFill/>
              <a:ln w="28575">
                <a:solidFill>
                  <a:schemeClr val="tx1"/>
                </a:solidFill>
                <a:rou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70679" name="Oval 18"/>
              <p:cNvSpPr>
                <a:spLocks noChangeArrowheads="1"/>
              </p:cNvSpPr>
              <p:nvPr/>
            </p:nvSpPr>
            <p:spPr bwMode="auto">
              <a:xfrm>
                <a:off x="4080" y="1776"/>
                <a:ext cx="960" cy="240"/>
              </a:xfrm>
              <a:prstGeom prst="ellipse">
                <a:avLst/>
              </a:prstGeom>
              <a:noFill/>
              <a:ln w="28575">
                <a:solidFill>
                  <a:schemeClr val="tx1"/>
                </a:solidFill>
                <a:round/>
              </a:ln>
              <a:effectLst>
                <a:outerShdw dist="17961" dir="2700000" algn="ctr" rotWithShape="0">
                  <a:schemeClr val="bg2"/>
                </a:outerShdw>
              </a:effectLst>
              <a:extLst>
                <a:ext uri="{909E8E84-426E-40DD-AFC4-6F175D3DCCD1}">
                  <a14:hiddenFill xmlns:a14="http://schemas.microsoft.com/office/drawing/2010/main">
                    <a:solidFill>
                      <a:schemeClr val="bg1"/>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0680" name="Oval 19"/>
              <p:cNvSpPr>
                <a:spLocks noChangeArrowheads="1"/>
              </p:cNvSpPr>
              <p:nvPr/>
            </p:nvSpPr>
            <p:spPr bwMode="auto">
              <a:xfrm>
                <a:off x="4080" y="3456"/>
                <a:ext cx="960" cy="240"/>
              </a:xfrm>
              <a:prstGeom prst="ellipse">
                <a:avLst/>
              </a:prstGeom>
              <a:noFill/>
              <a:ln w="28575">
                <a:solidFill>
                  <a:schemeClr val="tx1"/>
                </a:solidFill>
                <a:round/>
              </a:ln>
              <a:effectLst>
                <a:outerShdw dist="17961" dir="2700000" algn="ctr" rotWithShape="0">
                  <a:schemeClr val="bg2"/>
                </a:outerShdw>
              </a:effectLst>
              <a:extLst>
                <a:ext uri="{909E8E84-426E-40DD-AFC4-6F175D3DCCD1}">
                  <a14:hiddenFill xmlns:a14="http://schemas.microsoft.com/office/drawing/2010/main">
                    <a:solidFill>
                      <a:schemeClr val="bg1"/>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0681" name="Line 20"/>
              <p:cNvSpPr>
                <a:spLocks noChangeShapeType="1"/>
              </p:cNvSpPr>
              <p:nvPr/>
            </p:nvSpPr>
            <p:spPr bwMode="auto">
              <a:xfrm>
                <a:off x="4080" y="1920"/>
                <a:ext cx="0" cy="1680"/>
              </a:xfrm>
              <a:prstGeom prst="line">
                <a:avLst/>
              </a:prstGeom>
              <a:noFill/>
              <a:ln w="28575">
                <a:solidFill>
                  <a:schemeClr val="tx1"/>
                </a:solidFill>
                <a:rou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70682" name="Line 21"/>
              <p:cNvSpPr>
                <a:spLocks noChangeShapeType="1"/>
              </p:cNvSpPr>
              <p:nvPr/>
            </p:nvSpPr>
            <p:spPr bwMode="auto">
              <a:xfrm>
                <a:off x="5040" y="1920"/>
                <a:ext cx="0" cy="1680"/>
              </a:xfrm>
              <a:prstGeom prst="line">
                <a:avLst/>
              </a:prstGeom>
              <a:noFill/>
              <a:ln w="28575">
                <a:solidFill>
                  <a:schemeClr val="tx1"/>
                </a:solidFill>
                <a:rou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0674" name="Line 22"/>
            <p:cNvSpPr>
              <a:spLocks noChangeShapeType="1"/>
            </p:cNvSpPr>
            <p:nvPr/>
          </p:nvSpPr>
          <p:spPr bwMode="auto">
            <a:xfrm>
              <a:off x="4560" y="1248"/>
              <a:ext cx="0" cy="2784"/>
            </a:xfrm>
            <a:prstGeom prst="line">
              <a:avLst/>
            </a:prstGeom>
            <a:noFill/>
            <a:ln w="12700">
              <a:solidFill>
                <a:schemeClr val="tx1"/>
              </a:solidFill>
              <a:prstDash val="lgDash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6103" name="Group 23"/>
          <p:cNvGrpSpPr/>
          <p:nvPr/>
        </p:nvGrpSpPr>
        <p:grpSpPr bwMode="auto">
          <a:xfrm>
            <a:off x="7239000" y="3733800"/>
            <a:ext cx="1219200" cy="1295400"/>
            <a:chOff x="4560" y="2352"/>
            <a:chExt cx="768" cy="816"/>
          </a:xfrm>
        </p:grpSpPr>
        <p:sp>
          <p:nvSpPr>
            <p:cNvPr id="70668" name="Line 24"/>
            <p:cNvSpPr>
              <a:spLocks noChangeShapeType="1"/>
            </p:cNvSpPr>
            <p:nvPr/>
          </p:nvSpPr>
          <p:spPr bwMode="auto">
            <a:xfrm flipH="1">
              <a:off x="5184" y="2784"/>
              <a:ext cx="144" cy="0"/>
            </a:xfrm>
            <a:prstGeom prst="line">
              <a:avLst/>
            </a:prstGeom>
            <a:noFill/>
            <a:ln w="19050">
              <a:solidFill>
                <a:schemeClr val="tx1"/>
              </a:solidFill>
              <a:rou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1593903" algn="ctr" rotWithShape="0">
                      <a:srgbClr val="FFFF00"/>
                    </a:outerShdw>
                  </a:effectLst>
                </a14:hiddenEffects>
              </a:ext>
            </a:extLst>
          </p:spPr>
          <p:txBody>
            <a:bodyPr wrap="none" anchor="ctr"/>
            <a:lstStyle/>
            <a:p>
              <a:endParaRPr lang="zh-CN" altLang="en-US"/>
            </a:p>
          </p:txBody>
        </p:sp>
        <p:sp>
          <p:nvSpPr>
            <p:cNvPr id="46105" name="Rectangle 25" descr="棚架"/>
            <p:cNvSpPr>
              <a:spLocks noChangeArrowheads="1"/>
            </p:cNvSpPr>
            <p:nvPr/>
          </p:nvSpPr>
          <p:spPr bwMode="auto">
            <a:xfrm>
              <a:off x="5136" y="2352"/>
              <a:ext cx="48" cy="816"/>
            </a:xfrm>
            <a:prstGeom prst="rect">
              <a:avLst/>
            </a:prstGeom>
            <a:pattFill prst="trellis">
              <a:fgClr>
                <a:srgbClr val="FF5050"/>
              </a:fgClr>
              <a:bgClr>
                <a:srgbClr val="FFFFFF"/>
              </a:bgClr>
            </a:patt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kumimoji="1" lang="zh-CN" altLang="zh-CN" sz="2800" b="1">
                <a:solidFill>
                  <a:srgbClr val="FFFF00"/>
                </a:solidFill>
                <a:effectLst>
                  <a:outerShdw blurRad="38100" dist="38100" dir="2700000" algn="tl">
                    <a:srgbClr val="C0C0C0"/>
                  </a:outerShdw>
                </a:effectLst>
                <a:latin typeface="幼圆" panose="02010509060101010101" pitchFamily="49" charset="-122"/>
                <a:ea typeface="幼圆" panose="02010509060101010101" pitchFamily="49" charset="-122"/>
                <a:sym typeface="Symbol" panose="05050102010706020507" pitchFamily="18" charset="2"/>
              </a:endParaRPr>
            </a:p>
          </p:txBody>
        </p:sp>
        <p:sp>
          <p:nvSpPr>
            <p:cNvPr id="70670" name="Line 26"/>
            <p:cNvSpPr>
              <a:spLocks noChangeShapeType="1"/>
            </p:cNvSpPr>
            <p:nvPr/>
          </p:nvSpPr>
          <p:spPr bwMode="auto">
            <a:xfrm>
              <a:off x="4560" y="2784"/>
              <a:ext cx="576" cy="0"/>
            </a:xfrm>
            <a:prstGeom prst="line">
              <a:avLst/>
            </a:prstGeom>
            <a:noFill/>
            <a:ln w="19050">
              <a:solidFill>
                <a:schemeClr val="tx1"/>
              </a:solidFill>
              <a:rou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1593903" algn="ctr" rotWithShape="0">
                      <a:srgbClr val="FFFF00"/>
                    </a:outerShdw>
                  </a:effectLst>
                </a14:hiddenEffects>
              </a:ext>
            </a:extLst>
          </p:spPr>
          <p:txBody>
            <a:bodyPr wrap="none" anchor="ctr"/>
            <a:lstStyle/>
            <a:p>
              <a:endParaRPr lang="zh-CN" altLang="en-US"/>
            </a:p>
          </p:txBody>
        </p:sp>
        <p:sp>
          <p:nvSpPr>
            <p:cNvPr id="70671" name="Rectangle 27"/>
            <p:cNvSpPr>
              <a:spLocks noChangeArrowheads="1"/>
            </p:cNvSpPr>
            <p:nvPr/>
          </p:nvSpPr>
          <p:spPr bwMode="auto">
            <a:xfrm>
              <a:off x="4656" y="2510"/>
              <a:ext cx="20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FFFF00"/>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i="1">
                  <a:latin typeface="Times New Roman" panose="02020603050405020304" pitchFamily="18" charset="0"/>
                  <a:ea typeface="幼圆" panose="02010509060101010101" pitchFamily="49" charset="-122"/>
                  <a:sym typeface="Symbol" panose="05050102010706020507" pitchFamily="18" charset="2"/>
                </a:rPr>
                <a:t>r</a:t>
              </a:r>
            </a:p>
          </p:txBody>
        </p:sp>
        <p:sp>
          <p:nvSpPr>
            <p:cNvPr id="70672" name="Rectangle 28"/>
            <p:cNvSpPr>
              <a:spLocks noChangeArrowheads="1"/>
            </p:cNvSpPr>
            <p:nvPr/>
          </p:nvSpPr>
          <p:spPr bwMode="auto">
            <a:xfrm>
              <a:off x="4992" y="2462"/>
              <a:ext cx="31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a:solidFill>
                    <a:schemeClr val="bg1"/>
                  </a:solidFill>
                  <a:latin typeface="Times New Roman" panose="02020603050405020304" pitchFamily="18" charset="0"/>
                  <a:ea typeface="幼圆" panose="02010509060101010101" pitchFamily="49" charset="-122"/>
                  <a:sym typeface="Symbol" panose="05050102010706020507" pitchFamily="18" charset="2"/>
                </a:rPr>
                <a:t>d</a:t>
              </a:r>
              <a:r>
                <a:rPr kumimoji="1" lang="en-US" altLang="zh-CN" sz="2800" i="1">
                  <a:solidFill>
                    <a:schemeClr val="bg1"/>
                  </a:solidFill>
                  <a:latin typeface="Times New Roman" panose="02020603050405020304" pitchFamily="18" charset="0"/>
                  <a:ea typeface="幼圆" panose="02010509060101010101" pitchFamily="49" charset="-122"/>
                  <a:sym typeface="Symbol" panose="05050102010706020507" pitchFamily="18" charset="2"/>
                </a:rPr>
                <a:t>r</a:t>
              </a:r>
            </a:p>
          </p:txBody>
        </p:sp>
      </p:grpSp>
      <p:sp>
        <p:nvSpPr>
          <p:cNvPr id="46109" name="Rectangle 29"/>
          <p:cNvSpPr>
            <a:spLocks noChangeArrowheads="1"/>
          </p:cNvSpPr>
          <p:nvPr/>
        </p:nvSpPr>
        <p:spPr bwMode="auto">
          <a:xfrm>
            <a:off x="323850" y="2425700"/>
            <a:ext cx="12303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zh-CN" altLang="en-US" sz="3200" b="1">
                <a:solidFill>
                  <a:srgbClr val="FFFF00"/>
                </a:solidFill>
                <a:effectLst>
                  <a:outerShdw blurRad="38100" dist="38100" dir="2700000" algn="tl">
                    <a:srgbClr val="000000"/>
                  </a:outerShdw>
                </a:effectLst>
                <a:latin typeface="Times New Roman" panose="02020603050405020304" pitchFamily="18" charset="0"/>
                <a:sym typeface="Symbol" panose="05050102010706020507" pitchFamily="18" charset="2"/>
              </a:rPr>
              <a:t>解：</a:t>
            </a:r>
          </a:p>
        </p:txBody>
      </p:sp>
      <p:graphicFrame>
        <p:nvGraphicFramePr>
          <p:cNvPr id="46110" name="Object 30"/>
          <p:cNvGraphicFramePr>
            <a:graphicFrameLocks noChangeAspect="1"/>
          </p:cNvGraphicFramePr>
          <p:nvPr/>
        </p:nvGraphicFramePr>
        <p:xfrm>
          <a:off x="1979613" y="2252663"/>
          <a:ext cx="1524000" cy="1125537"/>
        </p:xfrm>
        <a:graphic>
          <a:graphicData uri="http://schemas.openxmlformats.org/presentationml/2006/ole">
            <mc:AlternateContent xmlns:mc="http://schemas.openxmlformats.org/markup-compatibility/2006">
              <mc:Choice xmlns:v="urn:schemas-microsoft-com:vml" Requires="v">
                <p:oleObj spid="_x0000_s89105" name="公式" r:id="rId5" imgW="482040" imgH="350640" progId="Equation.3">
                  <p:embed/>
                </p:oleObj>
              </mc:Choice>
              <mc:Fallback>
                <p:oleObj name="公式" r:id="rId5" imgW="482040" imgH="350640" progId="Equation.3">
                  <p:embed/>
                  <p:pic>
                    <p:nvPicPr>
                      <p:cNvPr id="0" name="Object 30" descr="image2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9613" y="2252663"/>
                        <a:ext cx="1524000" cy="1125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111" name="Object 31"/>
          <p:cNvGraphicFramePr>
            <a:graphicFrameLocks noChangeAspect="1"/>
          </p:cNvGraphicFramePr>
          <p:nvPr/>
        </p:nvGraphicFramePr>
        <p:xfrm>
          <a:off x="1384300" y="3433763"/>
          <a:ext cx="3382963" cy="533400"/>
        </p:xfrm>
        <a:graphic>
          <a:graphicData uri="http://schemas.openxmlformats.org/presentationml/2006/ole">
            <mc:AlternateContent xmlns:mc="http://schemas.openxmlformats.org/markup-compatibility/2006">
              <mc:Choice xmlns:v="urn:schemas-microsoft-com:vml" Requires="v">
                <p:oleObj spid="_x0000_s89106" name="公式" r:id="rId7" imgW="939600" imgH="138600" progId="Equation.3">
                  <p:embed/>
                </p:oleObj>
              </mc:Choice>
              <mc:Fallback>
                <p:oleObj name="公式" r:id="rId7" imgW="939600" imgH="138600" progId="Equation.3">
                  <p:embed/>
                  <p:pic>
                    <p:nvPicPr>
                      <p:cNvPr id="0" name="Object 31" descr="image2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84300" y="3433763"/>
                        <a:ext cx="3382963"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112" name="Object 32"/>
          <p:cNvGraphicFramePr>
            <a:graphicFrameLocks noChangeAspect="1"/>
          </p:cNvGraphicFramePr>
          <p:nvPr/>
        </p:nvGraphicFramePr>
        <p:xfrm>
          <a:off x="609600" y="4187825"/>
          <a:ext cx="4724400" cy="1158875"/>
        </p:xfrm>
        <a:graphic>
          <a:graphicData uri="http://schemas.openxmlformats.org/presentationml/2006/ole">
            <mc:AlternateContent xmlns:mc="http://schemas.openxmlformats.org/markup-compatibility/2006">
              <mc:Choice xmlns:v="urn:schemas-microsoft-com:vml" Requires="v">
                <p:oleObj spid="_x0000_s89107" name="公式" r:id="rId9" imgW="1486800" imgH="350640" progId="Equation.3">
                  <p:embed/>
                </p:oleObj>
              </mc:Choice>
              <mc:Fallback>
                <p:oleObj name="公式" r:id="rId9" imgW="1486800" imgH="350640" progId="Equation.3">
                  <p:embed/>
                  <p:pic>
                    <p:nvPicPr>
                      <p:cNvPr id="0" name="Object 32" descr="image23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600" y="4187825"/>
                        <a:ext cx="4724400" cy="1158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113" name="Object 33"/>
          <p:cNvGraphicFramePr>
            <a:graphicFrameLocks noChangeAspect="1"/>
          </p:cNvGraphicFramePr>
          <p:nvPr/>
        </p:nvGraphicFramePr>
        <p:xfrm>
          <a:off x="1042988" y="5449888"/>
          <a:ext cx="3200400" cy="1219200"/>
        </p:xfrm>
        <a:graphic>
          <a:graphicData uri="http://schemas.openxmlformats.org/presentationml/2006/ole">
            <mc:AlternateContent xmlns:mc="http://schemas.openxmlformats.org/markup-compatibility/2006">
              <mc:Choice xmlns:v="urn:schemas-microsoft-com:vml" Requires="v">
                <p:oleObj spid="_x0000_s89108" name="公式" r:id="rId11" imgW="955800" imgH="350640" progId="Equation.3">
                  <p:embed/>
                </p:oleObj>
              </mc:Choice>
              <mc:Fallback>
                <p:oleObj name="公式" r:id="rId11" imgW="955800" imgH="350640" progId="Equation.3">
                  <p:embed/>
                  <p:pic>
                    <p:nvPicPr>
                      <p:cNvPr id="0" name="Object 33" descr="image23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2988" y="5449888"/>
                        <a:ext cx="3200400" cy="1219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6114" name="Oval 34"/>
          <p:cNvSpPr>
            <a:spLocks noChangeArrowheads="1"/>
          </p:cNvSpPr>
          <p:nvPr/>
        </p:nvSpPr>
        <p:spPr bwMode="auto">
          <a:xfrm>
            <a:off x="6324600" y="4114800"/>
            <a:ext cx="1905000" cy="609600"/>
          </a:xfrm>
          <a:prstGeom prst="ellipse">
            <a:avLst/>
          </a:prstGeom>
          <a:noFill/>
          <a:ln w="19050">
            <a:solidFill>
              <a:schemeClr val="hlink"/>
            </a:solidFill>
            <a:prstDash val="dash"/>
            <a:round/>
          </a:ln>
          <a:effectLst>
            <a:outerShdw dist="17961" dir="2700000" algn="ctr" rotWithShape="0">
              <a:schemeClr val="bg1"/>
            </a:outer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6084"/>
                                        </p:tgtEl>
                                        <p:attrNameLst>
                                          <p:attrName>style.visibility</p:attrName>
                                        </p:attrNameLst>
                                      </p:cBhvr>
                                      <p:to>
                                        <p:strVal val="visible"/>
                                      </p:to>
                                    </p:set>
                                    <p:animEffect transition="in" filter="box(out)">
                                      <p:cBhvr>
                                        <p:cTn id="7" dur="500"/>
                                        <p:tgtEl>
                                          <p:spTgt spid="4608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6092"/>
                                        </p:tgtEl>
                                        <p:attrNameLst>
                                          <p:attrName>style.visibility</p:attrName>
                                        </p:attrNameLst>
                                      </p:cBhvr>
                                      <p:to>
                                        <p:strVal val="visible"/>
                                      </p:to>
                                    </p:set>
                                    <p:animEffect transition="in" filter="wipe(down)">
                                      <p:cBhvr>
                                        <p:cTn id="12" dur="500"/>
                                        <p:tgtEl>
                                          <p:spTgt spid="46092"/>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288" fill="hold" grpId="0" nodeType="clickEffect">
                                  <p:stCondLst>
                                    <p:cond delay="0"/>
                                  </p:stCondLst>
                                  <p:childTnLst>
                                    <p:set>
                                      <p:cBhvr>
                                        <p:cTn id="16" dur="1" fill="hold">
                                          <p:stCondLst>
                                            <p:cond delay="0"/>
                                          </p:stCondLst>
                                        </p:cTn>
                                        <p:tgtEl>
                                          <p:spTgt spid="46109"/>
                                        </p:tgtEl>
                                        <p:attrNameLst>
                                          <p:attrName>style.visibility</p:attrName>
                                        </p:attrNameLst>
                                      </p:cBhvr>
                                      <p:to>
                                        <p:strVal val="visible"/>
                                      </p:to>
                                    </p:set>
                                    <p:anim calcmode="lin" valueType="num">
                                      <p:cBhvr>
                                        <p:cTn id="17" dur="500" fill="hold"/>
                                        <p:tgtEl>
                                          <p:spTgt spid="46109"/>
                                        </p:tgtEl>
                                        <p:attrNameLst>
                                          <p:attrName>ppt_w</p:attrName>
                                        </p:attrNameLst>
                                      </p:cBhvr>
                                      <p:tavLst>
                                        <p:tav tm="0">
                                          <p:val>
                                            <p:strVal val="4/3*#ppt_w"/>
                                          </p:val>
                                        </p:tav>
                                        <p:tav tm="100000">
                                          <p:val>
                                            <p:strVal val="#ppt_w"/>
                                          </p:val>
                                        </p:tav>
                                      </p:tavLst>
                                    </p:anim>
                                    <p:anim calcmode="lin" valueType="num">
                                      <p:cBhvr>
                                        <p:cTn id="18" dur="500" fill="hold"/>
                                        <p:tgtEl>
                                          <p:spTgt spid="46109"/>
                                        </p:tgtEl>
                                        <p:attrNameLst>
                                          <p:attrName>ppt_h</p:attrName>
                                        </p:attrNameLst>
                                      </p:cBhvr>
                                      <p:tavLst>
                                        <p:tav tm="0">
                                          <p:val>
                                            <p:strVal val="4/3*#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4" presetClass="entr" presetSubtype="32" fill="hold" grpId="0" nodeType="clickEffect">
                                  <p:stCondLst>
                                    <p:cond delay="0"/>
                                  </p:stCondLst>
                                  <p:childTnLst>
                                    <p:set>
                                      <p:cBhvr>
                                        <p:cTn id="22" dur="1" fill="hold">
                                          <p:stCondLst>
                                            <p:cond delay="0"/>
                                          </p:stCondLst>
                                        </p:cTn>
                                        <p:tgtEl>
                                          <p:spTgt spid="46114"/>
                                        </p:tgtEl>
                                        <p:attrNameLst>
                                          <p:attrName>style.visibility</p:attrName>
                                        </p:attrNameLst>
                                      </p:cBhvr>
                                      <p:to>
                                        <p:strVal val="visible"/>
                                      </p:to>
                                    </p:set>
                                    <p:animEffect transition="in" filter="box(out)">
                                      <p:cBhvr>
                                        <p:cTn id="23" dur="500"/>
                                        <p:tgtEl>
                                          <p:spTgt spid="4611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46085"/>
                                        </p:tgtEl>
                                        <p:attrNameLst>
                                          <p:attrName>style.visibility</p:attrName>
                                        </p:attrNameLst>
                                      </p:cBhvr>
                                      <p:to>
                                        <p:strVal val="visible"/>
                                      </p:to>
                                    </p:set>
                                    <p:animEffect transition="in" filter="wipe(down)">
                                      <p:cBhvr>
                                        <p:cTn id="28" dur="500"/>
                                        <p:tgtEl>
                                          <p:spTgt spid="4608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46103"/>
                                        </p:tgtEl>
                                        <p:attrNameLst>
                                          <p:attrName>style.visibility</p:attrName>
                                        </p:attrNameLst>
                                      </p:cBhvr>
                                      <p:to>
                                        <p:strVal val="visible"/>
                                      </p:to>
                                    </p:set>
                                    <p:animEffect transition="in" filter="wipe(down)">
                                      <p:cBhvr>
                                        <p:cTn id="33" dur="500"/>
                                        <p:tgtEl>
                                          <p:spTgt spid="46103"/>
                                        </p:tgtEl>
                                      </p:cBhvr>
                                    </p:animEffect>
                                  </p:childTnLst>
                                </p:cTn>
                              </p:par>
                            </p:childTnLst>
                          </p:cTn>
                        </p:par>
                      </p:childTnLst>
                    </p:cTn>
                  </p:par>
                  <p:par>
                    <p:cTn id="34" fill="hold">
                      <p:stCondLst>
                        <p:cond delay="indefinite"/>
                      </p:stCondLst>
                      <p:childTnLst>
                        <p:par>
                          <p:cTn id="35" fill="hold">
                            <p:stCondLst>
                              <p:cond delay="0"/>
                            </p:stCondLst>
                            <p:childTnLst>
                              <p:par>
                                <p:cTn id="36" presetID="18" presetClass="entr" presetSubtype="3" fill="hold" nodeType="clickEffect">
                                  <p:stCondLst>
                                    <p:cond delay="0"/>
                                  </p:stCondLst>
                                  <p:childTnLst>
                                    <p:set>
                                      <p:cBhvr>
                                        <p:cTn id="37" dur="1" fill="hold">
                                          <p:stCondLst>
                                            <p:cond delay="0"/>
                                          </p:stCondLst>
                                        </p:cTn>
                                        <p:tgtEl>
                                          <p:spTgt spid="46110"/>
                                        </p:tgtEl>
                                        <p:attrNameLst>
                                          <p:attrName>style.visibility</p:attrName>
                                        </p:attrNameLst>
                                      </p:cBhvr>
                                      <p:to>
                                        <p:strVal val="visible"/>
                                      </p:to>
                                    </p:set>
                                    <p:animEffect transition="in" filter="strips(upRight)">
                                      <p:cBhvr>
                                        <p:cTn id="38" dur="500"/>
                                        <p:tgtEl>
                                          <p:spTgt spid="46110"/>
                                        </p:tgtEl>
                                      </p:cBhvr>
                                    </p:animEffect>
                                  </p:childTnLst>
                                </p:cTn>
                              </p:par>
                            </p:childTnLst>
                          </p:cTn>
                        </p:par>
                      </p:childTnLst>
                    </p:cTn>
                  </p:par>
                  <p:par>
                    <p:cTn id="39" fill="hold">
                      <p:stCondLst>
                        <p:cond delay="indefinite"/>
                      </p:stCondLst>
                      <p:childTnLst>
                        <p:par>
                          <p:cTn id="40" fill="hold">
                            <p:stCondLst>
                              <p:cond delay="0"/>
                            </p:stCondLst>
                            <p:childTnLst>
                              <p:par>
                                <p:cTn id="41" presetID="18" presetClass="entr" presetSubtype="3" fill="hold" nodeType="clickEffect">
                                  <p:stCondLst>
                                    <p:cond delay="0"/>
                                  </p:stCondLst>
                                  <p:childTnLst>
                                    <p:set>
                                      <p:cBhvr>
                                        <p:cTn id="42" dur="1" fill="hold">
                                          <p:stCondLst>
                                            <p:cond delay="0"/>
                                          </p:stCondLst>
                                        </p:cTn>
                                        <p:tgtEl>
                                          <p:spTgt spid="46111"/>
                                        </p:tgtEl>
                                        <p:attrNameLst>
                                          <p:attrName>style.visibility</p:attrName>
                                        </p:attrNameLst>
                                      </p:cBhvr>
                                      <p:to>
                                        <p:strVal val="visible"/>
                                      </p:to>
                                    </p:set>
                                    <p:animEffect transition="in" filter="strips(upRight)">
                                      <p:cBhvr>
                                        <p:cTn id="43" dur="500"/>
                                        <p:tgtEl>
                                          <p:spTgt spid="46111"/>
                                        </p:tgtEl>
                                      </p:cBhvr>
                                    </p:animEffect>
                                  </p:childTnLst>
                                </p:cTn>
                              </p:par>
                            </p:childTnLst>
                          </p:cTn>
                        </p:par>
                      </p:childTnLst>
                    </p:cTn>
                  </p:par>
                  <p:par>
                    <p:cTn id="44" fill="hold">
                      <p:stCondLst>
                        <p:cond delay="indefinite"/>
                      </p:stCondLst>
                      <p:childTnLst>
                        <p:par>
                          <p:cTn id="45" fill="hold">
                            <p:stCondLst>
                              <p:cond delay="0"/>
                            </p:stCondLst>
                            <p:childTnLst>
                              <p:par>
                                <p:cTn id="46" presetID="18" presetClass="entr" presetSubtype="3" fill="hold" nodeType="clickEffect">
                                  <p:stCondLst>
                                    <p:cond delay="0"/>
                                  </p:stCondLst>
                                  <p:childTnLst>
                                    <p:set>
                                      <p:cBhvr>
                                        <p:cTn id="47" dur="1" fill="hold">
                                          <p:stCondLst>
                                            <p:cond delay="0"/>
                                          </p:stCondLst>
                                        </p:cTn>
                                        <p:tgtEl>
                                          <p:spTgt spid="46112"/>
                                        </p:tgtEl>
                                        <p:attrNameLst>
                                          <p:attrName>style.visibility</p:attrName>
                                        </p:attrNameLst>
                                      </p:cBhvr>
                                      <p:to>
                                        <p:strVal val="visible"/>
                                      </p:to>
                                    </p:set>
                                    <p:animEffect transition="in" filter="strips(upRight)">
                                      <p:cBhvr>
                                        <p:cTn id="48" dur="500"/>
                                        <p:tgtEl>
                                          <p:spTgt spid="46112"/>
                                        </p:tgtEl>
                                      </p:cBhvr>
                                    </p:animEffect>
                                  </p:childTnLst>
                                </p:cTn>
                              </p:par>
                            </p:childTnLst>
                          </p:cTn>
                        </p:par>
                      </p:childTnLst>
                    </p:cTn>
                  </p:par>
                  <p:par>
                    <p:cTn id="49" fill="hold">
                      <p:stCondLst>
                        <p:cond delay="indefinite"/>
                      </p:stCondLst>
                      <p:childTnLst>
                        <p:par>
                          <p:cTn id="50" fill="hold">
                            <p:stCondLst>
                              <p:cond delay="0"/>
                            </p:stCondLst>
                            <p:childTnLst>
                              <p:par>
                                <p:cTn id="51" presetID="18" presetClass="entr" presetSubtype="3" fill="hold" nodeType="clickEffect">
                                  <p:stCondLst>
                                    <p:cond delay="0"/>
                                  </p:stCondLst>
                                  <p:childTnLst>
                                    <p:set>
                                      <p:cBhvr>
                                        <p:cTn id="52" dur="1" fill="hold">
                                          <p:stCondLst>
                                            <p:cond delay="0"/>
                                          </p:stCondLst>
                                        </p:cTn>
                                        <p:tgtEl>
                                          <p:spTgt spid="46113"/>
                                        </p:tgtEl>
                                        <p:attrNameLst>
                                          <p:attrName>style.visibility</p:attrName>
                                        </p:attrNameLst>
                                      </p:cBhvr>
                                      <p:to>
                                        <p:strVal val="visible"/>
                                      </p:to>
                                    </p:set>
                                    <p:animEffect transition="in" filter="strips(upRight)">
                                      <p:cBhvr>
                                        <p:cTn id="53" dur="500"/>
                                        <p:tgtEl>
                                          <p:spTgt spid="46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4" grpId="0" autoUpdateAnimBg="0"/>
      <p:bldP spid="46109" grpId="0" autoUpdateAnimBg="0"/>
      <p:bldP spid="46114" grpId="0" animBg="1"/>
    </p:bldLst>
  </p:timing>
</p:sld>
</file>

<file path=ppt/slides/slide6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solidFill>
                  <a:schemeClr val="tx1"/>
                </a:solidFill>
              </a:rPr>
              <a:t> </a:t>
            </a:r>
            <a:r>
              <a:rPr lang="en-US" altLang="zh-CN">
                <a:solidFill>
                  <a:schemeClr val="tx1"/>
                </a:solidFill>
              </a:rPr>
              <a:t>15.4</a:t>
            </a:r>
            <a:r>
              <a:rPr lang="zh-CN" altLang="en-US">
                <a:solidFill>
                  <a:schemeClr val="tx1"/>
                </a:solidFill>
              </a:rPr>
              <a:t>互感</a:t>
            </a:r>
            <a:endParaRPr lang="en-US" altLang="zh-CN" dirty="0">
              <a:solidFill>
                <a:schemeClr val="tx1"/>
              </a:solidFill>
            </a:endParaRPr>
          </a:p>
        </p:txBody>
      </p:sp>
      <p:grpSp>
        <p:nvGrpSpPr>
          <p:cNvPr id="3" name="Group 4"/>
          <p:cNvGrpSpPr/>
          <p:nvPr/>
        </p:nvGrpSpPr>
        <p:grpSpPr>
          <a:xfrm>
            <a:off x="611560" y="1825916"/>
            <a:ext cx="3528392" cy="4053728"/>
            <a:chOff x="611560" y="1825916"/>
            <a:chExt cx="3528392" cy="4053728"/>
          </a:xfrm>
        </p:grpSpPr>
        <p:pic>
          <p:nvPicPr>
            <p:cNvPr id="11" name="图片 10">
              <a:extLst>
                <a:ext uri="{FF2B5EF4-FFF2-40B4-BE49-F238E27FC236}">
                  <a16:creationId xmlns:a16="http://schemas.microsoft.com/office/drawing/2014/main" id="{63E76587-4066-4702-9AF2-73163E07594A}"/>
                </a:ext>
              </a:extLst>
            </p:cNvPr>
            <p:cNvPicPr>
              <a:picLocks noChangeAspect="1"/>
            </p:cNvPicPr>
            <p:nvPr/>
          </p:nvPicPr>
          <p:blipFill rotWithShape="1">
            <a:blip r:embed="rId3" cstate="print"/>
            <a:srcRect t="22700" b="14301"/>
            <a:stretch/>
          </p:blipFill>
          <p:spPr>
            <a:xfrm>
              <a:off x="611560" y="1825916"/>
              <a:ext cx="3528392" cy="3154205"/>
            </a:xfrm>
            <a:prstGeom prst="rect">
              <a:avLst/>
            </a:prstGeom>
          </p:spPr>
        </p:pic>
        <p:sp>
          <p:nvSpPr>
            <p:cNvPr id="12" name="文本框 11">
              <a:extLst>
                <a:ext uri="{FF2B5EF4-FFF2-40B4-BE49-F238E27FC236}">
                  <a16:creationId xmlns:a16="http://schemas.microsoft.com/office/drawing/2014/main" id="{D5571A15-2DF1-4210-A19E-1D07BC72D033}"/>
                </a:ext>
              </a:extLst>
            </p:cNvPr>
            <p:cNvSpPr txBox="1"/>
            <p:nvPr/>
          </p:nvSpPr>
          <p:spPr>
            <a:xfrm>
              <a:off x="1565277" y="5356424"/>
              <a:ext cx="1620957" cy="523220"/>
            </a:xfrm>
            <a:prstGeom prst="rect">
              <a:avLst/>
            </a:prstGeom>
            <a:noFill/>
          </p:spPr>
          <p:txBody>
            <a:bodyPr wrap="none" rtlCol="0">
              <a:spAutoFit/>
            </a:bodyPr>
            <a:lstStyle/>
            <a:p>
              <a:r>
                <a:rPr lang="zh-CN" altLang="en-US" sz="2800" b="1" dirty="0">
                  <a:solidFill>
                    <a:schemeClr val="bg1"/>
                  </a:solidFill>
                  <a:latin typeface="黑体" panose="02010609060101010101" pitchFamily="49" charset="-122"/>
                  <a:ea typeface="黑体" panose="02010609060101010101" pitchFamily="49" charset="-122"/>
                </a:rPr>
                <a:t>无线充电</a:t>
              </a:r>
              <a:endParaRPr lang="en-US" sz="2800" b="1" dirty="0">
                <a:solidFill>
                  <a:schemeClr val="bg1"/>
                </a:solidFill>
                <a:latin typeface="黑体" panose="02010609060101010101" pitchFamily="49" charset="-122"/>
                <a:ea typeface="黑体" panose="02010609060101010101" pitchFamily="49" charset="-122"/>
              </a:endParaRPr>
            </a:p>
          </p:txBody>
        </p:sp>
      </p:grpSp>
      <p:grpSp>
        <p:nvGrpSpPr>
          <p:cNvPr id="4" name="Group 7"/>
          <p:cNvGrpSpPr/>
          <p:nvPr/>
        </p:nvGrpSpPr>
        <p:grpSpPr>
          <a:xfrm>
            <a:off x="4893700" y="1825915"/>
            <a:ext cx="3416320" cy="4053729"/>
            <a:chOff x="4893700" y="1825915"/>
            <a:chExt cx="3416320" cy="4053729"/>
          </a:xfrm>
        </p:grpSpPr>
        <p:pic>
          <p:nvPicPr>
            <p:cNvPr id="14" name="图片 13" descr="图片包含 墙壁, 室内, 天空&#10;&#10;已生成高可信度的说明">
              <a:extLst>
                <a:ext uri="{FF2B5EF4-FFF2-40B4-BE49-F238E27FC236}">
                  <a16:creationId xmlns:a16="http://schemas.microsoft.com/office/drawing/2014/main" id="{99977DB7-3DA5-41FD-B60A-7E418F327A08}"/>
                </a:ext>
              </a:extLst>
            </p:cNvPr>
            <p:cNvPicPr>
              <a:picLocks noChangeAspect="1"/>
            </p:cNvPicPr>
            <p:nvPr/>
          </p:nvPicPr>
          <p:blipFill rotWithShape="1">
            <a:blip r:embed="rId4" cstate="print"/>
            <a:srcRect l="35275" t="9172" r="17605"/>
            <a:stretch/>
          </p:blipFill>
          <p:spPr>
            <a:xfrm>
              <a:off x="5038582" y="1825915"/>
              <a:ext cx="3126557" cy="3154204"/>
            </a:xfrm>
            <a:prstGeom prst="rect">
              <a:avLst/>
            </a:prstGeom>
          </p:spPr>
        </p:pic>
        <p:sp>
          <p:nvSpPr>
            <p:cNvPr id="15" name="文本框 14">
              <a:extLst>
                <a:ext uri="{FF2B5EF4-FFF2-40B4-BE49-F238E27FC236}">
                  <a16:creationId xmlns:a16="http://schemas.microsoft.com/office/drawing/2014/main" id="{0386EB41-D405-4969-860D-0A7436923DC0}"/>
                </a:ext>
              </a:extLst>
            </p:cNvPr>
            <p:cNvSpPr txBox="1"/>
            <p:nvPr/>
          </p:nvSpPr>
          <p:spPr>
            <a:xfrm>
              <a:off x="4893700" y="5356424"/>
              <a:ext cx="3416320" cy="523220"/>
            </a:xfrm>
            <a:prstGeom prst="rect">
              <a:avLst/>
            </a:prstGeom>
            <a:noFill/>
          </p:spPr>
          <p:txBody>
            <a:bodyPr wrap="none" rtlCol="0">
              <a:spAutoFit/>
            </a:bodyPr>
            <a:lstStyle/>
            <a:p>
              <a:r>
                <a:rPr lang="zh-CN" altLang="en-US" sz="2800" b="1" dirty="0">
                  <a:solidFill>
                    <a:schemeClr val="bg1"/>
                  </a:solidFill>
                  <a:latin typeface="黑体" panose="02010609060101010101" pitchFamily="49" charset="-122"/>
                  <a:ea typeface="黑体" panose="02010609060101010101" pitchFamily="49" charset="-122"/>
                </a:rPr>
                <a:t>基本原理：电磁感应</a:t>
              </a:r>
              <a:endParaRPr lang="en-US" sz="2800" b="1" dirty="0">
                <a:solidFill>
                  <a:schemeClr val="bg1"/>
                </a:solidFill>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3887155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1682" name="Text Box 4"/>
          <p:cNvSpPr txBox="1">
            <a:spLocks noChangeArrowheads="1"/>
          </p:cNvSpPr>
          <p:nvPr/>
        </p:nvSpPr>
        <p:spPr bwMode="auto">
          <a:xfrm>
            <a:off x="611188" y="476250"/>
            <a:ext cx="41751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600" b="1">
                <a:latin typeface="黑体" panose="02010609060101010101" pitchFamily="49" charset="-122"/>
                <a:ea typeface="黑体" panose="02010609060101010101" pitchFamily="49" charset="-122"/>
                <a:cs typeface="Times New Roman" panose="02020603050405020304" pitchFamily="18" charset="0"/>
              </a:rPr>
              <a:t>15.4  </a:t>
            </a:r>
            <a:r>
              <a:rPr kumimoji="1" lang="zh-CN" altLang="en-US" sz="3600" b="1">
                <a:latin typeface="黑体" panose="02010609060101010101" pitchFamily="49" charset="-122"/>
                <a:ea typeface="黑体" panose="02010609060101010101" pitchFamily="49" charset="-122"/>
                <a:cs typeface="Times New Roman" panose="02020603050405020304" pitchFamily="18" charset="0"/>
              </a:rPr>
              <a:t>互感 </a:t>
            </a:r>
          </a:p>
        </p:txBody>
      </p:sp>
      <p:sp>
        <p:nvSpPr>
          <p:cNvPr id="47109" name="Text Box 5"/>
          <p:cNvSpPr txBox="1">
            <a:spLocks noChangeArrowheads="1"/>
          </p:cNvSpPr>
          <p:nvPr/>
        </p:nvSpPr>
        <p:spPr bwMode="auto">
          <a:xfrm>
            <a:off x="611188" y="1196975"/>
            <a:ext cx="7924800" cy="197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50000"/>
              </a:spcBef>
            </a:pPr>
            <a:r>
              <a:rPr kumimoji="1" lang="en-US" altLang="zh-CN" sz="2800" b="1">
                <a:solidFill>
                  <a:srgbClr val="FFFFCC"/>
                </a:solidFill>
                <a:latin typeface="宋体" panose="02010600030101010101" pitchFamily="2" charset="-122"/>
              </a:rPr>
              <a:t>    </a:t>
            </a:r>
            <a:r>
              <a:rPr kumimoji="1" lang="zh-CN" altLang="en-US" sz="2800" b="1">
                <a:latin typeface="宋体" panose="02010600030101010101" pitchFamily="2" charset="-122"/>
              </a:rPr>
              <a:t>由于一个载流回路中电流发生变化而引起邻近另一回路中产生感生电动势和感生电流的现象称为“</a:t>
            </a:r>
            <a:r>
              <a:rPr kumimoji="1" lang="zh-CN" altLang="en-US" sz="2800" b="1">
                <a:solidFill>
                  <a:srgbClr val="FFFF00"/>
                </a:solidFill>
                <a:latin typeface="黑体" panose="02010609060101010101" pitchFamily="49" charset="-122"/>
                <a:ea typeface="黑体" panose="02010609060101010101" pitchFamily="49" charset="-122"/>
              </a:rPr>
              <a:t>互感现象</a:t>
            </a:r>
            <a:r>
              <a:rPr kumimoji="1" lang="zh-CN" altLang="en-US" sz="2800" b="1">
                <a:latin typeface="宋体" panose="02010600030101010101" pitchFamily="2" charset="-122"/>
              </a:rPr>
              <a:t>”，所产生的电动势称为 “</a:t>
            </a:r>
            <a:r>
              <a:rPr kumimoji="1" lang="zh-CN" altLang="en-US" sz="2800" b="1">
                <a:solidFill>
                  <a:srgbClr val="FFFF00"/>
                </a:solidFill>
                <a:latin typeface="黑体" panose="02010609060101010101" pitchFamily="49" charset="-122"/>
                <a:ea typeface="黑体" panose="02010609060101010101" pitchFamily="49" charset="-122"/>
              </a:rPr>
              <a:t>互感电动势</a:t>
            </a:r>
            <a:r>
              <a:rPr kumimoji="1" lang="zh-CN" altLang="en-US" sz="2800" b="1">
                <a:latin typeface="宋体" panose="02010600030101010101" pitchFamily="2" charset="-122"/>
              </a:rPr>
              <a:t>”。</a:t>
            </a:r>
          </a:p>
        </p:txBody>
      </p:sp>
      <p:grpSp>
        <p:nvGrpSpPr>
          <p:cNvPr id="47147" name="Group 43"/>
          <p:cNvGrpSpPr/>
          <p:nvPr/>
        </p:nvGrpSpPr>
        <p:grpSpPr bwMode="auto">
          <a:xfrm>
            <a:off x="2555875" y="3068638"/>
            <a:ext cx="4321175" cy="3313112"/>
            <a:chOff x="2789" y="1842"/>
            <a:chExt cx="2722" cy="2087"/>
          </a:xfrm>
        </p:grpSpPr>
        <p:grpSp>
          <p:nvGrpSpPr>
            <p:cNvPr id="71685" name="Group 39"/>
            <p:cNvGrpSpPr/>
            <p:nvPr/>
          </p:nvGrpSpPr>
          <p:grpSpPr bwMode="auto">
            <a:xfrm>
              <a:off x="2789" y="1842"/>
              <a:ext cx="2722" cy="2087"/>
              <a:chOff x="2789" y="1842"/>
              <a:chExt cx="2722" cy="2087"/>
            </a:xfrm>
          </p:grpSpPr>
          <p:sp>
            <p:nvSpPr>
              <p:cNvPr id="71693" name="Rectangle 38"/>
              <p:cNvSpPr>
                <a:spLocks noChangeArrowheads="1"/>
              </p:cNvSpPr>
              <p:nvPr/>
            </p:nvSpPr>
            <p:spPr bwMode="auto">
              <a:xfrm>
                <a:off x="2789" y="1842"/>
                <a:ext cx="2722" cy="2087"/>
              </a:xfrm>
              <a:prstGeom prst="rect">
                <a:avLst/>
              </a:prstGeom>
              <a:solidFill>
                <a:srgbClr val="0066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71694" name="Group 14"/>
              <p:cNvGrpSpPr/>
              <p:nvPr/>
            </p:nvGrpSpPr>
            <p:grpSpPr bwMode="auto">
              <a:xfrm>
                <a:off x="3232" y="1888"/>
                <a:ext cx="1722" cy="1539"/>
                <a:chOff x="2880" y="1824"/>
                <a:chExt cx="2112" cy="1776"/>
              </a:xfrm>
            </p:grpSpPr>
            <p:grpSp>
              <p:nvGrpSpPr>
                <p:cNvPr id="71695" name="Group 15"/>
                <p:cNvGrpSpPr/>
                <p:nvPr/>
              </p:nvGrpSpPr>
              <p:grpSpPr bwMode="auto">
                <a:xfrm>
                  <a:off x="2880" y="2160"/>
                  <a:ext cx="2112" cy="1440"/>
                  <a:chOff x="3072" y="2160"/>
                  <a:chExt cx="2112" cy="1440"/>
                </a:xfrm>
              </p:grpSpPr>
              <p:sp>
                <p:nvSpPr>
                  <p:cNvPr id="71698" name="Oval 16"/>
                  <p:cNvSpPr>
                    <a:spLocks noChangeArrowheads="1"/>
                  </p:cNvSpPr>
                  <p:nvPr/>
                </p:nvSpPr>
                <p:spPr bwMode="auto">
                  <a:xfrm>
                    <a:off x="3072" y="2160"/>
                    <a:ext cx="672" cy="1440"/>
                  </a:xfrm>
                  <a:prstGeom prst="ellipse">
                    <a:avLst/>
                  </a:prstGeom>
                  <a:noFill/>
                  <a:ln w="19050" algn="ctr">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folHlink"/>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699" name="Oval 17"/>
                  <p:cNvSpPr>
                    <a:spLocks noChangeArrowheads="1"/>
                  </p:cNvSpPr>
                  <p:nvPr/>
                </p:nvSpPr>
                <p:spPr bwMode="auto">
                  <a:xfrm>
                    <a:off x="3120" y="2160"/>
                    <a:ext cx="672" cy="1440"/>
                  </a:xfrm>
                  <a:prstGeom prst="ellipse">
                    <a:avLst/>
                  </a:prstGeom>
                  <a:noFill/>
                  <a:ln w="19050" algn="ctr">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folHlink"/>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700" name="Oval 18"/>
                  <p:cNvSpPr>
                    <a:spLocks noChangeArrowheads="1"/>
                  </p:cNvSpPr>
                  <p:nvPr/>
                </p:nvSpPr>
                <p:spPr bwMode="auto">
                  <a:xfrm>
                    <a:off x="3168" y="2160"/>
                    <a:ext cx="672" cy="1440"/>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folHlink"/>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701" name="Oval 19"/>
                  <p:cNvSpPr>
                    <a:spLocks noChangeArrowheads="1"/>
                  </p:cNvSpPr>
                  <p:nvPr/>
                </p:nvSpPr>
                <p:spPr bwMode="auto">
                  <a:xfrm>
                    <a:off x="4416" y="2160"/>
                    <a:ext cx="672" cy="1440"/>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folHlink"/>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702" name="Oval 20"/>
                  <p:cNvSpPr>
                    <a:spLocks noChangeArrowheads="1"/>
                  </p:cNvSpPr>
                  <p:nvPr/>
                </p:nvSpPr>
                <p:spPr bwMode="auto">
                  <a:xfrm>
                    <a:off x="4464" y="2160"/>
                    <a:ext cx="672" cy="1440"/>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folHlink"/>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703" name="Oval 21"/>
                  <p:cNvSpPr>
                    <a:spLocks noChangeArrowheads="1"/>
                  </p:cNvSpPr>
                  <p:nvPr/>
                </p:nvSpPr>
                <p:spPr bwMode="auto">
                  <a:xfrm>
                    <a:off x="4512" y="2160"/>
                    <a:ext cx="672" cy="1440"/>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folHlink"/>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71696" name="Rectangle 22"/>
                <p:cNvSpPr>
                  <a:spLocks noChangeArrowheads="1"/>
                </p:cNvSpPr>
                <p:nvPr/>
              </p:nvSpPr>
              <p:spPr bwMode="auto">
                <a:xfrm>
                  <a:off x="3120" y="1824"/>
                  <a:ext cx="280" cy="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a:latin typeface="Times New Roman" panose="02020603050405020304" pitchFamily="18" charset="0"/>
                      <a:ea typeface="幼圆" panose="02010509060101010101" pitchFamily="49" charset="-122"/>
                    </a:rPr>
                    <a:t>1</a:t>
                  </a:r>
                </a:p>
              </p:txBody>
            </p:sp>
            <p:sp>
              <p:nvSpPr>
                <p:cNvPr id="71697" name="Rectangle 23"/>
                <p:cNvSpPr>
                  <a:spLocks noChangeArrowheads="1"/>
                </p:cNvSpPr>
                <p:nvPr/>
              </p:nvSpPr>
              <p:spPr bwMode="auto">
                <a:xfrm>
                  <a:off x="4512" y="1824"/>
                  <a:ext cx="280" cy="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a:latin typeface="Times New Roman" panose="02020603050405020304" pitchFamily="18" charset="0"/>
                      <a:ea typeface="幼圆" panose="02010509060101010101" pitchFamily="49" charset="-122"/>
                    </a:rPr>
                    <a:t>2</a:t>
                  </a:r>
                </a:p>
              </p:txBody>
            </p:sp>
          </p:grpSp>
        </p:grpSp>
        <p:grpSp>
          <p:nvGrpSpPr>
            <p:cNvPr id="71686" name="Group 24"/>
            <p:cNvGrpSpPr/>
            <p:nvPr/>
          </p:nvGrpSpPr>
          <p:grpSpPr bwMode="auto">
            <a:xfrm>
              <a:off x="3819" y="2720"/>
              <a:ext cx="279" cy="369"/>
              <a:chOff x="3600" y="2784"/>
              <a:chExt cx="342" cy="426"/>
            </a:xfrm>
          </p:grpSpPr>
          <p:sp>
            <p:nvSpPr>
              <p:cNvPr id="71691" name="Line 25"/>
              <p:cNvSpPr>
                <a:spLocks noChangeShapeType="1"/>
              </p:cNvSpPr>
              <p:nvPr/>
            </p:nvSpPr>
            <p:spPr bwMode="auto">
              <a:xfrm flipV="1">
                <a:off x="3600" y="2784"/>
                <a:ext cx="0" cy="192"/>
              </a:xfrm>
              <a:prstGeom prst="line">
                <a:avLst/>
              </a:prstGeom>
              <a:noFill/>
              <a:ln w="38100">
                <a:solidFill>
                  <a:schemeClr val="hlink"/>
                </a:solidFill>
                <a:rou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71692" name="Rectangle 26"/>
              <p:cNvSpPr>
                <a:spLocks noChangeArrowheads="1"/>
              </p:cNvSpPr>
              <p:nvPr/>
            </p:nvSpPr>
            <p:spPr bwMode="auto">
              <a:xfrm>
                <a:off x="3600" y="2832"/>
                <a:ext cx="342"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i="1">
                    <a:latin typeface="Times New Roman" panose="02020603050405020304" pitchFamily="18" charset="0"/>
                    <a:ea typeface="黑体" panose="02010609060101010101" pitchFamily="49" charset="-122"/>
                  </a:rPr>
                  <a:t>I</a:t>
                </a:r>
                <a:r>
                  <a:rPr kumimoji="1" lang="en-US" altLang="zh-CN" sz="2800" b="1" baseline="-25000">
                    <a:latin typeface="Times New Roman" panose="02020603050405020304" pitchFamily="18" charset="0"/>
                    <a:ea typeface="黑体" panose="02010609060101010101" pitchFamily="49" charset="-122"/>
                  </a:rPr>
                  <a:t>1</a:t>
                </a:r>
              </a:p>
            </p:txBody>
          </p:sp>
        </p:grpSp>
        <p:grpSp>
          <p:nvGrpSpPr>
            <p:cNvPr id="71687" name="Group 6"/>
            <p:cNvGrpSpPr/>
            <p:nvPr/>
          </p:nvGrpSpPr>
          <p:grpSpPr bwMode="auto">
            <a:xfrm>
              <a:off x="2997" y="1971"/>
              <a:ext cx="2387" cy="1665"/>
              <a:chOff x="2592" y="1920"/>
              <a:chExt cx="2928" cy="1920"/>
            </a:xfrm>
          </p:grpSpPr>
          <p:sp>
            <p:nvSpPr>
              <p:cNvPr id="71688" name="Line 7"/>
              <p:cNvSpPr>
                <a:spLocks noChangeShapeType="1"/>
              </p:cNvSpPr>
              <p:nvPr/>
            </p:nvSpPr>
            <p:spPr bwMode="auto">
              <a:xfrm>
                <a:off x="2736" y="2880"/>
                <a:ext cx="2784" cy="0"/>
              </a:xfrm>
              <a:prstGeom prst="line">
                <a:avLst/>
              </a:prstGeom>
              <a:noFill/>
              <a:ln w="1905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1593903" algn="ctr" rotWithShape="0">
                        <a:schemeClr val="folHlink"/>
                      </a:outerShdw>
                    </a:effectLst>
                  </a14:hiddenEffects>
                </a:ext>
              </a:extLst>
            </p:spPr>
            <p:txBody>
              <a:bodyPr wrap="none" anchor="ctr"/>
              <a:lstStyle/>
              <a:p>
                <a:endParaRPr lang="zh-CN" altLang="en-US"/>
              </a:p>
            </p:txBody>
          </p:sp>
          <p:sp>
            <p:nvSpPr>
              <p:cNvPr id="71689" name="Arc 8"/>
              <p:cNvSpPr/>
              <p:nvPr/>
            </p:nvSpPr>
            <p:spPr bwMode="auto">
              <a:xfrm>
                <a:off x="2592" y="2976"/>
                <a:ext cx="2293" cy="864"/>
              </a:xfrm>
              <a:custGeom>
                <a:avLst/>
                <a:gdLst>
                  <a:gd name="T0" fmla="*/ 0 w 22933"/>
                  <a:gd name="T1" fmla="*/ 2 h 21600"/>
                  <a:gd name="T2" fmla="*/ 2293 w 22933"/>
                  <a:gd name="T3" fmla="*/ 864 h 21600"/>
                  <a:gd name="T4" fmla="*/ 133 w 22933"/>
                  <a:gd name="T5" fmla="*/ 864 h 21600"/>
                  <a:gd name="T6" fmla="*/ 0 60000 65536"/>
                  <a:gd name="T7" fmla="*/ 0 60000 65536"/>
                  <a:gd name="T8" fmla="*/ 0 60000 65536"/>
                </a:gdLst>
                <a:ahLst/>
                <a:cxnLst>
                  <a:cxn ang="T6">
                    <a:pos x="T0" y="T1"/>
                  </a:cxn>
                  <a:cxn ang="T7">
                    <a:pos x="T2" y="T3"/>
                  </a:cxn>
                  <a:cxn ang="T8">
                    <a:pos x="T4" y="T5"/>
                  </a:cxn>
                </a:cxnLst>
                <a:rect l="0" t="0" r="r" b="b"/>
                <a:pathLst>
                  <a:path w="22933" h="21600" fill="none" extrusionOk="0">
                    <a:moveTo>
                      <a:pt x="0" y="41"/>
                    </a:moveTo>
                    <a:cubicBezTo>
                      <a:pt x="443" y="13"/>
                      <a:pt x="888" y="-1"/>
                      <a:pt x="1333" y="0"/>
                    </a:cubicBezTo>
                    <a:cubicBezTo>
                      <a:pt x="13262" y="0"/>
                      <a:pt x="22933" y="9670"/>
                      <a:pt x="22933" y="21600"/>
                    </a:cubicBezTo>
                  </a:path>
                  <a:path w="22933" h="21600" stroke="0" extrusionOk="0">
                    <a:moveTo>
                      <a:pt x="0" y="41"/>
                    </a:moveTo>
                    <a:cubicBezTo>
                      <a:pt x="443" y="13"/>
                      <a:pt x="888" y="-1"/>
                      <a:pt x="1333" y="0"/>
                    </a:cubicBezTo>
                    <a:cubicBezTo>
                      <a:pt x="13262" y="0"/>
                      <a:pt x="22933" y="9670"/>
                      <a:pt x="22933" y="21600"/>
                    </a:cubicBezTo>
                    <a:lnTo>
                      <a:pt x="1333" y="21600"/>
                    </a:lnTo>
                    <a:lnTo>
                      <a:pt x="0" y="41"/>
                    </a:lnTo>
                    <a:close/>
                  </a:path>
                </a:pathLst>
              </a:custGeom>
              <a:noFill/>
              <a:ln w="19050">
                <a:solidFill>
                  <a:srgbClr val="FFFFCC"/>
                </a:solidFill>
                <a:round/>
                <a:tailEnd type="triangle" w="med" len="med"/>
              </a:ln>
              <a:effectLst>
                <a:outerShdw dist="28398" dir="1593903" algn="ctr" rotWithShape="0">
                  <a:schemeClr val="folHlink"/>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71690" name="Arc 9"/>
              <p:cNvSpPr/>
              <p:nvPr/>
            </p:nvSpPr>
            <p:spPr bwMode="auto">
              <a:xfrm flipV="1">
                <a:off x="2592" y="1920"/>
                <a:ext cx="2293" cy="864"/>
              </a:xfrm>
              <a:custGeom>
                <a:avLst/>
                <a:gdLst>
                  <a:gd name="T0" fmla="*/ 0 w 22933"/>
                  <a:gd name="T1" fmla="*/ 2 h 21600"/>
                  <a:gd name="T2" fmla="*/ 2293 w 22933"/>
                  <a:gd name="T3" fmla="*/ 864 h 21600"/>
                  <a:gd name="T4" fmla="*/ 133 w 22933"/>
                  <a:gd name="T5" fmla="*/ 864 h 21600"/>
                  <a:gd name="T6" fmla="*/ 0 60000 65536"/>
                  <a:gd name="T7" fmla="*/ 0 60000 65536"/>
                  <a:gd name="T8" fmla="*/ 0 60000 65536"/>
                </a:gdLst>
                <a:ahLst/>
                <a:cxnLst>
                  <a:cxn ang="T6">
                    <a:pos x="T0" y="T1"/>
                  </a:cxn>
                  <a:cxn ang="T7">
                    <a:pos x="T2" y="T3"/>
                  </a:cxn>
                  <a:cxn ang="T8">
                    <a:pos x="T4" y="T5"/>
                  </a:cxn>
                </a:cxnLst>
                <a:rect l="0" t="0" r="r" b="b"/>
                <a:pathLst>
                  <a:path w="22933" h="21600" fill="none" extrusionOk="0">
                    <a:moveTo>
                      <a:pt x="0" y="41"/>
                    </a:moveTo>
                    <a:cubicBezTo>
                      <a:pt x="443" y="13"/>
                      <a:pt x="888" y="-1"/>
                      <a:pt x="1333" y="0"/>
                    </a:cubicBezTo>
                    <a:cubicBezTo>
                      <a:pt x="13262" y="0"/>
                      <a:pt x="22933" y="9670"/>
                      <a:pt x="22933" y="21600"/>
                    </a:cubicBezTo>
                  </a:path>
                  <a:path w="22933" h="21600" stroke="0" extrusionOk="0">
                    <a:moveTo>
                      <a:pt x="0" y="41"/>
                    </a:moveTo>
                    <a:cubicBezTo>
                      <a:pt x="443" y="13"/>
                      <a:pt x="888" y="-1"/>
                      <a:pt x="1333" y="0"/>
                    </a:cubicBezTo>
                    <a:cubicBezTo>
                      <a:pt x="13262" y="0"/>
                      <a:pt x="22933" y="9670"/>
                      <a:pt x="22933" y="21600"/>
                    </a:cubicBezTo>
                    <a:lnTo>
                      <a:pt x="1333" y="21600"/>
                    </a:lnTo>
                    <a:lnTo>
                      <a:pt x="0" y="41"/>
                    </a:lnTo>
                    <a:close/>
                  </a:path>
                </a:pathLst>
              </a:custGeom>
              <a:noFill/>
              <a:ln w="19050">
                <a:solidFill>
                  <a:srgbClr val="FFFFCC"/>
                </a:solidFill>
                <a:roun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28398" dir="1593903" algn="ctr" rotWithShape="0">
                        <a:schemeClr val="folHlink"/>
                      </a:outerShdw>
                    </a:effectLst>
                  </a14:hiddenEffects>
                </a:ext>
              </a:extLst>
            </p:spPr>
            <p:txBody>
              <a:bodyPr wrap="none" anchor="ctr"/>
              <a:lstStyle/>
              <a:p>
                <a:endParaRPr lang="zh-CN" altLang="en-US"/>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7109"/>
                                        </p:tgtEl>
                                        <p:attrNameLst>
                                          <p:attrName>style.visibility</p:attrName>
                                        </p:attrNameLst>
                                      </p:cBhvr>
                                      <p:to>
                                        <p:strVal val="visible"/>
                                      </p:to>
                                    </p:set>
                                    <p:animEffect transition="in" filter="blinds(horizontal)">
                                      <p:cBhvr>
                                        <p:cTn id="7" dur="500"/>
                                        <p:tgtEl>
                                          <p:spTgt spid="4710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7147"/>
                                        </p:tgtEl>
                                        <p:attrNameLst>
                                          <p:attrName>style.visibility</p:attrName>
                                        </p:attrNameLst>
                                      </p:cBhvr>
                                      <p:to>
                                        <p:strVal val="visible"/>
                                      </p:to>
                                    </p:set>
                                    <p:animEffect transition="in" filter="box(in)">
                                      <p:cBhvr>
                                        <p:cTn id="12" dur="500"/>
                                        <p:tgtEl>
                                          <p:spTgt spid="47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9" grpId="0"/>
    </p:bldLst>
  </p:timing>
</p:sld>
</file>

<file path=ppt/slides/slide6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 </a:t>
            </a:r>
            <a:r>
              <a:rPr lang="zh-CN" altLang="en-US" dirty="0">
                <a:solidFill>
                  <a:schemeClr val="tx1"/>
                </a:solidFill>
              </a:rPr>
              <a:t>互感现象</a:t>
            </a:r>
            <a:endParaRPr lang="en-US" altLang="zh-CN" dirty="0">
              <a:solidFill>
                <a:schemeClr val="tx1"/>
              </a:solidFill>
            </a:endParaRPr>
          </a:p>
        </p:txBody>
      </p:sp>
      <p:sp>
        <p:nvSpPr>
          <p:cNvPr id="16" name="Text Box 4">
            <a:extLst>
              <a:ext uri="{FF2B5EF4-FFF2-40B4-BE49-F238E27FC236}">
                <a16:creationId xmlns:a16="http://schemas.microsoft.com/office/drawing/2014/main" id="{5AA470FD-872C-492E-9301-CE94E74AEBD1}"/>
              </a:ext>
            </a:extLst>
          </p:cNvPr>
          <p:cNvSpPr txBox="1">
            <a:spLocks noChangeArrowheads="1"/>
          </p:cNvSpPr>
          <p:nvPr/>
        </p:nvSpPr>
        <p:spPr bwMode="auto">
          <a:xfrm>
            <a:off x="968570" y="4400240"/>
            <a:ext cx="11940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32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spcBef>
                <a:spcPct val="50000"/>
              </a:spcBef>
              <a:buFont typeface="Wingdings" panose="05000000000000000000" pitchFamily="2" charset="2"/>
              <a:buNone/>
            </a:pPr>
            <a:r>
              <a:rPr kumimoji="1" lang="en-US" altLang="zh-CN" sz="2800" b="1" i="1" dirty="0">
                <a:effectLst/>
                <a:latin typeface="Times New Roman" panose="02020603050405020304" pitchFamily="18" charset="0"/>
                <a:ea typeface="黑体" panose="02010609060101010101" pitchFamily="49" charset="-122"/>
                <a:cs typeface="Times New Roman" panose="02020603050405020304" pitchFamily="18" charset="0"/>
              </a:rPr>
              <a:t>I</a:t>
            </a:r>
            <a:r>
              <a:rPr kumimoji="1" lang="en-US" altLang="zh-CN" sz="2800" b="1" baseline="-25000" dirty="0">
                <a:effectLst/>
                <a:latin typeface="Times New Roman" panose="02020603050405020304" pitchFamily="18" charset="0"/>
                <a:ea typeface="黑体" panose="02010609060101010101" pitchFamily="49" charset="-122"/>
                <a:cs typeface="Times New Roman" panose="02020603050405020304" pitchFamily="18" charset="0"/>
              </a:rPr>
              <a:t>1</a:t>
            </a:r>
            <a:r>
              <a:rPr kumimoji="1" lang="zh-CN" altLang="en-US" sz="2800" b="1" dirty="0">
                <a:effectLst/>
                <a:latin typeface="Times New Roman" panose="02020603050405020304" pitchFamily="18" charset="0"/>
                <a:ea typeface="黑体" panose="02010609060101010101" pitchFamily="49" charset="-122"/>
                <a:cs typeface="Times New Roman" panose="02020603050405020304" pitchFamily="18" charset="0"/>
              </a:rPr>
              <a:t>变化</a:t>
            </a:r>
          </a:p>
        </p:txBody>
      </p:sp>
      <p:sp>
        <p:nvSpPr>
          <p:cNvPr id="17" name="Rectangle 5">
            <a:extLst>
              <a:ext uri="{FF2B5EF4-FFF2-40B4-BE49-F238E27FC236}">
                <a16:creationId xmlns:a16="http://schemas.microsoft.com/office/drawing/2014/main" id="{C960C851-2651-4E45-8F72-45801F5FC02F}"/>
              </a:ext>
            </a:extLst>
          </p:cNvPr>
          <p:cNvSpPr>
            <a:spLocks noChangeArrowheads="1"/>
          </p:cNvSpPr>
          <p:nvPr/>
        </p:nvSpPr>
        <p:spPr bwMode="auto">
          <a:xfrm>
            <a:off x="2101376" y="4387594"/>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spcBef>
                <a:spcPct val="0"/>
              </a:spcBef>
              <a:buFont typeface="Wingdings" panose="05000000000000000000" pitchFamily="2" charset="2"/>
              <a:buNone/>
            </a:pPr>
            <a:r>
              <a:rPr kumimoji="1" lang="en-US" altLang="zh-CN" sz="2800" b="1" dirty="0">
                <a:effectLst/>
                <a:latin typeface="Times New Roman" panose="02020603050405020304" pitchFamily="18" charset="0"/>
                <a:ea typeface="黑体" panose="02010609060101010101" pitchFamily="49" charset="-122"/>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18" name="Rectangle 6">
                <a:extLst>
                  <a:ext uri="{FF2B5EF4-FFF2-40B4-BE49-F238E27FC236}">
                    <a16:creationId xmlns:a16="http://schemas.microsoft.com/office/drawing/2014/main" id="{A9EA002D-7A01-4E5F-A8A3-E096D2547529}"/>
                  </a:ext>
                </a:extLst>
              </p:cNvPr>
              <p:cNvSpPr>
                <a:spLocks noChangeArrowheads="1"/>
              </p:cNvSpPr>
              <p:nvPr/>
            </p:nvSpPr>
            <p:spPr bwMode="auto">
              <a:xfrm>
                <a:off x="2648381" y="4361305"/>
                <a:ext cx="1454321" cy="57579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32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spcBef>
                    <a:spcPct val="0"/>
                  </a:spcBef>
                  <a:buFont typeface="Wingdings" panose="05000000000000000000" pitchFamily="2" charset="2"/>
                  <a:buNone/>
                </a:pPr>
                <a14:m>
                  <m:oMath xmlns:m="http://schemas.openxmlformats.org/officeDocument/2006/math">
                    <m:sSub>
                      <m:sSubPr>
                        <m:ctrlPr>
                          <a:rPr kumimoji="1" lang="en-US" altLang="zh-CN" sz="2800" b="1" i="1" smtClean="0">
                            <a:effectLst/>
                            <a:latin typeface="Cambria Math" panose="02040503050406030204" pitchFamily="18" charset="0"/>
                            <a:ea typeface="黑体" panose="02010609060101010101" pitchFamily="49" charset="-122"/>
                            <a:cs typeface="Times New Roman" panose="02020603050405020304" pitchFamily="18" charset="0"/>
                          </a:rPr>
                        </m:ctrlPr>
                      </m:sSubPr>
                      <m:e>
                        <m:acc>
                          <m:accPr>
                            <m:chr m:val="⃗"/>
                            <m:ctrlPr>
                              <a:rPr kumimoji="1" lang="en-US" altLang="zh-CN" sz="2800" b="1" i="1" smtClean="0">
                                <a:effectLst/>
                                <a:latin typeface="Cambria Math" panose="02040503050406030204" pitchFamily="18" charset="0"/>
                                <a:ea typeface="黑体" panose="02010609060101010101" pitchFamily="49" charset="-122"/>
                                <a:cs typeface="Times New Roman" panose="02020603050405020304" pitchFamily="18" charset="0"/>
                              </a:rPr>
                            </m:ctrlPr>
                          </m:accPr>
                          <m:e>
                            <m:r>
                              <a:rPr kumimoji="1" lang="en-US" altLang="zh-CN" sz="2800" b="1" i="1" smtClean="0">
                                <a:effectLst/>
                                <a:latin typeface="Cambria Math" panose="02040503050406030204" pitchFamily="18" charset="0"/>
                                <a:ea typeface="黑体" panose="02010609060101010101" pitchFamily="49" charset="-122"/>
                                <a:cs typeface="Times New Roman" panose="02020603050405020304" pitchFamily="18" charset="0"/>
                              </a:rPr>
                              <m:t>𝑩</m:t>
                            </m:r>
                          </m:e>
                        </m:acc>
                      </m:e>
                      <m:sub>
                        <m:r>
                          <a:rPr kumimoji="1" lang="en-US" altLang="zh-CN" sz="2800" b="1" i="1" smtClean="0">
                            <a:effectLst/>
                            <a:latin typeface="Cambria Math" panose="02040503050406030204" pitchFamily="18" charset="0"/>
                            <a:ea typeface="黑体" panose="02010609060101010101" pitchFamily="49" charset="-122"/>
                            <a:cs typeface="Times New Roman" panose="02020603050405020304" pitchFamily="18" charset="0"/>
                          </a:rPr>
                          <m:t>𝟏</m:t>
                        </m:r>
                      </m:sub>
                    </m:sSub>
                  </m:oMath>
                </a14:m>
                <a:r>
                  <a:rPr kumimoji="1" lang="zh-CN" altLang="en-US" sz="2800" b="1" dirty="0">
                    <a:effectLst/>
                    <a:latin typeface="Times New Roman" panose="02020603050405020304" pitchFamily="18" charset="0"/>
                    <a:ea typeface="黑体" panose="02010609060101010101" pitchFamily="49" charset="-122"/>
                    <a:cs typeface="Times New Roman" panose="02020603050405020304" pitchFamily="18" charset="0"/>
                  </a:rPr>
                  <a:t>变化</a:t>
                </a:r>
              </a:p>
            </p:txBody>
          </p:sp>
        </mc:Choice>
        <mc:Fallback xmlns="">
          <p:sp>
            <p:nvSpPr>
              <p:cNvPr id="18" name="Rectangle 6">
                <a:extLst>
                  <a:ext uri="{FF2B5EF4-FFF2-40B4-BE49-F238E27FC236}">
                    <a16:creationId xmlns="" xmlns:a16="http://schemas.microsoft.com/office/drawing/2014/main" xmlns:a14="http://schemas.microsoft.com/office/drawing/2010/main" id="{A9EA002D-7A01-4E5F-A8A3-E096D2547529}"/>
                  </a:ext>
                </a:extLst>
              </p:cNvPr>
              <p:cNvSpPr>
                <a:spLocks noRot="1" noChangeAspect="1" noMove="1" noResize="1" noEditPoints="1" noAdjustHandles="1" noChangeArrowheads="1" noChangeShapeType="1" noTextEdit="1"/>
              </p:cNvSpPr>
              <p:nvPr/>
            </p:nvSpPr>
            <p:spPr bwMode="auto">
              <a:xfrm>
                <a:off x="2648381" y="4361305"/>
                <a:ext cx="1454321" cy="575799"/>
              </a:xfrm>
              <a:prstGeom prst="rect">
                <a:avLst/>
              </a:prstGeom>
              <a:blipFill rotWithShape="0">
                <a:blip r:embed="rId2" cstate="print"/>
                <a:stretch>
                  <a:fillRect t="-5263" b="-24211"/>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9" name="Rectangle 7">
            <a:extLst>
              <a:ext uri="{FF2B5EF4-FFF2-40B4-BE49-F238E27FC236}">
                <a16:creationId xmlns:a16="http://schemas.microsoft.com/office/drawing/2014/main" id="{E08144B8-F16E-4230-974F-58BCE0A04B43}"/>
              </a:ext>
            </a:extLst>
          </p:cNvPr>
          <p:cNvSpPr>
            <a:spLocks noChangeArrowheads="1"/>
          </p:cNvSpPr>
          <p:nvPr/>
        </p:nvSpPr>
        <p:spPr bwMode="auto">
          <a:xfrm>
            <a:off x="3980294" y="4394569"/>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spcBef>
                <a:spcPct val="0"/>
              </a:spcBef>
              <a:buFont typeface="Wingdings" panose="05000000000000000000" pitchFamily="2" charset="2"/>
              <a:buNone/>
            </a:pPr>
            <a:r>
              <a:rPr kumimoji="1" lang="en-US" altLang="zh-CN" sz="2800" b="1" dirty="0">
                <a:solidFill>
                  <a:schemeClr val="bg2"/>
                </a:solidFill>
                <a:effectLst/>
                <a:latin typeface="Times New Roman" panose="02020603050405020304" pitchFamily="18" charset="0"/>
                <a:ea typeface="黑体" panose="02010609060101010101" pitchFamily="49" charset="-122"/>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20" name="Rectangle 8">
                <a:extLst>
                  <a:ext uri="{FF2B5EF4-FFF2-40B4-BE49-F238E27FC236}">
                    <a16:creationId xmlns:a16="http://schemas.microsoft.com/office/drawing/2014/main" id="{CB794439-1701-453C-8630-CD602ED81579}"/>
                  </a:ext>
                </a:extLst>
              </p:cNvPr>
              <p:cNvSpPr>
                <a:spLocks noChangeArrowheads="1"/>
              </p:cNvSpPr>
              <p:nvPr/>
            </p:nvSpPr>
            <p:spPr bwMode="auto">
              <a:xfrm>
                <a:off x="4524033" y="4413884"/>
                <a:ext cx="1562372"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32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spcBef>
                    <a:spcPct val="0"/>
                  </a:spcBef>
                  <a:buFont typeface="Wingdings" panose="05000000000000000000" pitchFamily="2" charset="2"/>
                  <a:buNone/>
                </a:pPr>
                <a14:m>
                  <m:oMath xmlns:m="http://schemas.openxmlformats.org/officeDocument/2006/math">
                    <m:sSub>
                      <m:sSubPr>
                        <m:ctrlPr>
                          <a:rPr kumimoji="1" lang="en-US" altLang="zh-CN" sz="2800" b="1" i="1" smtClean="0">
                            <a:effectLst/>
                            <a:latin typeface="Cambria Math" panose="02040503050406030204" pitchFamily="18" charset="0"/>
                            <a:ea typeface="黑体" panose="02010609060101010101" pitchFamily="49" charset="-122"/>
                            <a:cs typeface="Times New Roman" panose="02020603050405020304" pitchFamily="18" charset="0"/>
                          </a:rPr>
                        </m:ctrlPr>
                      </m:sSubPr>
                      <m:e>
                        <m:r>
                          <a:rPr kumimoji="1" lang="en-US" altLang="zh-CN" sz="2800" b="1" i="0" smtClean="0">
                            <a:effectLst/>
                            <a:latin typeface="Cambria Math" panose="02040503050406030204" pitchFamily="18" charset="0"/>
                            <a:ea typeface="黑体" panose="02010609060101010101" pitchFamily="49" charset="-122"/>
                            <a:cs typeface="Times New Roman" panose="02020603050405020304" pitchFamily="18" charset="0"/>
                          </a:rPr>
                          <m:t>𝚿</m:t>
                        </m:r>
                      </m:e>
                      <m:sub>
                        <m:r>
                          <a:rPr kumimoji="1" lang="en-US" altLang="zh-CN" sz="2800" b="1" i="1" smtClean="0">
                            <a:effectLst/>
                            <a:latin typeface="Cambria Math" panose="02040503050406030204" pitchFamily="18" charset="0"/>
                            <a:ea typeface="黑体" panose="02010609060101010101" pitchFamily="49" charset="-122"/>
                            <a:cs typeface="Times New Roman" panose="02020603050405020304" pitchFamily="18" charset="0"/>
                          </a:rPr>
                          <m:t>𝟐𝟏</m:t>
                        </m:r>
                      </m:sub>
                    </m:sSub>
                  </m:oMath>
                </a14:m>
                <a:r>
                  <a:rPr kumimoji="1" lang="zh-CN" altLang="en-US" sz="2800" b="1" dirty="0">
                    <a:effectLst/>
                    <a:latin typeface="Times New Roman" panose="02020603050405020304" pitchFamily="18" charset="0"/>
                    <a:ea typeface="黑体" panose="02010609060101010101" pitchFamily="49" charset="-122"/>
                    <a:cs typeface="Times New Roman" panose="02020603050405020304" pitchFamily="18" charset="0"/>
                  </a:rPr>
                  <a:t>变化</a:t>
                </a:r>
              </a:p>
            </p:txBody>
          </p:sp>
        </mc:Choice>
        <mc:Fallback xmlns="">
          <p:sp>
            <p:nvSpPr>
              <p:cNvPr id="20" name="Rectangle 8">
                <a:extLst>
                  <a:ext uri="{FF2B5EF4-FFF2-40B4-BE49-F238E27FC236}">
                    <a16:creationId xmlns="" xmlns:a16="http://schemas.microsoft.com/office/drawing/2014/main" xmlns:a14="http://schemas.microsoft.com/office/drawing/2010/main" id="{CB794439-1701-453C-8630-CD602ED81579}"/>
                  </a:ext>
                </a:extLst>
              </p:cNvPr>
              <p:cNvSpPr>
                <a:spLocks noRot="1" noChangeAspect="1" noMove="1" noResize="1" noEditPoints="1" noAdjustHandles="1" noChangeArrowheads="1" noChangeShapeType="1" noTextEdit="1"/>
              </p:cNvSpPr>
              <p:nvPr/>
            </p:nvSpPr>
            <p:spPr bwMode="auto">
              <a:xfrm>
                <a:off x="4524033" y="4413884"/>
                <a:ext cx="1562372" cy="523220"/>
              </a:xfrm>
              <a:prstGeom prst="rect">
                <a:avLst/>
              </a:prstGeom>
              <a:blipFill rotWithShape="0">
                <a:blip r:embed="rId3" cstate="print"/>
                <a:stretch>
                  <a:fillRect t="-15116" r="-3906" b="-27907"/>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1" name="Rectangle 9">
            <a:extLst>
              <a:ext uri="{FF2B5EF4-FFF2-40B4-BE49-F238E27FC236}">
                <a16:creationId xmlns:a16="http://schemas.microsoft.com/office/drawing/2014/main" id="{40C92049-32E7-4A5F-AF0C-7A80E5960387}"/>
              </a:ext>
            </a:extLst>
          </p:cNvPr>
          <p:cNvSpPr>
            <a:spLocks noChangeArrowheads="1"/>
          </p:cNvSpPr>
          <p:nvPr/>
        </p:nvSpPr>
        <p:spPr bwMode="auto">
          <a:xfrm>
            <a:off x="5952729" y="4393615"/>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spcBef>
                <a:spcPct val="0"/>
              </a:spcBef>
              <a:buFont typeface="Wingdings" panose="05000000000000000000" pitchFamily="2" charset="2"/>
              <a:buNone/>
            </a:pPr>
            <a:r>
              <a:rPr kumimoji="1" lang="en-US" altLang="zh-CN" sz="2800" b="1" dirty="0">
                <a:solidFill>
                  <a:schemeClr val="bg2"/>
                </a:solidFill>
                <a:effectLst/>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22" name="矩形 21">
            <a:extLst>
              <a:ext uri="{FF2B5EF4-FFF2-40B4-BE49-F238E27FC236}">
                <a16:creationId xmlns:a16="http://schemas.microsoft.com/office/drawing/2014/main" id="{FB2DCF44-345F-4590-A731-229BD462B945}"/>
              </a:ext>
            </a:extLst>
          </p:cNvPr>
          <p:cNvSpPr/>
          <p:nvPr/>
        </p:nvSpPr>
        <p:spPr>
          <a:xfrm>
            <a:off x="5004048" y="1412776"/>
            <a:ext cx="3861608" cy="2677656"/>
          </a:xfrm>
          <a:prstGeom prst="rect">
            <a:avLst/>
          </a:prstGeom>
        </p:spPr>
        <p:txBody>
          <a:bodyPr wrap="square">
            <a:spAutoFit/>
          </a:bodyPr>
          <a:lstStyle/>
          <a:p>
            <a:r>
              <a:rPr lang="zh-CN" altLang="en-US" sz="2400" b="1" dirty="0">
                <a:solidFill>
                  <a:prstClr val="black"/>
                </a:solidFill>
                <a:ea typeface="黑体" panose="02010609060101010101" pitchFamily="49" charset="-122"/>
              </a:rPr>
              <a:t>一个线圈中电流发生变化会在周围空间会产生变化的磁场，使处于此空间的另一个线圈中会产生感应电动势和感应电流的现象，成为“</a:t>
            </a:r>
            <a:r>
              <a:rPr lang="zh-CN" altLang="en-US" sz="2400" b="1" dirty="0">
                <a:solidFill>
                  <a:srgbClr val="FF0000"/>
                </a:solidFill>
                <a:ea typeface="黑体" panose="02010609060101010101" pitchFamily="49" charset="-122"/>
              </a:rPr>
              <a:t>互感现象</a:t>
            </a:r>
            <a:r>
              <a:rPr lang="zh-CN" altLang="en-US" sz="2400" b="1" dirty="0">
                <a:solidFill>
                  <a:prstClr val="black"/>
                </a:solidFill>
                <a:ea typeface="黑体" panose="02010609060101010101" pitchFamily="49" charset="-122"/>
              </a:rPr>
              <a:t>”，产生的电动势称为“</a:t>
            </a:r>
            <a:r>
              <a:rPr lang="zh-CN" altLang="en-US" sz="2400" b="1" dirty="0">
                <a:solidFill>
                  <a:srgbClr val="FF0000"/>
                </a:solidFill>
                <a:ea typeface="黑体" panose="02010609060101010101" pitchFamily="49" charset="-122"/>
              </a:rPr>
              <a:t>互感电动势</a:t>
            </a:r>
            <a:r>
              <a:rPr lang="zh-CN" altLang="en-US" sz="2400" b="1" dirty="0">
                <a:solidFill>
                  <a:prstClr val="black"/>
                </a:solidFill>
                <a:ea typeface="黑体" panose="02010609060101010101" pitchFamily="49" charset="-122"/>
              </a:rPr>
              <a:t> ” 。</a:t>
            </a:r>
            <a:endParaRPr lang="en-US" sz="2400" dirty="0"/>
          </a:p>
        </p:txBody>
      </p:sp>
      <mc:AlternateContent xmlns:mc="http://schemas.openxmlformats.org/markup-compatibility/2006" xmlns:a14="http://schemas.microsoft.com/office/drawing/2010/main">
        <mc:Choice Requires="a14">
          <p:sp>
            <p:nvSpPr>
              <p:cNvPr id="23" name="Rectangle 8">
                <a:extLst>
                  <a:ext uri="{FF2B5EF4-FFF2-40B4-BE49-F238E27FC236}">
                    <a16:creationId xmlns:a16="http://schemas.microsoft.com/office/drawing/2014/main" id="{C3573466-96EB-442E-95F2-CCDBA639E7CE}"/>
                  </a:ext>
                </a:extLst>
              </p:cNvPr>
              <p:cNvSpPr>
                <a:spLocks noChangeArrowheads="1"/>
              </p:cNvSpPr>
              <p:nvPr/>
            </p:nvSpPr>
            <p:spPr bwMode="auto">
              <a:xfrm>
                <a:off x="6475281" y="4413884"/>
                <a:ext cx="1562372"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32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spcBef>
                    <a:spcPct val="0"/>
                  </a:spcBef>
                  <a:buFont typeface="Wingdings" panose="05000000000000000000" pitchFamily="2" charset="2"/>
                  <a:buNone/>
                </a:pPr>
                <a:r>
                  <a:rPr kumimoji="1" lang="zh-CN" altLang="en-US" sz="2800" b="1" dirty="0">
                    <a:effectLst/>
                    <a:ea typeface="黑体" panose="02010609060101010101" pitchFamily="49" charset="-122"/>
                    <a:cs typeface="Times New Roman" panose="02020603050405020304" pitchFamily="18" charset="0"/>
                  </a:rPr>
                  <a:t>产生</a:t>
                </a:r>
                <a14:m>
                  <m:oMath xmlns:m="http://schemas.openxmlformats.org/officeDocument/2006/math">
                    <m:sSub>
                      <m:sSubPr>
                        <m:ctrlPr>
                          <a:rPr kumimoji="1" lang="en-US" altLang="zh-CN" sz="2800" b="1" i="1" smtClean="0">
                            <a:effectLst/>
                            <a:latin typeface="Cambria Math" panose="02040503050406030204" pitchFamily="18" charset="0"/>
                            <a:ea typeface="黑体" panose="02010609060101010101" pitchFamily="49" charset="-122"/>
                            <a:cs typeface="Times New Roman" panose="02020603050405020304" pitchFamily="18" charset="0"/>
                          </a:rPr>
                        </m:ctrlPr>
                      </m:sSubPr>
                      <m:e>
                        <m:r>
                          <a:rPr kumimoji="1" lang="en-US" altLang="zh-CN" sz="2800" b="1" i="1" smtClean="0">
                            <a:effectLst/>
                            <a:latin typeface="Cambria Math" panose="02040503050406030204" pitchFamily="18" charset="0"/>
                            <a:ea typeface="黑体" panose="02010609060101010101" pitchFamily="49" charset="-122"/>
                            <a:cs typeface="Times New Roman" panose="02020603050405020304" pitchFamily="18" charset="0"/>
                          </a:rPr>
                          <m:t>𝜺</m:t>
                        </m:r>
                      </m:e>
                      <m:sub>
                        <m:r>
                          <a:rPr kumimoji="1" lang="en-US" altLang="zh-CN" sz="2800" b="1" i="1" smtClean="0">
                            <a:effectLst/>
                            <a:latin typeface="Cambria Math" panose="02040503050406030204" pitchFamily="18" charset="0"/>
                            <a:ea typeface="黑体" panose="02010609060101010101" pitchFamily="49" charset="-122"/>
                            <a:cs typeface="Times New Roman" panose="02020603050405020304" pitchFamily="18" charset="0"/>
                          </a:rPr>
                          <m:t>𝒊</m:t>
                        </m:r>
                        <m:r>
                          <a:rPr kumimoji="1" lang="en-US" altLang="zh-CN" sz="2800" b="1" i="1" smtClean="0">
                            <a:effectLst/>
                            <a:latin typeface="Cambria Math" panose="02040503050406030204" pitchFamily="18" charset="0"/>
                            <a:ea typeface="黑体" panose="02010609060101010101" pitchFamily="49" charset="-122"/>
                            <a:cs typeface="Times New Roman" panose="02020603050405020304" pitchFamily="18" charset="0"/>
                          </a:rPr>
                          <m:t>𝟐</m:t>
                        </m:r>
                      </m:sub>
                    </m:sSub>
                  </m:oMath>
                </a14:m>
                <a:endParaRPr kumimoji="1" lang="zh-CN" altLang="en-US" sz="2800" b="1" dirty="0">
                  <a:effectLst/>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3" name="Rectangle 8">
                <a:extLst>
                  <a:ext uri="{FF2B5EF4-FFF2-40B4-BE49-F238E27FC236}">
                    <a16:creationId xmlns="" xmlns:a16="http://schemas.microsoft.com/office/drawing/2014/main" xmlns:a14="http://schemas.microsoft.com/office/drawing/2010/main" id="{C3573466-96EB-442E-95F2-CCDBA639E7CE}"/>
                  </a:ext>
                </a:extLst>
              </p:cNvPr>
              <p:cNvSpPr>
                <a:spLocks noRot="1" noChangeAspect="1" noMove="1" noResize="1" noEditPoints="1" noAdjustHandles="1" noChangeArrowheads="1" noChangeShapeType="1" noTextEdit="1"/>
              </p:cNvSpPr>
              <p:nvPr/>
            </p:nvSpPr>
            <p:spPr bwMode="auto">
              <a:xfrm>
                <a:off x="6475281" y="4413884"/>
                <a:ext cx="1562372" cy="523220"/>
              </a:xfrm>
              <a:prstGeom prst="rect">
                <a:avLst/>
              </a:prstGeom>
              <a:blipFill rotWithShape="0">
                <a:blip r:embed="rId4" cstate="print"/>
                <a:stretch>
                  <a:fillRect l="-7782" t="-15116" b="-27907"/>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4" name="Text Box 4">
            <a:extLst>
              <a:ext uri="{FF2B5EF4-FFF2-40B4-BE49-F238E27FC236}">
                <a16:creationId xmlns:a16="http://schemas.microsoft.com/office/drawing/2014/main" id="{64B60D62-22F8-403B-BD30-A0D2662D848A}"/>
              </a:ext>
            </a:extLst>
          </p:cNvPr>
          <p:cNvSpPr txBox="1">
            <a:spLocks noChangeArrowheads="1"/>
          </p:cNvSpPr>
          <p:nvPr/>
        </p:nvSpPr>
        <p:spPr bwMode="auto">
          <a:xfrm>
            <a:off x="975807" y="5195018"/>
            <a:ext cx="11940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32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spcBef>
                <a:spcPct val="50000"/>
              </a:spcBef>
              <a:buFont typeface="Wingdings" panose="05000000000000000000" pitchFamily="2" charset="2"/>
              <a:buNone/>
            </a:pPr>
            <a:r>
              <a:rPr kumimoji="1" lang="en-US" altLang="zh-CN" sz="2800" b="1" i="1" dirty="0">
                <a:effectLst/>
                <a:latin typeface="Times New Roman" panose="02020603050405020304" pitchFamily="18" charset="0"/>
                <a:ea typeface="黑体" panose="02010609060101010101" pitchFamily="49" charset="-122"/>
                <a:cs typeface="Times New Roman" panose="02020603050405020304" pitchFamily="18" charset="0"/>
              </a:rPr>
              <a:t>I</a:t>
            </a:r>
            <a:r>
              <a:rPr kumimoji="1" lang="en-US" altLang="zh-CN" sz="2800" b="1" baseline="-25000" dirty="0">
                <a:effectLst/>
                <a:latin typeface="Times New Roman" panose="02020603050405020304" pitchFamily="18" charset="0"/>
                <a:ea typeface="黑体" panose="02010609060101010101" pitchFamily="49" charset="-122"/>
                <a:cs typeface="Times New Roman" panose="02020603050405020304" pitchFamily="18" charset="0"/>
              </a:rPr>
              <a:t>2</a:t>
            </a:r>
            <a:r>
              <a:rPr kumimoji="1" lang="zh-CN" altLang="en-US" sz="2800" b="1" dirty="0">
                <a:effectLst/>
                <a:latin typeface="Times New Roman" panose="02020603050405020304" pitchFamily="18" charset="0"/>
                <a:ea typeface="黑体" panose="02010609060101010101" pitchFamily="49" charset="-122"/>
                <a:cs typeface="Times New Roman" panose="02020603050405020304" pitchFamily="18" charset="0"/>
              </a:rPr>
              <a:t>变化</a:t>
            </a:r>
          </a:p>
        </p:txBody>
      </p:sp>
      <p:sp>
        <p:nvSpPr>
          <p:cNvPr id="25" name="Rectangle 5">
            <a:extLst>
              <a:ext uri="{FF2B5EF4-FFF2-40B4-BE49-F238E27FC236}">
                <a16:creationId xmlns:a16="http://schemas.microsoft.com/office/drawing/2014/main" id="{75333C05-8F9E-4A91-A478-4122769E57E5}"/>
              </a:ext>
            </a:extLst>
          </p:cNvPr>
          <p:cNvSpPr>
            <a:spLocks noChangeArrowheads="1"/>
          </p:cNvSpPr>
          <p:nvPr/>
        </p:nvSpPr>
        <p:spPr bwMode="auto">
          <a:xfrm>
            <a:off x="2107336" y="5188916"/>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spcBef>
                <a:spcPct val="0"/>
              </a:spcBef>
              <a:buFont typeface="Wingdings" panose="05000000000000000000" pitchFamily="2" charset="2"/>
              <a:buNone/>
            </a:pPr>
            <a:r>
              <a:rPr kumimoji="1" lang="en-US" altLang="zh-CN" sz="2800" b="1" dirty="0">
                <a:effectLst/>
                <a:latin typeface="Times New Roman" panose="02020603050405020304" pitchFamily="18" charset="0"/>
                <a:ea typeface="黑体" panose="02010609060101010101" pitchFamily="49" charset="-122"/>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26" name="Rectangle 6">
                <a:extLst>
                  <a:ext uri="{FF2B5EF4-FFF2-40B4-BE49-F238E27FC236}">
                    <a16:creationId xmlns:a16="http://schemas.microsoft.com/office/drawing/2014/main" id="{FDBF96DC-D30A-4F76-8F35-88ED6FDCFD99}"/>
                  </a:ext>
                </a:extLst>
              </p:cNvPr>
              <p:cNvSpPr>
                <a:spLocks noChangeArrowheads="1"/>
              </p:cNvSpPr>
              <p:nvPr/>
            </p:nvSpPr>
            <p:spPr bwMode="auto">
              <a:xfrm>
                <a:off x="2648381" y="5154737"/>
                <a:ext cx="1454321" cy="57579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32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spcBef>
                    <a:spcPct val="0"/>
                  </a:spcBef>
                  <a:buFont typeface="Wingdings" panose="05000000000000000000" pitchFamily="2" charset="2"/>
                  <a:buNone/>
                </a:pPr>
                <a14:m>
                  <m:oMath xmlns:m="http://schemas.openxmlformats.org/officeDocument/2006/math">
                    <m:sSub>
                      <m:sSubPr>
                        <m:ctrlPr>
                          <a:rPr kumimoji="1" lang="en-US" altLang="zh-CN" sz="2800" b="1" i="1" smtClean="0">
                            <a:effectLst/>
                            <a:latin typeface="Cambria Math" panose="02040503050406030204" pitchFamily="18" charset="0"/>
                            <a:ea typeface="黑体" panose="02010609060101010101" pitchFamily="49" charset="-122"/>
                            <a:cs typeface="Times New Roman" panose="02020603050405020304" pitchFamily="18" charset="0"/>
                          </a:rPr>
                        </m:ctrlPr>
                      </m:sSubPr>
                      <m:e>
                        <m:acc>
                          <m:accPr>
                            <m:chr m:val="⃗"/>
                            <m:ctrlPr>
                              <a:rPr kumimoji="1" lang="en-US" altLang="zh-CN" sz="2800" b="1" i="1" smtClean="0">
                                <a:effectLst/>
                                <a:latin typeface="Cambria Math" panose="02040503050406030204" pitchFamily="18" charset="0"/>
                                <a:ea typeface="黑体" panose="02010609060101010101" pitchFamily="49" charset="-122"/>
                                <a:cs typeface="Times New Roman" panose="02020603050405020304" pitchFamily="18" charset="0"/>
                              </a:rPr>
                            </m:ctrlPr>
                          </m:accPr>
                          <m:e>
                            <m:r>
                              <a:rPr kumimoji="1" lang="en-US" altLang="zh-CN" sz="2800" b="1" i="1" smtClean="0">
                                <a:effectLst/>
                                <a:latin typeface="Cambria Math" panose="02040503050406030204" pitchFamily="18" charset="0"/>
                                <a:ea typeface="黑体" panose="02010609060101010101" pitchFamily="49" charset="-122"/>
                                <a:cs typeface="Times New Roman" panose="02020603050405020304" pitchFamily="18" charset="0"/>
                              </a:rPr>
                              <m:t>𝑩</m:t>
                            </m:r>
                          </m:e>
                        </m:acc>
                      </m:e>
                      <m:sub>
                        <m:r>
                          <a:rPr kumimoji="1" lang="en-US" altLang="zh-CN" sz="2800" b="1" i="1" smtClean="0">
                            <a:effectLst/>
                            <a:latin typeface="Cambria Math" panose="02040503050406030204" pitchFamily="18" charset="0"/>
                            <a:ea typeface="黑体" panose="02010609060101010101" pitchFamily="49" charset="-122"/>
                            <a:cs typeface="Times New Roman" panose="02020603050405020304" pitchFamily="18" charset="0"/>
                          </a:rPr>
                          <m:t>𝟐</m:t>
                        </m:r>
                      </m:sub>
                    </m:sSub>
                  </m:oMath>
                </a14:m>
                <a:r>
                  <a:rPr kumimoji="1" lang="zh-CN" altLang="en-US" sz="2800" b="1" dirty="0">
                    <a:effectLst/>
                    <a:latin typeface="Times New Roman" panose="02020603050405020304" pitchFamily="18" charset="0"/>
                    <a:ea typeface="黑体" panose="02010609060101010101" pitchFamily="49" charset="-122"/>
                    <a:cs typeface="Times New Roman" panose="02020603050405020304" pitchFamily="18" charset="0"/>
                  </a:rPr>
                  <a:t>变化</a:t>
                </a:r>
              </a:p>
            </p:txBody>
          </p:sp>
        </mc:Choice>
        <mc:Fallback xmlns="">
          <p:sp>
            <p:nvSpPr>
              <p:cNvPr id="26" name="Rectangle 6">
                <a:extLst>
                  <a:ext uri="{FF2B5EF4-FFF2-40B4-BE49-F238E27FC236}">
                    <a16:creationId xmlns="" xmlns:a16="http://schemas.microsoft.com/office/drawing/2014/main" xmlns:a14="http://schemas.microsoft.com/office/drawing/2010/main" id="{FDBF96DC-D30A-4F76-8F35-88ED6FDCFD99}"/>
                  </a:ext>
                </a:extLst>
              </p:cNvPr>
              <p:cNvSpPr>
                <a:spLocks noRot="1" noChangeAspect="1" noMove="1" noResize="1" noEditPoints="1" noAdjustHandles="1" noChangeArrowheads="1" noChangeShapeType="1" noTextEdit="1"/>
              </p:cNvSpPr>
              <p:nvPr/>
            </p:nvSpPr>
            <p:spPr bwMode="auto">
              <a:xfrm>
                <a:off x="2648381" y="5154737"/>
                <a:ext cx="1454321" cy="575799"/>
              </a:xfrm>
              <a:prstGeom prst="rect">
                <a:avLst/>
              </a:prstGeom>
              <a:blipFill rotWithShape="0">
                <a:blip r:embed="rId5" cstate="print"/>
                <a:stretch>
                  <a:fillRect t="-6383" b="-25532"/>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7" name="Rectangle 7">
            <a:extLst>
              <a:ext uri="{FF2B5EF4-FFF2-40B4-BE49-F238E27FC236}">
                <a16:creationId xmlns:a16="http://schemas.microsoft.com/office/drawing/2014/main" id="{53BA7CFC-5C5D-410A-A63A-93FECAB2F1DF}"/>
              </a:ext>
            </a:extLst>
          </p:cNvPr>
          <p:cNvSpPr>
            <a:spLocks noChangeArrowheads="1"/>
          </p:cNvSpPr>
          <p:nvPr/>
        </p:nvSpPr>
        <p:spPr bwMode="auto">
          <a:xfrm>
            <a:off x="3952886" y="5188916"/>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spcBef>
                <a:spcPct val="0"/>
              </a:spcBef>
              <a:buFont typeface="Wingdings" panose="05000000000000000000" pitchFamily="2" charset="2"/>
              <a:buNone/>
            </a:pPr>
            <a:r>
              <a:rPr kumimoji="1" lang="en-US" altLang="zh-CN" sz="2800" b="1" dirty="0">
                <a:solidFill>
                  <a:schemeClr val="bg2"/>
                </a:solidFill>
                <a:effectLst/>
                <a:latin typeface="Times New Roman" panose="02020603050405020304" pitchFamily="18" charset="0"/>
                <a:ea typeface="黑体" panose="02010609060101010101" pitchFamily="49" charset="-122"/>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28" name="Rectangle 8">
                <a:extLst>
                  <a:ext uri="{FF2B5EF4-FFF2-40B4-BE49-F238E27FC236}">
                    <a16:creationId xmlns:a16="http://schemas.microsoft.com/office/drawing/2014/main" id="{96564F58-98E2-46F1-A2BE-21EBE59766FF}"/>
                  </a:ext>
                </a:extLst>
              </p:cNvPr>
              <p:cNvSpPr>
                <a:spLocks noChangeArrowheads="1"/>
              </p:cNvSpPr>
              <p:nvPr/>
            </p:nvSpPr>
            <p:spPr bwMode="auto">
              <a:xfrm>
                <a:off x="4531315" y="5207682"/>
                <a:ext cx="1562372"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32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spcBef>
                    <a:spcPct val="0"/>
                  </a:spcBef>
                  <a:buFont typeface="Wingdings" panose="05000000000000000000" pitchFamily="2" charset="2"/>
                  <a:buNone/>
                </a:pPr>
                <a14:m>
                  <m:oMath xmlns:m="http://schemas.openxmlformats.org/officeDocument/2006/math">
                    <m:sSub>
                      <m:sSubPr>
                        <m:ctrlPr>
                          <a:rPr kumimoji="1" lang="en-US" altLang="zh-CN" sz="2800" b="1" i="1" smtClean="0">
                            <a:effectLst/>
                            <a:latin typeface="Cambria Math" panose="02040503050406030204" pitchFamily="18" charset="0"/>
                            <a:ea typeface="黑体" panose="02010609060101010101" pitchFamily="49" charset="-122"/>
                            <a:cs typeface="Times New Roman" panose="02020603050405020304" pitchFamily="18" charset="0"/>
                          </a:rPr>
                        </m:ctrlPr>
                      </m:sSubPr>
                      <m:e>
                        <m:r>
                          <a:rPr kumimoji="1" lang="en-US" altLang="zh-CN" sz="2800" b="1" i="0" smtClean="0">
                            <a:effectLst/>
                            <a:latin typeface="Cambria Math" panose="02040503050406030204" pitchFamily="18" charset="0"/>
                            <a:ea typeface="黑体" panose="02010609060101010101" pitchFamily="49" charset="-122"/>
                            <a:cs typeface="Times New Roman" panose="02020603050405020304" pitchFamily="18" charset="0"/>
                          </a:rPr>
                          <m:t>𝚿</m:t>
                        </m:r>
                      </m:e>
                      <m:sub>
                        <m:r>
                          <a:rPr kumimoji="1" lang="en-US" altLang="zh-CN" sz="2800" b="1" i="1" smtClean="0">
                            <a:effectLst/>
                            <a:latin typeface="Cambria Math" panose="02040503050406030204" pitchFamily="18" charset="0"/>
                            <a:ea typeface="黑体" panose="02010609060101010101" pitchFamily="49" charset="-122"/>
                            <a:cs typeface="Times New Roman" panose="02020603050405020304" pitchFamily="18" charset="0"/>
                          </a:rPr>
                          <m:t>𝟏𝟐</m:t>
                        </m:r>
                      </m:sub>
                    </m:sSub>
                  </m:oMath>
                </a14:m>
                <a:r>
                  <a:rPr kumimoji="1" lang="zh-CN" altLang="en-US" sz="2800" b="1" dirty="0">
                    <a:effectLst/>
                    <a:latin typeface="Times New Roman" panose="02020603050405020304" pitchFamily="18" charset="0"/>
                    <a:ea typeface="黑体" panose="02010609060101010101" pitchFamily="49" charset="-122"/>
                    <a:cs typeface="Times New Roman" panose="02020603050405020304" pitchFamily="18" charset="0"/>
                  </a:rPr>
                  <a:t>变化</a:t>
                </a:r>
              </a:p>
            </p:txBody>
          </p:sp>
        </mc:Choice>
        <mc:Fallback xmlns="">
          <p:sp>
            <p:nvSpPr>
              <p:cNvPr id="28" name="Rectangle 8">
                <a:extLst>
                  <a:ext uri="{FF2B5EF4-FFF2-40B4-BE49-F238E27FC236}">
                    <a16:creationId xmlns="" xmlns:a16="http://schemas.microsoft.com/office/drawing/2014/main" xmlns:a14="http://schemas.microsoft.com/office/drawing/2010/main" id="{96564F58-98E2-46F1-A2BE-21EBE59766FF}"/>
                  </a:ext>
                </a:extLst>
              </p:cNvPr>
              <p:cNvSpPr>
                <a:spLocks noRot="1" noChangeAspect="1" noMove="1" noResize="1" noEditPoints="1" noAdjustHandles="1" noChangeArrowheads="1" noChangeShapeType="1" noTextEdit="1"/>
              </p:cNvSpPr>
              <p:nvPr/>
            </p:nvSpPr>
            <p:spPr bwMode="auto">
              <a:xfrm>
                <a:off x="4531315" y="5207682"/>
                <a:ext cx="1562372" cy="523220"/>
              </a:xfrm>
              <a:prstGeom prst="rect">
                <a:avLst/>
              </a:prstGeom>
              <a:blipFill rotWithShape="0">
                <a:blip r:embed="rId6" cstate="print"/>
                <a:stretch>
                  <a:fillRect t="-15116" r="-3502" b="-27907"/>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9" name="Rectangle 9">
            <a:extLst>
              <a:ext uri="{FF2B5EF4-FFF2-40B4-BE49-F238E27FC236}">
                <a16:creationId xmlns:a16="http://schemas.microsoft.com/office/drawing/2014/main" id="{AF1F4A1C-74B1-4EF1-9FE6-BF511C05CFDB}"/>
              </a:ext>
            </a:extLst>
          </p:cNvPr>
          <p:cNvSpPr>
            <a:spLocks noChangeArrowheads="1"/>
          </p:cNvSpPr>
          <p:nvPr/>
        </p:nvSpPr>
        <p:spPr bwMode="auto">
          <a:xfrm>
            <a:off x="5957780" y="5188916"/>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spcBef>
                <a:spcPct val="0"/>
              </a:spcBef>
              <a:buFont typeface="Wingdings" panose="05000000000000000000" pitchFamily="2" charset="2"/>
              <a:buNone/>
            </a:pPr>
            <a:r>
              <a:rPr kumimoji="1" lang="en-US" altLang="zh-CN" sz="2800" b="1" dirty="0">
                <a:solidFill>
                  <a:schemeClr val="bg2"/>
                </a:solidFill>
                <a:effectLst/>
                <a:latin typeface="Times New Roman" panose="02020603050405020304" pitchFamily="18" charset="0"/>
                <a:ea typeface="黑体" panose="02010609060101010101" pitchFamily="49" charset="-122"/>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30" name="Rectangle 8">
                <a:extLst>
                  <a:ext uri="{FF2B5EF4-FFF2-40B4-BE49-F238E27FC236}">
                    <a16:creationId xmlns:a16="http://schemas.microsoft.com/office/drawing/2014/main" id="{82DE58A5-FC38-47F0-BAF8-B30082B61C53}"/>
                  </a:ext>
                </a:extLst>
              </p:cNvPr>
              <p:cNvSpPr>
                <a:spLocks noChangeArrowheads="1"/>
              </p:cNvSpPr>
              <p:nvPr/>
            </p:nvSpPr>
            <p:spPr bwMode="auto">
              <a:xfrm>
                <a:off x="6501519" y="5210741"/>
                <a:ext cx="1562372"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32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spcBef>
                    <a:spcPct val="0"/>
                  </a:spcBef>
                  <a:buFont typeface="Wingdings" panose="05000000000000000000" pitchFamily="2" charset="2"/>
                  <a:buNone/>
                </a:pPr>
                <a:r>
                  <a:rPr kumimoji="1" lang="zh-CN" altLang="en-US" sz="2800" b="1" dirty="0">
                    <a:effectLst/>
                    <a:ea typeface="黑体" panose="02010609060101010101" pitchFamily="49" charset="-122"/>
                    <a:cs typeface="Times New Roman" panose="02020603050405020304" pitchFamily="18" charset="0"/>
                  </a:rPr>
                  <a:t>产生</a:t>
                </a:r>
                <a14:m>
                  <m:oMath xmlns:m="http://schemas.openxmlformats.org/officeDocument/2006/math">
                    <m:sSub>
                      <m:sSubPr>
                        <m:ctrlPr>
                          <a:rPr kumimoji="1" lang="en-US" altLang="zh-CN" sz="2800" b="1" i="1" smtClean="0">
                            <a:effectLst/>
                            <a:latin typeface="Cambria Math" panose="02040503050406030204" pitchFamily="18" charset="0"/>
                            <a:ea typeface="黑体" panose="02010609060101010101" pitchFamily="49" charset="-122"/>
                            <a:cs typeface="Times New Roman" panose="02020603050405020304" pitchFamily="18" charset="0"/>
                          </a:rPr>
                        </m:ctrlPr>
                      </m:sSubPr>
                      <m:e>
                        <m:r>
                          <a:rPr kumimoji="1" lang="en-US" altLang="zh-CN" sz="2800" b="1" i="1" smtClean="0">
                            <a:effectLst/>
                            <a:latin typeface="Cambria Math" panose="02040503050406030204" pitchFamily="18" charset="0"/>
                            <a:ea typeface="黑体" panose="02010609060101010101" pitchFamily="49" charset="-122"/>
                            <a:cs typeface="Times New Roman" panose="02020603050405020304" pitchFamily="18" charset="0"/>
                          </a:rPr>
                          <m:t>𝜺</m:t>
                        </m:r>
                      </m:e>
                      <m:sub>
                        <m:r>
                          <a:rPr kumimoji="1" lang="en-US" altLang="zh-CN" sz="2800" b="1" i="1" smtClean="0">
                            <a:effectLst/>
                            <a:latin typeface="Cambria Math" panose="02040503050406030204" pitchFamily="18" charset="0"/>
                            <a:ea typeface="黑体" panose="02010609060101010101" pitchFamily="49" charset="-122"/>
                            <a:cs typeface="Times New Roman" panose="02020603050405020304" pitchFamily="18" charset="0"/>
                          </a:rPr>
                          <m:t>𝒊</m:t>
                        </m:r>
                        <m:r>
                          <a:rPr kumimoji="1" lang="en-US" altLang="zh-CN" sz="2800" b="1" i="1" smtClean="0">
                            <a:effectLst/>
                            <a:latin typeface="Cambria Math" panose="02040503050406030204" pitchFamily="18" charset="0"/>
                            <a:ea typeface="黑体" panose="02010609060101010101" pitchFamily="49" charset="-122"/>
                            <a:cs typeface="Times New Roman" panose="02020603050405020304" pitchFamily="18" charset="0"/>
                          </a:rPr>
                          <m:t>𝟏</m:t>
                        </m:r>
                      </m:sub>
                    </m:sSub>
                  </m:oMath>
                </a14:m>
                <a:endParaRPr kumimoji="1" lang="zh-CN" altLang="en-US" sz="2800" b="1" dirty="0">
                  <a:effectLst/>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30" name="Rectangle 8">
                <a:extLst>
                  <a:ext uri="{FF2B5EF4-FFF2-40B4-BE49-F238E27FC236}">
                    <a16:creationId xmlns="" xmlns:a16="http://schemas.microsoft.com/office/drawing/2014/main" xmlns:a14="http://schemas.microsoft.com/office/drawing/2010/main" id="{82DE58A5-FC38-47F0-BAF8-B30082B61C53}"/>
                  </a:ext>
                </a:extLst>
              </p:cNvPr>
              <p:cNvSpPr>
                <a:spLocks noRot="1" noChangeAspect="1" noMove="1" noResize="1" noEditPoints="1" noAdjustHandles="1" noChangeArrowheads="1" noChangeShapeType="1" noTextEdit="1"/>
              </p:cNvSpPr>
              <p:nvPr/>
            </p:nvSpPr>
            <p:spPr bwMode="auto">
              <a:xfrm>
                <a:off x="6501519" y="5210741"/>
                <a:ext cx="1562372" cy="523220"/>
              </a:xfrm>
              <a:prstGeom prst="rect">
                <a:avLst/>
              </a:prstGeom>
              <a:blipFill rotWithShape="0">
                <a:blip r:embed="rId7" cstate="print"/>
                <a:stretch>
                  <a:fillRect l="-8203" t="-16279" b="-27907"/>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3" name="组合 23570"/>
          <p:cNvGrpSpPr>
            <a:grpSpLocks/>
          </p:cNvGrpSpPr>
          <p:nvPr/>
        </p:nvGrpSpPr>
        <p:grpSpPr bwMode="auto">
          <a:xfrm>
            <a:off x="1163638" y="2195513"/>
            <a:ext cx="3178175" cy="1470025"/>
            <a:chOff x="693364" y="1922775"/>
            <a:chExt cx="3178037" cy="1469583"/>
          </a:xfrm>
        </p:grpSpPr>
        <p:grpSp>
          <p:nvGrpSpPr>
            <p:cNvPr id="4" name="组合 123"/>
            <p:cNvGrpSpPr>
              <a:grpSpLocks/>
            </p:cNvGrpSpPr>
            <p:nvPr/>
          </p:nvGrpSpPr>
          <p:grpSpPr bwMode="auto">
            <a:xfrm>
              <a:off x="2867985" y="1922775"/>
              <a:ext cx="1003416" cy="1464298"/>
              <a:chOff x="2877446" y="4164601"/>
              <a:chExt cx="1032410" cy="1464298"/>
            </a:xfrm>
          </p:grpSpPr>
          <p:sp>
            <p:nvSpPr>
              <p:cNvPr id="74" name="流程图: 直接访问存储器 73"/>
              <p:cNvSpPr/>
              <p:nvPr/>
            </p:nvSpPr>
            <p:spPr>
              <a:xfrm>
                <a:off x="2877611" y="4223320"/>
                <a:ext cx="1032245" cy="1361666"/>
              </a:xfrm>
              <a:prstGeom prst="flowChartMagneticDrum">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20000"/>
                  </a:spcBef>
                  <a:defRPr/>
                </a:pPr>
                <a:endParaRPr lang="en-US"/>
              </a:p>
            </p:txBody>
          </p:sp>
          <p:sp>
            <p:nvSpPr>
              <p:cNvPr id="75" name="弧形 74"/>
              <p:cNvSpPr/>
              <p:nvPr/>
            </p:nvSpPr>
            <p:spPr>
              <a:xfrm rot="10800000">
                <a:off x="3008275" y="4182058"/>
                <a:ext cx="452423" cy="1447365"/>
              </a:xfrm>
              <a:prstGeom prst="arc">
                <a:avLst>
                  <a:gd name="adj1" fmla="val 15830341"/>
                  <a:gd name="adj2" fmla="val 5831064"/>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spcBef>
                    <a:spcPct val="20000"/>
                  </a:spcBef>
                  <a:defRPr/>
                </a:pPr>
                <a:endParaRPr lang="en-US"/>
              </a:p>
            </p:txBody>
          </p:sp>
          <p:sp>
            <p:nvSpPr>
              <p:cNvPr id="76" name="弧形 75"/>
              <p:cNvSpPr/>
              <p:nvPr/>
            </p:nvSpPr>
            <p:spPr>
              <a:xfrm rot="10800000">
                <a:off x="3196104" y="4164601"/>
                <a:ext cx="436092" cy="1447365"/>
              </a:xfrm>
              <a:prstGeom prst="arc">
                <a:avLst>
                  <a:gd name="adj1" fmla="val 15830341"/>
                  <a:gd name="adj2" fmla="val 5831064"/>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spcBef>
                    <a:spcPct val="20000"/>
                  </a:spcBef>
                  <a:defRPr/>
                </a:pPr>
                <a:endParaRPr lang="en-US"/>
              </a:p>
            </p:txBody>
          </p:sp>
          <p:sp>
            <p:nvSpPr>
              <p:cNvPr id="77" name="弧形 76"/>
              <p:cNvSpPr/>
              <p:nvPr/>
            </p:nvSpPr>
            <p:spPr>
              <a:xfrm rot="10800000">
                <a:off x="3390467" y="4164601"/>
                <a:ext cx="411592" cy="1447365"/>
              </a:xfrm>
              <a:prstGeom prst="arc">
                <a:avLst>
                  <a:gd name="adj1" fmla="val 15830341"/>
                  <a:gd name="adj2" fmla="val 5831064"/>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spcBef>
                    <a:spcPct val="20000"/>
                  </a:spcBef>
                  <a:defRPr/>
                </a:pPr>
                <a:endParaRPr lang="en-US"/>
              </a:p>
            </p:txBody>
          </p:sp>
        </p:grpSp>
        <p:grpSp>
          <p:nvGrpSpPr>
            <p:cNvPr id="5" name="组合 23562"/>
            <p:cNvGrpSpPr>
              <a:grpSpLocks/>
            </p:cNvGrpSpPr>
            <p:nvPr/>
          </p:nvGrpSpPr>
          <p:grpSpPr bwMode="auto">
            <a:xfrm>
              <a:off x="693364" y="1928060"/>
              <a:ext cx="1003416" cy="1464298"/>
              <a:chOff x="2877446" y="4164601"/>
              <a:chExt cx="1032410" cy="1464298"/>
            </a:xfrm>
          </p:grpSpPr>
          <p:sp>
            <p:nvSpPr>
              <p:cNvPr id="70" name="流程图: 直接访问存储器 69"/>
              <p:cNvSpPr/>
              <p:nvPr/>
            </p:nvSpPr>
            <p:spPr>
              <a:xfrm>
                <a:off x="2877446" y="4222797"/>
                <a:ext cx="1032245" cy="1361666"/>
              </a:xfrm>
              <a:prstGeom prst="flowChartMagneticDrum">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20000"/>
                  </a:spcBef>
                  <a:defRPr/>
                </a:pPr>
                <a:endParaRPr lang="en-US"/>
              </a:p>
            </p:txBody>
          </p:sp>
          <p:sp>
            <p:nvSpPr>
              <p:cNvPr id="71" name="弧形 70"/>
              <p:cNvSpPr/>
              <p:nvPr/>
            </p:nvSpPr>
            <p:spPr>
              <a:xfrm rot="10800000">
                <a:off x="3008110" y="4181534"/>
                <a:ext cx="452423" cy="1447365"/>
              </a:xfrm>
              <a:prstGeom prst="arc">
                <a:avLst>
                  <a:gd name="adj1" fmla="val 15830341"/>
                  <a:gd name="adj2" fmla="val 5831064"/>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spcBef>
                    <a:spcPct val="20000"/>
                  </a:spcBef>
                  <a:defRPr/>
                </a:pPr>
                <a:endParaRPr lang="en-US"/>
              </a:p>
            </p:txBody>
          </p:sp>
          <p:sp>
            <p:nvSpPr>
              <p:cNvPr id="72" name="弧形 71"/>
              <p:cNvSpPr/>
              <p:nvPr/>
            </p:nvSpPr>
            <p:spPr>
              <a:xfrm rot="10800000">
                <a:off x="3195939" y="4164076"/>
                <a:ext cx="436092" cy="1447365"/>
              </a:xfrm>
              <a:prstGeom prst="arc">
                <a:avLst>
                  <a:gd name="adj1" fmla="val 15830341"/>
                  <a:gd name="adj2" fmla="val 5831064"/>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spcBef>
                    <a:spcPct val="20000"/>
                  </a:spcBef>
                  <a:defRPr/>
                </a:pPr>
                <a:endParaRPr lang="en-US"/>
              </a:p>
            </p:txBody>
          </p:sp>
          <p:sp>
            <p:nvSpPr>
              <p:cNvPr id="73" name="弧形 72"/>
              <p:cNvSpPr/>
              <p:nvPr/>
            </p:nvSpPr>
            <p:spPr>
              <a:xfrm rot="10800000">
                <a:off x="3390302" y="4164076"/>
                <a:ext cx="411592" cy="1447365"/>
              </a:xfrm>
              <a:prstGeom prst="arc">
                <a:avLst>
                  <a:gd name="adj1" fmla="val 15830341"/>
                  <a:gd name="adj2" fmla="val 5831064"/>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spcBef>
                    <a:spcPct val="20000"/>
                  </a:spcBef>
                  <a:defRPr/>
                </a:pPr>
                <a:endParaRPr lang="en-US"/>
              </a:p>
            </p:txBody>
          </p:sp>
        </p:grpSp>
      </p:grpSp>
      <p:cxnSp>
        <p:nvCxnSpPr>
          <p:cNvPr id="78" name="直接连接符 77"/>
          <p:cNvCxnSpPr/>
          <p:nvPr/>
        </p:nvCxnSpPr>
        <p:spPr>
          <a:xfrm flipH="1">
            <a:off x="1238250" y="2500313"/>
            <a:ext cx="33338" cy="9683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1365250" y="2528888"/>
            <a:ext cx="33338" cy="984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1522413" y="2597150"/>
            <a:ext cx="33337" cy="984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 name="组合 92200"/>
          <p:cNvGrpSpPr>
            <a:grpSpLocks/>
          </p:cNvGrpSpPr>
          <p:nvPr/>
        </p:nvGrpSpPr>
        <p:grpSpPr bwMode="auto">
          <a:xfrm>
            <a:off x="742950" y="2063750"/>
            <a:ext cx="4021138" cy="1755775"/>
            <a:chOff x="438165" y="3593022"/>
            <a:chExt cx="4021933" cy="1756395"/>
          </a:xfrm>
        </p:grpSpPr>
        <p:grpSp>
          <p:nvGrpSpPr>
            <p:cNvPr id="7" name="组合 23563"/>
            <p:cNvGrpSpPr>
              <a:grpSpLocks/>
            </p:cNvGrpSpPr>
            <p:nvPr/>
          </p:nvGrpSpPr>
          <p:grpSpPr bwMode="auto">
            <a:xfrm>
              <a:off x="438165" y="4467220"/>
              <a:ext cx="4021933" cy="134"/>
              <a:chOff x="141938" y="2962275"/>
              <a:chExt cx="4021933" cy="134"/>
            </a:xfrm>
          </p:grpSpPr>
          <p:cxnSp>
            <p:nvCxnSpPr>
              <p:cNvPr id="101" name="直接箭头连接符 100"/>
              <p:cNvCxnSpPr/>
              <p:nvPr/>
            </p:nvCxnSpPr>
            <p:spPr>
              <a:xfrm>
                <a:off x="141938" y="2951986"/>
                <a:ext cx="360434" cy="0"/>
              </a:xfrm>
              <a:prstGeom prst="straightConnector1">
                <a:avLst/>
              </a:prstGeom>
              <a:ln w="254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a:off x="1281988" y="2951986"/>
                <a:ext cx="841541" cy="0"/>
              </a:xfrm>
              <a:prstGeom prst="straightConnector1">
                <a:avLst/>
              </a:prstGeom>
              <a:ln w="25400">
                <a:solidFill>
                  <a:srgbClr val="00B050"/>
                </a:solidFill>
                <a:tailEnd type="none" w="lg" len="med"/>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p:nvPr/>
            </p:nvCxnSpPr>
            <p:spPr>
              <a:xfrm>
                <a:off x="2087010" y="2951986"/>
                <a:ext cx="604957" cy="0"/>
              </a:xfrm>
              <a:prstGeom prst="straightConnector1">
                <a:avLst/>
              </a:prstGeom>
              <a:ln w="254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p:nvPr/>
            </p:nvCxnSpPr>
            <p:spPr>
              <a:xfrm>
                <a:off x="515075" y="2951986"/>
                <a:ext cx="760562" cy="0"/>
              </a:xfrm>
              <a:prstGeom prst="straightConnector1">
                <a:avLst/>
              </a:prstGeom>
              <a:ln w="25400">
                <a:solidFill>
                  <a:srgbClr val="00B05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p:nvPr/>
            </p:nvCxnSpPr>
            <p:spPr>
              <a:xfrm>
                <a:off x="2718960" y="2951986"/>
                <a:ext cx="758975" cy="0"/>
              </a:xfrm>
              <a:prstGeom prst="straightConnector1">
                <a:avLst/>
              </a:prstGeom>
              <a:ln w="25400">
                <a:solidFill>
                  <a:srgbClr val="00B05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06" name="直接箭头连接符 105"/>
              <p:cNvCxnSpPr/>
              <p:nvPr/>
            </p:nvCxnSpPr>
            <p:spPr>
              <a:xfrm>
                <a:off x="3477935" y="2951986"/>
                <a:ext cx="373136" cy="0"/>
              </a:xfrm>
              <a:prstGeom prst="straightConnector1">
                <a:avLst/>
              </a:prstGeom>
              <a:ln w="25400">
                <a:solidFill>
                  <a:srgbClr val="00B05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7" name="直接箭头连接符 106"/>
              <p:cNvCxnSpPr/>
              <p:nvPr/>
            </p:nvCxnSpPr>
            <p:spPr>
              <a:xfrm>
                <a:off x="3803437" y="2971036"/>
                <a:ext cx="360434" cy="0"/>
              </a:xfrm>
              <a:prstGeom prst="straightConnector1">
                <a:avLst/>
              </a:prstGeom>
              <a:ln w="25400">
                <a:solidFill>
                  <a:srgbClr val="00B050"/>
                </a:solidFill>
                <a:tailEnd type="none"/>
              </a:ln>
            </p:spPr>
            <p:style>
              <a:lnRef idx="1">
                <a:schemeClr val="accent1"/>
              </a:lnRef>
              <a:fillRef idx="0">
                <a:schemeClr val="accent1"/>
              </a:fillRef>
              <a:effectRef idx="0">
                <a:schemeClr val="accent1"/>
              </a:effectRef>
              <a:fontRef idx="minor">
                <a:schemeClr val="tx1"/>
              </a:fontRef>
            </p:style>
          </p:cxnSp>
        </p:grpSp>
        <p:grpSp>
          <p:nvGrpSpPr>
            <p:cNvPr id="8" name="组合 92194"/>
            <p:cNvGrpSpPr>
              <a:grpSpLocks/>
            </p:cNvGrpSpPr>
            <p:nvPr/>
          </p:nvGrpSpPr>
          <p:grpSpPr bwMode="auto">
            <a:xfrm>
              <a:off x="530877" y="3593022"/>
              <a:ext cx="3803671" cy="624273"/>
              <a:chOff x="530877" y="3593022"/>
              <a:chExt cx="3803671" cy="624273"/>
            </a:xfrm>
          </p:grpSpPr>
          <p:grpSp>
            <p:nvGrpSpPr>
              <p:cNvPr id="9" name="组合 23560"/>
              <p:cNvGrpSpPr>
                <a:grpSpLocks/>
              </p:cNvGrpSpPr>
              <p:nvPr/>
            </p:nvGrpSpPr>
            <p:grpSpPr bwMode="auto">
              <a:xfrm>
                <a:off x="530877" y="3752820"/>
                <a:ext cx="3617240" cy="464475"/>
                <a:chOff x="180303" y="2299563"/>
                <a:chExt cx="3617240" cy="464475"/>
              </a:xfrm>
            </p:grpSpPr>
            <p:grpSp>
              <p:nvGrpSpPr>
                <p:cNvPr id="10" name="组合 23555"/>
                <p:cNvGrpSpPr>
                  <a:grpSpLocks/>
                </p:cNvGrpSpPr>
                <p:nvPr/>
              </p:nvGrpSpPr>
              <p:grpSpPr bwMode="auto">
                <a:xfrm>
                  <a:off x="180303" y="2318197"/>
                  <a:ext cx="3309758" cy="445841"/>
                  <a:chOff x="180303" y="2318197"/>
                  <a:chExt cx="3309758" cy="445841"/>
                </a:xfrm>
              </p:grpSpPr>
              <p:sp>
                <p:nvSpPr>
                  <p:cNvPr id="97" name="任意多边形: 形状 23551"/>
                  <p:cNvSpPr/>
                  <p:nvPr/>
                </p:nvSpPr>
                <p:spPr>
                  <a:xfrm>
                    <a:off x="179684" y="2320804"/>
                    <a:ext cx="379488" cy="201684"/>
                  </a:xfrm>
                  <a:custGeom>
                    <a:avLst/>
                    <a:gdLst>
                      <a:gd name="connsiteX0" fmla="*/ 0 w 373488"/>
                      <a:gd name="connsiteY0" fmla="*/ 0 h 193183"/>
                      <a:gd name="connsiteX1" fmla="*/ 206062 w 373488"/>
                      <a:gd name="connsiteY1" fmla="*/ 128789 h 193183"/>
                      <a:gd name="connsiteX2" fmla="*/ 373488 w 373488"/>
                      <a:gd name="connsiteY2" fmla="*/ 193183 h 193183"/>
                    </a:gdLst>
                    <a:ahLst/>
                    <a:cxnLst>
                      <a:cxn ang="0">
                        <a:pos x="connsiteX0" y="connsiteY0"/>
                      </a:cxn>
                      <a:cxn ang="0">
                        <a:pos x="connsiteX1" y="connsiteY1"/>
                      </a:cxn>
                      <a:cxn ang="0">
                        <a:pos x="connsiteX2" y="connsiteY2"/>
                      </a:cxn>
                    </a:cxnLst>
                    <a:rect l="l" t="t" r="r" b="b"/>
                    <a:pathLst>
                      <a:path w="373488" h="193183">
                        <a:moveTo>
                          <a:pt x="0" y="0"/>
                        </a:moveTo>
                        <a:cubicBezTo>
                          <a:pt x="71907" y="48296"/>
                          <a:pt x="143814" y="96592"/>
                          <a:pt x="206062" y="128789"/>
                        </a:cubicBezTo>
                        <a:cubicBezTo>
                          <a:pt x="268310" y="160986"/>
                          <a:pt x="320899" y="177084"/>
                          <a:pt x="373488" y="193183"/>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20000"/>
                      </a:spcBef>
                      <a:defRPr/>
                    </a:pPr>
                    <a:endParaRPr lang="en-US"/>
                  </a:p>
                </p:txBody>
              </p:sp>
              <p:sp>
                <p:nvSpPr>
                  <p:cNvPr id="98" name="任意多边形: 形状 23552"/>
                  <p:cNvSpPr/>
                  <p:nvPr/>
                </p:nvSpPr>
                <p:spPr>
                  <a:xfrm>
                    <a:off x="552821" y="2524075"/>
                    <a:ext cx="747860" cy="181039"/>
                  </a:xfrm>
                  <a:custGeom>
                    <a:avLst/>
                    <a:gdLst>
                      <a:gd name="connsiteX0" fmla="*/ 0 w 746974"/>
                      <a:gd name="connsiteY0" fmla="*/ 0 h 180304"/>
                      <a:gd name="connsiteX1" fmla="*/ 360608 w 746974"/>
                      <a:gd name="connsiteY1" fmla="*/ 115910 h 180304"/>
                      <a:gd name="connsiteX2" fmla="*/ 746974 w 746974"/>
                      <a:gd name="connsiteY2" fmla="*/ 180304 h 180304"/>
                    </a:gdLst>
                    <a:ahLst/>
                    <a:cxnLst>
                      <a:cxn ang="0">
                        <a:pos x="connsiteX0" y="connsiteY0"/>
                      </a:cxn>
                      <a:cxn ang="0">
                        <a:pos x="connsiteX1" y="connsiteY1"/>
                      </a:cxn>
                      <a:cxn ang="0">
                        <a:pos x="connsiteX2" y="connsiteY2"/>
                      </a:cxn>
                    </a:cxnLst>
                    <a:rect l="l" t="t" r="r" b="b"/>
                    <a:pathLst>
                      <a:path w="746974" h="180304">
                        <a:moveTo>
                          <a:pt x="0" y="0"/>
                        </a:moveTo>
                        <a:cubicBezTo>
                          <a:pt x="118056" y="42929"/>
                          <a:pt x="236112" y="85859"/>
                          <a:pt x="360608" y="115910"/>
                        </a:cubicBezTo>
                        <a:cubicBezTo>
                          <a:pt x="485104" y="145961"/>
                          <a:pt x="616039" y="163132"/>
                          <a:pt x="746974" y="180304"/>
                        </a:cubicBezTo>
                      </a:path>
                    </a:pathLst>
                  </a:cu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20000"/>
                      </a:spcBef>
                      <a:defRPr/>
                    </a:pPr>
                    <a:endParaRPr lang="en-US" dirty="0"/>
                  </a:p>
                </p:txBody>
              </p:sp>
              <p:sp>
                <p:nvSpPr>
                  <p:cNvPr id="99" name="任意多边形: 形状 23553"/>
                  <p:cNvSpPr/>
                  <p:nvPr/>
                </p:nvSpPr>
                <p:spPr>
                  <a:xfrm>
                    <a:off x="1299093" y="2708290"/>
                    <a:ext cx="1417917" cy="55583"/>
                  </a:xfrm>
                  <a:custGeom>
                    <a:avLst/>
                    <a:gdLst>
                      <a:gd name="connsiteX0" fmla="*/ 0 w 1403797"/>
                      <a:gd name="connsiteY0" fmla="*/ 0 h 64514"/>
                      <a:gd name="connsiteX1" fmla="*/ 798490 w 1403797"/>
                      <a:gd name="connsiteY1" fmla="*/ 64394 h 64514"/>
                      <a:gd name="connsiteX2" fmla="*/ 1403797 w 1403797"/>
                      <a:gd name="connsiteY2" fmla="*/ 12878 h 64514"/>
                    </a:gdLst>
                    <a:ahLst/>
                    <a:cxnLst>
                      <a:cxn ang="0">
                        <a:pos x="connsiteX0" y="connsiteY0"/>
                      </a:cxn>
                      <a:cxn ang="0">
                        <a:pos x="connsiteX1" y="connsiteY1"/>
                      </a:cxn>
                      <a:cxn ang="0">
                        <a:pos x="connsiteX2" y="connsiteY2"/>
                      </a:cxn>
                    </a:cxnLst>
                    <a:rect l="l" t="t" r="r" b="b"/>
                    <a:pathLst>
                      <a:path w="1403797" h="64514">
                        <a:moveTo>
                          <a:pt x="0" y="0"/>
                        </a:moveTo>
                        <a:cubicBezTo>
                          <a:pt x="282262" y="31124"/>
                          <a:pt x="564524" y="62248"/>
                          <a:pt x="798490" y="64394"/>
                        </a:cubicBezTo>
                        <a:cubicBezTo>
                          <a:pt x="1032456" y="66540"/>
                          <a:pt x="1218126" y="39709"/>
                          <a:pt x="1403797" y="12878"/>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20000"/>
                      </a:spcBef>
                      <a:defRPr/>
                    </a:pPr>
                    <a:endParaRPr lang="en-US"/>
                  </a:p>
                </p:txBody>
              </p:sp>
              <p:sp>
                <p:nvSpPr>
                  <p:cNvPr id="100" name="任意多边形: 形状 99"/>
                  <p:cNvSpPr/>
                  <p:nvPr/>
                </p:nvSpPr>
                <p:spPr>
                  <a:xfrm flipH="1">
                    <a:off x="2742415" y="2478022"/>
                    <a:ext cx="747861" cy="241385"/>
                  </a:xfrm>
                  <a:custGeom>
                    <a:avLst/>
                    <a:gdLst>
                      <a:gd name="connsiteX0" fmla="*/ 0 w 746974"/>
                      <a:gd name="connsiteY0" fmla="*/ 0 h 180304"/>
                      <a:gd name="connsiteX1" fmla="*/ 360608 w 746974"/>
                      <a:gd name="connsiteY1" fmla="*/ 115910 h 180304"/>
                      <a:gd name="connsiteX2" fmla="*/ 746974 w 746974"/>
                      <a:gd name="connsiteY2" fmla="*/ 180304 h 180304"/>
                    </a:gdLst>
                    <a:ahLst/>
                    <a:cxnLst>
                      <a:cxn ang="0">
                        <a:pos x="connsiteX0" y="connsiteY0"/>
                      </a:cxn>
                      <a:cxn ang="0">
                        <a:pos x="connsiteX1" y="connsiteY1"/>
                      </a:cxn>
                      <a:cxn ang="0">
                        <a:pos x="connsiteX2" y="connsiteY2"/>
                      </a:cxn>
                    </a:cxnLst>
                    <a:rect l="l" t="t" r="r" b="b"/>
                    <a:pathLst>
                      <a:path w="746974" h="180304">
                        <a:moveTo>
                          <a:pt x="0" y="0"/>
                        </a:moveTo>
                        <a:cubicBezTo>
                          <a:pt x="118056" y="42929"/>
                          <a:pt x="236112" y="85859"/>
                          <a:pt x="360608" y="115910"/>
                        </a:cubicBezTo>
                        <a:cubicBezTo>
                          <a:pt x="485104" y="145961"/>
                          <a:pt x="616039" y="163132"/>
                          <a:pt x="746974" y="180304"/>
                        </a:cubicBezTo>
                      </a:path>
                    </a:pathLst>
                  </a:cu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20000"/>
                      </a:spcBef>
                      <a:defRPr/>
                    </a:pPr>
                    <a:endParaRPr lang="en-US"/>
                  </a:p>
                </p:txBody>
              </p:sp>
            </p:grpSp>
            <p:cxnSp>
              <p:nvCxnSpPr>
                <p:cNvPr id="96" name="直接箭头连接符 95"/>
                <p:cNvCxnSpPr>
                  <a:endCxn id="94" idx="1"/>
                </p:cNvCxnSpPr>
                <p:nvPr/>
              </p:nvCxnSpPr>
              <p:spPr>
                <a:xfrm flipV="1">
                  <a:off x="3663347" y="2300159"/>
                  <a:ext cx="134965" cy="100047"/>
                </a:xfrm>
                <a:prstGeom prst="straightConnector1">
                  <a:avLst/>
                </a:prstGeom>
                <a:ln w="31750">
                  <a:solidFill>
                    <a:srgbClr val="00B050"/>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94" name="任意多边形: 形状 92193"/>
              <p:cNvSpPr/>
              <p:nvPr/>
            </p:nvSpPr>
            <p:spPr>
              <a:xfrm>
                <a:off x="3864667" y="3593022"/>
                <a:ext cx="469993" cy="328729"/>
              </a:xfrm>
              <a:custGeom>
                <a:avLst/>
                <a:gdLst>
                  <a:gd name="connsiteX0" fmla="*/ 0 w 470517"/>
                  <a:gd name="connsiteY0" fmla="*/ 328474 h 328474"/>
                  <a:gd name="connsiteX1" fmla="*/ 284086 w 470517"/>
                  <a:gd name="connsiteY1" fmla="*/ 159798 h 328474"/>
                  <a:gd name="connsiteX2" fmla="*/ 470517 w 470517"/>
                  <a:gd name="connsiteY2" fmla="*/ 0 h 328474"/>
                </a:gdLst>
                <a:ahLst/>
                <a:cxnLst>
                  <a:cxn ang="0">
                    <a:pos x="connsiteX0" y="connsiteY0"/>
                  </a:cxn>
                  <a:cxn ang="0">
                    <a:pos x="connsiteX1" y="connsiteY1"/>
                  </a:cxn>
                  <a:cxn ang="0">
                    <a:pos x="connsiteX2" y="connsiteY2"/>
                  </a:cxn>
                </a:cxnLst>
                <a:rect l="l" t="t" r="r" b="b"/>
                <a:pathLst>
                  <a:path w="470517" h="328474">
                    <a:moveTo>
                      <a:pt x="0" y="328474"/>
                    </a:moveTo>
                    <a:cubicBezTo>
                      <a:pt x="102833" y="271509"/>
                      <a:pt x="205667" y="214544"/>
                      <a:pt x="284086" y="159798"/>
                    </a:cubicBezTo>
                    <a:cubicBezTo>
                      <a:pt x="362506" y="105052"/>
                      <a:pt x="416511" y="52526"/>
                      <a:pt x="470517" y="0"/>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20000"/>
                  </a:spcBef>
                  <a:defRPr/>
                </a:pPr>
                <a:endParaRPr lang="en-US"/>
              </a:p>
            </p:txBody>
          </p:sp>
        </p:grpSp>
        <p:grpSp>
          <p:nvGrpSpPr>
            <p:cNvPr id="11" name="组合 211"/>
            <p:cNvGrpSpPr>
              <a:grpSpLocks/>
            </p:cNvGrpSpPr>
            <p:nvPr/>
          </p:nvGrpSpPr>
          <p:grpSpPr bwMode="auto">
            <a:xfrm flipV="1">
              <a:off x="530877" y="4725144"/>
              <a:ext cx="3803671" cy="624273"/>
              <a:chOff x="530877" y="3593022"/>
              <a:chExt cx="3803671" cy="624273"/>
            </a:xfrm>
          </p:grpSpPr>
          <p:grpSp>
            <p:nvGrpSpPr>
              <p:cNvPr id="12" name="组合 212"/>
              <p:cNvGrpSpPr>
                <a:grpSpLocks/>
              </p:cNvGrpSpPr>
              <p:nvPr/>
            </p:nvGrpSpPr>
            <p:grpSpPr bwMode="auto">
              <a:xfrm>
                <a:off x="530877" y="3752820"/>
                <a:ext cx="3617240" cy="464475"/>
                <a:chOff x="180303" y="2299563"/>
                <a:chExt cx="3617240" cy="464475"/>
              </a:xfrm>
            </p:grpSpPr>
            <p:grpSp>
              <p:nvGrpSpPr>
                <p:cNvPr id="13" name="组合 214"/>
                <p:cNvGrpSpPr>
                  <a:grpSpLocks/>
                </p:cNvGrpSpPr>
                <p:nvPr/>
              </p:nvGrpSpPr>
              <p:grpSpPr bwMode="auto">
                <a:xfrm>
                  <a:off x="180303" y="2318197"/>
                  <a:ext cx="3309758" cy="445841"/>
                  <a:chOff x="180303" y="2318197"/>
                  <a:chExt cx="3309758" cy="445841"/>
                </a:xfrm>
              </p:grpSpPr>
              <p:sp>
                <p:nvSpPr>
                  <p:cNvPr id="89" name="任意多边形: 形状 216"/>
                  <p:cNvSpPr/>
                  <p:nvPr/>
                </p:nvSpPr>
                <p:spPr>
                  <a:xfrm>
                    <a:off x="179684" y="2320804"/>
                    <a:ext cx="379488" cy="201683"/>
                  </a:xfrm>
                  <a:custGeom>
                    <a:avLst/>
                    <a:gdLst>
                      <a:gd name="connsiteX0" fmla="*/ 0 w 373488"/>
                      <a:gd name="connsiteY0" fmla="*/ 0 h 193183"/>
                      <a:gd name="connsiteX1" fmla="*/ 206062 w 373488"/>
                      <a:gd name="connsiteY1" fmla="*/ 128789 h 193183"/>
                      <a:gd name="connsiteX2" fmla="*/ 373488 w 373488"/>
                      <a:gd name="connsiteY2" fmla="*/ 193183 h 193183"/>
                    </a:gdLst>
                    <a:ahLst/>
                    <a:cxnLst>
                      <a:cxn ang="0">
                        <a:pos x="connsiteX0" y="connsiteY0"/>
                      </a:cxn>
                      <a:cxn ang="0">
                        <a:pos x="connsiteX1" y="connsiteY1"/>
                      </a:cxn>
                      <a:cxn ang="0">
                        <a:pos x="connsiteX2" y="connsiteY2"/>
                      </a:cxn>
                    </a:cxnLst>
                    <a:rect l="l" t="t" r="r" b="b"/>
                    <a:pathLst>
                      <a:path w="373488" h="193183">
                        <a:moveTo>
                          <a:pt x="0" y="0"/>
                        </a:moveTo>
                        <a:cubicBezTo>
                          <a:pt x="71907" y="48296"/>
                          <a:pt x="143814" y="96592"/>
                          <a:pt x="206062" y="128789"/>
                        </a:cubicBezTo>
                        <a:cubicBezTo>
                          <a:pt x="268310" y="160986"/>
                          <a:pt x="320899" y="177084"/>
                          <a:pt x="373488" y="193183"/>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20000"/>
                      </a:spcBef>
                      <a:defRPr/>
                    </a:pPr>
                    <a:endParaRPr lang="en-US"/>
                  </a:p>
                </p:txBody>
              </p:sp>
              <p:sp>
                <p:nvSpPr>
                  <p:cNvPr id="90" name="任意多边形: 形状 217"/>
                  <p:cNvSpPr/>
                  <p:nvPr/>
                </p:nvSpPr>
                <p:spPr>
                  <a:xfrm>
                    <a:off x="552821" y="2524075"/>
                    <a:ext cx="747860" cy="181039"/>
                  </a:xfrm>
                  <a:custGeom>
                    <a:avLst/>
                    <a:gdLst>
                      <a:gd name="connsiteX0" fmla="*/ 0 w 746974"/>
                      <a:gd name="connsiteY0" fmla="*/ 0 h 180304"/>
                      <a:gd name="connsiteX1" fmla="*/ 360608 w 746974"/>
                      <a:gd name="connsiteY1" fmla="*/ 115910 h 180304"/>
                      <a:gd name="connsiteX2" fmla="*/ 746974 w 746974"/>
                      <a:gd name="connsiteY2" fmla="*/ 180304 h 180304"/>
                    </a:gdLst>
                    <a:ahLst/>
                    <a:cxnLst>
                      <a:cxn ang="0">
                        <a:pos x="connsiteX0" y="connsiteY0"/>
                      </a:cxn>
                      <a:cxn ang="0">
                        <a:pos x="connsiteX1" y="connsiteY1"/>
                      </a:cxn>
                      <a:cxn ang="0">
                        <a:pos x="connsiteX2" y="connsiteY2"/>
                      </a:cxn>
                    </a:cxnLst>
                    <a:rect l="l" t="t" r="r" b="b"/>
                    <a:pathLst>
                      <a:path w="746974" h="180304">
                        <a:moveTo>
                          <a:pt x="0" y="0"/>
                        </a:moveTo>
                        <a:cubicBezTo>
                          <a:pt x="118056" y="42929"/>
                          <a:pt x="236112" y="85859"/>
                          <a:pt x="360608" y="115910"/>
                        </a:cubicBezTo>
                        <a:cubicBezTo>
                          <a:pt x="485104" y="145961"/>
                          <a:pt x="616039" y="163132"/>
                          <a:pt x="746974" y="180304"/>
                        </a:cubicBezTo>
                      </a:path>
                    </a:pathLst>
                  </a:cu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20000"/>
                      </a:spcBef>
                      <a:defRPr/>
                    </a:pPr>
                    <a:endParaRPr lang="en-US" dirty="0"/>
                  </a:p>
                </p:txBody>
              </p:sp>
              <p:sp>
                <p:nvSpPr>
                  <p:cNvPr id="91" name="任意多边形: 形状 218"/>
                  <p:cNvSpPr/>
                  <p:nvPr/>
                </p:nvSpPr>
                <p:spPr>
                  <a:xfrm>
                    <a:off x="1299093" y="2708290"/>
                    <a:ext cx="1417917" cy="55582"/>
                  </a:xfrm>
                  <a:custGeom>
                    <a:avLst/>
                    <a:gdLst>
                      <a:gd name="connsiteX0" fmla="*/ 0 w 1403797"/>
                      <a:gd name="connsiteY0" fmla="*/ 0 h 64514"/>
                      <a:gd name="connsiteX1" fmla="*/ 798490 w 1403797"/>
                      <a:gd name="connsiteY1" fmla="*/ 64394 h 64514"/>
                      <a:gd name="connsiteX2" fmla="*/ 1403797 w 1403797"/>
                      <a:gd name="connsiteY2" fmla="*/ 12878 h 64514"/>
                    </a:gdLst>
                    <a:ahLst/>
                    <a:cxnLst>
                      <a:cxn ang="0">
                        <a:pos x="connsiteX0" y="connsiteY0"/>
                      </a:cxn>
                      <a:cxn ang="0">
                        <a:pos x="connsiteX1" y="connsiteY1"/>
                      </a:cxn>
                      <a:cxn ang="0">
                        <a:pos x="connsiteX2" y="connsiteY2"/>
                      </a:cxn>
                    </a:cxnLst>
                    <a:rect l="l" t="t" r="r" b="b"/>
                    <a:pathLst>
                      <a:path w="1403797" h="64514">
                        <a:moveTo>
                          <a:pt x="0" y="0"/>
                        </a:moveTo>
                        <a:cubicBezTo>
                          <a:pt x="282262" y="31124"/>
                          <a:pt x="564524" y="62248"/>
                          <a:pt x="798490" y="64394"/>
                        </a:cubicBezTo>
                        <a:cubicBezTo>
                          <a:pt x="1032456" y="66540"/>
                          <a:pt x="1218126" y="39709"/>
                          <a:pt x="1403797" y="12878"/>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20000"/>
                      </a:spcBef>
                      <a:defRPr/>
                    </a:pPr>
                    <a:endParaRPr lang="en-US"/>
                  </a:p>
                </p:txBody>
              </p:sp>
              <p:sp>
                <p:nvSpPr>
                  <p:cNvPr id="92" name="任意多边形: 形状 219"/>
                  <p:cNvSpPr/>
                  <p:nvPr/>
                </p:nvSpPr>
                <p:spPr>
                  <a:xfrm flipH="1">
                    <a:off x="2742415" y="2478021"/>
                    <a:ext cx="747861" cy="241385"/>
                  </a:xfrm>
                  <a:custGeom>
                    <a:avLst/>
                    <a:gdLst>
                      <a:gd name="connsiteX0" fmla="*/ 0 w 746974"/>
                      <a:gd name="connsiteY0" fmla="*/ 0 h 180304"/>
                      <a:gd name="connsiteX1" fmla="*/ 360608 w 746974"/>
                      <a:gd name="connsiteY1" fmla="*/ 115910 h 180304"/>
                      <a:gd name="connsiteX2" fmla="*/ 746974 w 746974"/>
                      <a:gd name="connsiteY2" fmla="*/ 180304 h 180304"/>
                    </a:gdLst>
                    <a:ahLst/>
                    <a:cxnLst>
                      <a:cxn ang="0">
                        <a:pos x="connsiteX0" y="connsiteY0"/>
                      </a:cxn>
                      <a:cxn ang="0">
                        <a:pos x="connsiteX1" y="connsiteY1"/>
                      </a:cxn>
                      <a:cxn ang="0">
                        <a:pos x="connsiteX2" y="connsiteY2"/>
                      </a:cxn>
                    </a:cxnLst>
                    <a:rect l="l" t="t" r="r" b="b"/>
                    <a:pathLst>
                      <a:path w="746974" h="180304">
                        <a:moveTo>
                          <a:pt x="0" y="0"/>
                        </a:moveTo>
                        <a:cubicBezTo>
                          <a:pt x="118056" y="42929"/>
                          <a:pt x="236112" y="85859"/>
                          <a:pt x="360608" y="115910"/>
                        </a:cubicBezTo>
                        <a:cubicBezTo>
                          <a:pt x="485104" y="145961"/>
                          <a:pt x="616039" y="163132"/>
                          <a:pt x="746974" y="180304"/>
                        </a:cubicBezTo>
                      </a:path>
                    </a:pathLst>
                  </a:cu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20000"/>
                      </a:spcBef>
                      <a:defRPr/>
                    </a:pPr>
                    <a:endParaRPr lang="en-US"/>
                  </a:p>
                </p:txBody>
              </p:sp>
            </p:grpSp>
            <p:cxnSp>
              <p:nvCxnSpPr>
                <p:cNvPr id="88" name="直接箭头连接符 87"/>
                <p:cNvCxnSpPr>
                  <a:endCxn id="86" idx="1"/>
                </p:cNvCxnSpPr>
                <p:nvPr/>
              </p:nvCxnSpPr>
              <p:spPr>
                <a:xfrm flipV="1">
                  <a:off x="3663347" y="2300158"/>
                  <a:ext cx="134965" cy="100048"/>
                </a:xfrm>
                <a:prstGeom prst="straightConnector1">
                  <a:avLst/>
                </a:prstGeom>
                <a:ln w="31750">
                  <a:solidFill>
                    <a:srgbClr val="00B050"/>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86" name="任意多边形: 形状 213"/>
              <p:cNvSpPr/>
              <p:nvPr/>
            </p:nvSpPr>
            <p:spPr>
              <a:xfrm>
                <a:off x="3864667" y="3593022"/>
                <a:ext cx="469993" cy="328728"/>
              </a:xfrm>
              <a:custGeom>
                <a:avLst/>
                <a:gdLst>
                  <a:gd name="connsiteX0" fmla="*/ 0 w 470517"/>
                  <a:gd name="connsiteY0" fmla="*/ 328474 h 328474"/>
                  <a:gd name="connsiteX1" fmla="*/ 284086 w 470517"/>
                  <a:gd name="connsiteY1" fmla="*/ 159798 h 328474"/>
                  <a:gd name="connsiteX2" fmla="*/ 470517 w 470517"/>
                  <a:gd name="connsiteY2" fmla="*/ 0 h 328474"/>
                </a:gdLst>
                <a:ahLst/>
                <a:cxnLst>
                  <a:cxn ang="0">
                    <a:pos x="connsiteX0" y="connsiteY0"/>
                  </a:cxn>
                  <a:cxn ang="0">
                    <a:pos x="connsiteX1" y="connsiteY1"/>
                  </a:cxn>
                  <a:cxn ang="0">
                    <a:pos x="connsiteX2" y="connsiteY2"/>
                  </a:cxn>
                </a:cxnLst>
                <a:rect l="l" t="t" r="r" b="b"/>
                <a:pathLst>
                  <a:path w="470517" h="328474">
                    <a:moveTo>
                      <a:pt x="0" y="328474"/>
                    </a:moveTo>
                    <a:cubicBezTo>
                      <a:pt x="102833" y="271509"/>
                      <a:pt x="205667" y="214544"/>
                      <a:pt x="284086" y="159798"/>
                    </a:cubicBezTo>
                    <a:cubicBezTo>
                      <a:pt x="362506" y="105052"/>
                      <a:pt x="416511" y="52526"/>
                      <a:pt x="470517" y="0"/>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20000"/>
                  </a:spcBef>
                  <a:defRPr/>
                </a:pPr>
                <a:endParaRPr lang="en-US"/>
              </a:p>
            </p:txBody>
          </p:sp>
        </p:grpSp>
      </p:grpSp>
      <p:grpSp>
        <p:nvGrpSpPr>
          <p:cNvPr id="14" name="组合 23567"/>
          <p:cNvGrpSpPr>
            <a:grpSpLocks/>
          </p:cNvGrpSpPr>
          <p:nvPr/>
        </p:nvGrpSpPr>
        <p:grpSpPr bwMode="auto">
          <a:xfrm>
            <a:off x="788988" y="2935287"/>
            <a:ext cx="873125" cy="398463"/>
            <a:chOff x="221640" y="4564758"/>
            <a:chExt cx="873797" cy="398283"/>
          </a:xfrm>
        </p:grpSpPr>
        <p:grpSp>
          <p:nvGrpSpPr>
            <p:cNvPr id="15" name="组合 23565"/>
            <p:cNvGrpSpPr>
              <a:grpSpLocks/>
            </p:cNvGrpSpPr>
            <p:nvPr/>
          </p:nvGrpSpPr>
          <p:grpSpPr bwMode="auto">
            <a:xfrm>
              <a:off x="736386" y="4564758"/>
              <a:ext cx="359051" cy="150741"/>
              <a:chOff x="736386" y="4564758"/>
              <a:chExt cx="359051" cy="150741"/>
            </a:xfrm>
          </p:grpSpPr>
          <p:cxnSp>
            <p:nvCxnSpPr>
              <p:cNvPr id="111" name="直接箭头连接符 110"/>
              <p:cNvCxnSpPr>
                <a:endCxn id="86" idx="1"/>
              </p:cNvCxnSpPr>
              <p:nvPr/>
            </p:nvCxnSpPr>
            <p:spPr>
              <a:xfrm>
                <a:off x="736386" y="4564758"/>
                <a:ext cx="0" cy="144397"/>
              </a:xfrm>
              <a:prstGeom prst="straightConnector1">
                <a:avLst/>
              </a:prstGeom>
              <a:ln w="31750">
                <a:solidFill>
                  <a:srgbClr val="064E74"/>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a:endCxn id="86" idx="1"/>
              </p:cNvCxnSpPr>
              <p:nvPr/>
            </p:nvCxnSpPr>
            <p:spPr>
              <a:xfrm>
                <a:off x="906381" y="4564760"/>
                <a:ext cx="0" cy="144397"/>
              </a:xfrm>
              <a:prstGeom prst="straightConnector1">
                <a:avLst/>
              </a:prstGeom>
              <a:ln w="31750">
                <a:solidFill>
                  <a:srgbClr val="064E74"/>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13" name="直接箭头连接符 112"/>
              <p:cNvCxnSpPr>
                <a:endCxn id="86" idx="1"/>
              </p:cNvCxnSpPr>
              <p:nvPr/>
            </p:nvCxnSpPr>
            <p:spPr>
              <a:xfrm>
                <a:off x="1095437" y="4571102"/>
                <a:ext cx="0" cy="144397"/>
              </a:xfrm>
              <a:prstGeom prst="straightConnector1">
                <a:avLst/>
              </a:prstGeom>
              <a:ln w="31750">
                <a:solidFill>
                  <a:srgbClr val="064E74"/>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110" name="文本框 109"/>
            <p:cNvSpPr txBox="1">
              <a:spLocks noRot="1" noChangeAspect="1" noMove="1" noResize="1" noEditPoints="1" noAdjustHandles="1" noChangeArrowheads="1" noChangeShapeType="1" noTextEdit="1"/>
            </p:cNvSpPr>
            <p:nvPr/>
          </p:nvSpPr>
          <p:spPr>
            <a:xfrm>
              <a:off x="221640" y="4593709"/>
              <a:ext cx="437556" cy="369332"/>
            </a:xfrm>
            <a:prstGeom prst="rect">
              <a:avLst/>
            </a:prstGeom>
            <a:blipFill>
              <a:blip r:embed="rId8" cstate="print"/>
              <a:stretch>
                <a:fillRect l="-5556" b="-18033"/>
              </a:stretch>
            </a:blipFill>
          </p:spPr>
          <p:txBody>
            <a:bodyPr/>
            <a:lstStyle/>
            <a:p>
              <a:pPr eaLnBrk="0" hangingPunct="0">
                <a:buFontTx/>
                <a:buNone/>
                <a:defRPr/>
              </a:pPr>
              <a:r>
                <a:rPr lang="en-US">
                  <a:noFill/>
                  <a:sym typeface="+mn-ea"/>
                </a:rPr>
                <a:t> </a:t>
              </a:r>
            </a:p>
          </p:txBody>
        </p:sp>
      </p:grpSp>
      <p:grpSp>
        <p:nvGrpSpPr>
          <p:cNvPr id="31" name="组合 222"/>
          <p:cNvGrpSpPr>
            <a:grpSpLocks/>
          </p:cNvGrpSpPr>
          <p:nvPr/>
        </p:nvGrpSpPr>
        <p:grpSpPr bwMode="auto">
          <a:xfrm flipH="1">
            <a:off x="361952" y="2063750"/>
            <a:ext cx="4044948" cy="1755775"/>
            <a:chOff x="530877" y="3593022"/>
            <a:chExt cx="4044303" cy="1756395"/>
          </a:xfrm>
        </p:grpSpPr>
        <p:grpSp>
          <p:nvGrpSpPr>
            <p:cNvPr id="64" name="组合 223"/>
            <p:cNvGrpSpPr>
              <a:grpSpLocks/>
            </p:cNvGrpSpPr>
            <p:nvPr/>
          </p:nvGrpSpPr>
          <p:grpSpPr bwMode="auto">
            <a:xfrm>
              <a:off x="553100" y="4464867"/>
              <a:ext cx="4022080" cy="7942"/>
              <a:chOff x="256873" y="2959922"/>
              <a:chExt cx="4022080" cy="7942"/>
            </a:xfrm>
          </p:grpSpPr>
          <p:cxnSp>
            <p:nvCxnSpPr>
              <p:cNvPr id="134" name="直接箭头连接符 133"/>
              <p:cNvCxnSpPr>
                <a:endCxn id="86" idx="1"/>
              </p:cNvCxnSpPr>
              <p:nvPr/>
            </p:nvCxnSpPr>
            <p:spPr>
              <a:xfrm>
                <a:off x="256873" y="2959922"/>
                <a:ext cx="360305" cy="0"/>
              </a:xfrm>
              <a:prstGeom prst="straightConnector1">
                <a:avLst/>
              </a:prstGeom>
              <a:ln w="2540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endCxn id="86" idx="1"/>
              </p:cNvCxnSpPr>
              <p:nvPr/>
            </p:nvCxnSpPr>
            <p:spPr>
              <a:xfrm>
                <a:off x="1396516" y="2959923"/>
                <a:ext cx="842828" cy="0"/>
              </a:xfrm>
              <a:prstGeom prst="straightConnector1">
                <a:avLst/>
              </a:prstGeom>
              <a:ln w="25400">
                <a:solidFill>
                  <a:schemeClr val="accent6">
                    <a:lumMod val="75000"/>
                  </a:schemeClr>
                </a:solidFill>
                <a:tailEnd type="none" w="lg" len="med"/>
              </a:ln>
            </p:spPr>
            <p:style>
              <a:lnRef idx="1">
                <a:schemeClr val="accent1"/>
              </a:lnRef>
              <a:fillRef idx="0">
                <a:schemeClr val="accent1"/>
              </a:fillRef>
              <a:effectRef idx="0">
                <a:schemeClr val="accent1"/>
              </a:effectRef>
              <a:fontRef idx="minor">
                <a:schemeClr val="tx1"/>
              </a:fontRef>
            </p:style>
          </p:cxnSp>
          <p:cxnSp>
            <p:nvCxnSpPr>
              <p:cNvPr id="136" name="直接箭头连接符 135"/>
              <p:cNvCxnSpPr>
                <a:endCxn id="86" idx="1"/>
              </p:cNvCxnSpPr>
              <p:nvPr/>
            </p:nvCxnSpPr>
            <p:spPr>
              <a:xfrm>
                <a:off x="2201246" y="2959923"/>
                <a:ext cx="606328" cy="0"/>
              </a:xfrm>
              <a:prstGeom prst="straightConnector1">
                <a:avLst/>
              </a:prstGeom>
              <a:ln w="2540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a:endCxn id="86" idx="1"/>
              </p:cNvCxnSpPr>
              <p:nvPr/>
            </p:nvCxnSpPr>
            <p:spPr>
              <a:xfrm>
                <a:off x="631461" y="2959923"/>
                <a:ext cx="758704" cy="0"/>
              </a:xfrm>
              <a:prstGeom prst="straightConnector1">
                <a:avLst/>
              </a:prstGeom>
              <a:ln w="25400">
                <a:solidFill>
                  <a:schemeClr val="accent6">
                    <a:lumMod val="75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a:endCxn id="86" idx="1"/>
              </p:cNvCxnSpPr>
              <p:nvPr/>
            </p:nvCxnSpPr>
            <p:spPr>
              <a:xfrm>
                <a:off x="2834560" y="2959923"/>
                <a:ext cx="847590" cy="0"/>
              </a:xfrm>
              <a:prstGeom prst="straightConnector1">
                <a:avLst/>
              </a:prstGeom>
              <a:ln w="25400">
                <a:solidFill>
                  <a:schemeClr val="accent6">
                    <a:lumMod val="75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a:endCxn id="86" idx="1"/>
              </p:cNvCxnSpPr>
              <p:nvPr/>
            </p:nvCxnSpPr>
            <p:spPr>
              <a:xfrm flipV="1">
                <a:off x="3655164" y="2959924"/>
                <a:ext cx="311100" cy="7940"/>
              </a:xfrm>
              <a:prstGeom prst="straightConnector1">
                <a:avLst/>
              </a:prstGeom>
              <a:ln w="25400">
                <a:solidFill>
                  <a:schemeClr val="accent6">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a:endCxn id="86" idx="1"/>
              </p:cNvCxnSpPr>
              <p:nvPr/>
            </p:nvCxnSpPr>
            <p:spPr>
              <a:xfrm>
                <a:off x="3918649" y="2959925"/>
                <a:ext cx="360304" cy="0"/>
              </a:xfrm>
              <a:prstGeom prst="straightConnector1">
                <a:avLst/>
              </a:prstGeom>
              <a:ln w="2540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65" name="组合 224"/>
            <p:cNvGrpSpPr>
              <a:grpSpLocks/>
            </p:cNvGrpSpPr>
            <p:nvPr/>
          </p:nvGrpSpPr>
          <p:grpSpPr bwMode="auto">
            <a:xfrm>
              <a:off x="530877" y="3593022"/>
              <a:ext cx="3803671" cy="624273"/>
              <a:chOff x="530877" y="3593022"/>
              <a:chExt cx="3803671" cy="624273"/>
            </a:xfrm>
          </p:grpSpPr>
          <p:grpSp>
            <p:nvGrpSpPr>
              <p:cNvPr id="66" name="组合 234"/>
              <p:cNvGrpSpPr>
                <a:grpSpLocks/>
              </p:cNvGrpSpPr>
              <p:nvPr/>
            </p:nvGrpSpPr>
            <p:grpSpPr bwMode="auto">
              <a:xfrm>
                <a:off x="530877" y="3752820"/>
                <a:ext cx="3617240" cy="464475"/>
                <a:chOff x="180303" y="2299563"/>
                <a:chExt cx="3617240" cy="464475"/>
              </a:xfrm>
            </p:grpSpPr>
            <p:grpSp>
              <p:nvGrpSpPr>
                <p:cNvPr id="67" name="组合 236"/>
                <p:cNvGrpSpPr>
                  <a:grpSpLocks/>
                </p:cNvGrpSpPr>
                <p:nvPr/>
              </p:nvGrpSpPr>
              <p:grpSpPr bwMode="auto">
                <a:xfrm>
                  <a:off x="180303" y="2318197"/>
                  <a:ext cx="3309758" cy="445841"/>
                  <a:chOff x="180303" y="2318197"/>
                  <a:chExt cx="3309758" cy="445841"/>
                </a:xfrm>
              </p:grpSpPr>
              <p:sp>
                <p:nvSpPr>
                  <p:cNvPr id="130" name="任意多边形: 形状 238"/>
                  <p:cNvSpPr/>
                  <p:nvPr/>
                </p:nvSpPr>
                <p:spPr>
                  <a:xfrm>
                    <a:off x="180303" y="2320804"/>
                    <a:ext cx="379351" cy="201684"/>
                  </a:xfrm>
                  <a:custGeom>
                    <a:avLst/>
                    <a:gdLst>
                      <a:gd name="connsiteX0" fmla="*/ 0 w 373488"/>
                      <a:gd name="connsiteY0" fmla="*/ 0 h 193183"/>
                      <a:gd name="connsiteX1" fmla="*/ 206062 w 373488"/>
                      <a:gd name="connsiteY1" fmla="*/ 128789 h 193183"/>
                      <a:gd name="connsiteX2" fmla="*/ 373488 w 373488"/>
                      <a:gd name="connsiteY2" fmla="*/ 193183 h 193183"/>
                    </a:gdLst>
                    <a:ahLst/>
                    <a:cxnLst>
                      <a:cxn ang="0">
                        <a:pos x="connsiteX0" y="connsiteY0"/>
                      </a:cxn>
                      <a:cxn ang="0">
                        <a:pos x="connsiteX1" y="connsiteY1"/>
                      </a:cxn>
                      <a:cxn ang="0">
                        <a:pos x="connsiteX2" y="connsiteY2"/>
                      </a:cxn>
                    </a:cxnLst>
                    <a:rect l="l" t="t" r="r" b="b"/>
                    <a:pathLst>
                      <a:path w="373488" h="193183">
                        <a:moveTo>
                          <a:pt x="0" y="0"/>
                        </a:moveTo>
                        <a:cubicBezTo>
                          <a:pt x="71907" y="48296"/>
                          <a:pt x="143814" y="96592"/>
                          <a:pt x="206062" y="128789"/>
                        </a:cubicBezTo>
                        <a:cubicBezTo>
                          <a:pt x="268310" y="160986"/>
                          <a:pt x="320899" y="177084"/>
                          <a:pt x="373488" y="193183"/>
                        </a:cubicBezTo>
                      </a:path>
                    </a:pathLst>
                  </a:cu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20000"/>
                      </a:spcBef>
                      <a:defRPr/>
                    </a:pPr>
                    <a:endParaRPr lang="en-US"/>
                  </a:p>
                </p:txBody>
              </p:sp>
              <p:sp>
                <p:nvSpPr>
                  <p:cNvPr id="131" name="任意多边形: 形状 239"/>
                  <p:cNvSpPr/>
                  <p:nvPr/>
                </p:nvSpPr>
                <p:spPr>
                  <a:xfrm>
                    <a:off x="553305" y="2524075"/>
                    <a:ext cx="747594" cy="181039"/>
                  </a:xfrm>
                  <a:custGeom>
                    <a:avLst/>
                    <a:gdLst>
                      <a:gd name="connsiteX0" fmla="*/ 0 w 746974"/>
                      <a:gd name="connsiteY0" fmla="*/ 0 h 180304"/>
                      <a:gd name="connsiteX1" fmla="*/ 360608 w 746974"/>
                      <a:gd name="connsiteY1" fmla="*/ 115910 h 180304"/>
                      <a:gd name="connsiteX2" fmla="*/ 746974 w 746974"/>
                      <a:gd name="connsiteY2" fmla="*/ 180304 h 180304"/>
                    </a:gdLst>
                    <a:ahLst/>
                    <a:cxnLst>
                      <a:cxn ang="0">
                        <a:pos x="connsiteX0" y="connsiteY0"/>
                      </a:cxn>
                      <a:cxn ang="0">
                        <a:pos x="connsiteX1" y="connsiteY1"/>
                      </a:cxn>
                      <a:cxn ang="0">
                        <a:pos x="connsiteX2" y="connsiteY2"/>
                      </a:cxn>
                    </a:cxnLst>
                    <a:rect l="l" t="t" r="r" b="b"/>
                    <a:pathLst>
                      <a:path w="746974" h="180304">
                        <a:moveTo>
                          <a:pt x="0" y="0"/>
                        </a:moveTo>
                        <a:cubicBezTo>
                          <a:pt x="118056" y="42929"/>
                          <a:pt x="236112" y="85859"/>
                          <a:pt x="360608" y="115910"/>
                        </a:cubicBezTo>
                        <a:cubicBezTo>
                          <a:pt x="485104" y="145961"/>
                          <a:pt x="616039" y="163132"/>
                          <a:pt x="746974" y="180304"/>
                        </a:cubicBezTo>
                      </a:path>
                    </a:pathLst>
                  </a:custGeom>
                  <a:noFill/>
                  <a:ln>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20000"/>
                      </a:spcBef>
                      <a:defRPr/>
                    </a:pPr>
                    <a:endParaRPr lang="en-US" dirty="0"/>
                  </a:p>
                </p:txBody>
              </p:sp>
              <p:sp>
                <p:nvSpPr>
                  <p:cNvPr id="132" name="任意多边形: 形状 240"/>
                  <p:cNvSpPr/>
                  <p:nvPr/>
                </p:nvSpPr>
                <p:spPr>
                  <a:xfrm>
                    <a:off x="1299311" y="2708290"/>
                    <a:ext cx="1417412" cy="55583"/>
                  </a:xfrm>
                  <a:custGeom>
                    <a:avLst/>
                    <a:gdLst>
                      <a:gd name="connsiteX0" fmla="*/ 0 w 1403797"/>
                      <a:gd name="connsiteY0" fmla="*/ 0 h 64514"/>
                      <a:gd name="connsiteX1" fmla="*/ 798490 w 1403797"/>
                      <a:gd name="connsiteY1" fmla="*/ 64394 h 64514"/>
                      <a:gd name="connsiteX2" fmla="*/ 1403797 w 1403797"/>
                      <a:gd name="connsiteY2" fmla="*/ 12878 h 64514"/>
                    </a:gdLst>
                    <a:ahLst/>
                    <a:cxnLst>
                      <a:cxn ang="0">
                        <a:pos x="connsiteX0" y="connsiteY0"/>
                      </a:cxn>
                      <a:cxn ang="0">
                        <a:pos x="connsiteX1" y="connsiteY1"/>
                      </a:cxn>
                      <a:cxn ang="0">
                        <a:pos x="connsiteX2" y="connsiteY2"/>
                      </a:cxn>
                    </a:cxnLst>
                    <a:rect l="l" t="t" r="r" b="b"/>
                    <a:pathLst>
                      <a:path w="1403797" h="64514">
                        <a:moveTo>
                          <a:pt x="0" y="0"/>
                        </a:moveTo>
                        <a:cubicBezTo>
                          <a:pt x="282262" y="31124"/>
                          <a:pt x="564524" y="62248"/>
                          <a:pt x="798490" y="64394"/>
                        </a:cubicBezTo>
                        <a:cubicBezTo>
                          <a:pt x="1032456" y="66540"/>
                          <a:pt x="1218126" y="39709"/>
                          <a:pt x="1403797" y="12878"/>
                        </a:cubicBezTo>
                      </a:path>
                    </a:pathLst>
                  </a:cu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20000"/>
                      </a:spcBef>
                      <a:defRPr/>
                    </a:pPr>
                    <a:endParaRPr lang="en-US"/>
                  </a:p>
                </p:txBody>
              </p:sp>
              <p:sp>
                <p:nvSpPr>
                  <p:cNvPr id="133" name="任意多边形: 形状 241"/>
                  <p:cNvSpPr/>
                  <p:nvPr/>
                </p:nvSpPr>
                <p:spPr>
                  <a:xfrm flipH="1">
                    <a:off x="2742119" y="2478022"/>
                    <a:ext cx="747593" cy="241385"/>
                  </a:xfrm>
                  <a:custGeom>
                    <a:avLst/>
                    <a:gdLst>
                      <a:gd name="connsiteX0" fmla="*/ 0 w 746974"/>
                      <a:gd name="connsiteY0" fmla="*/ 0 h 180304"/>
                      <a:gd name="connsiteX1" fmla="*/ 360608 w 746974"/>
                      <a:gd name="connsiteY1" fmla="*/ 115910 h 180304"/>
                      <a:gd name="connsiteX2" fmla="*/ 746974 w 746974"/>
                      <a:gd name="connsiteY2" fmla="*/ 180304 h 180304"/>
                    </a:gdLst>
                    <a:ahLst/>
                    <a:cxnLst>
                      <a:cxn ang="0">
                        <a:pos x="connsiteX0" y="connsiteY0"/>
                      </a:cxn>
                      <a:cxn ang="0">
                        <a:pos x="connsiteX1" y="connsiteY1"/>
                      </a:cxn>
                      <a:cxn ang="0">
                        <a:pos x="connsiteX2" y="connsiteY2"/>
                      </a:cxn>
                    </a:cxnLst>
                    <a:rect l="l" t="t" r="r" b="b"/>
                    <a:pathLst>
                      <a:path w="746974" h="180304">
                        <a:moveTo>
                          <a:pt x="0" y="0"/>
                        </a:moveTo>
                        <a:cubicBezTo>
                          <a:pt x="118056" y="42929"/>
                          <a:pt x="236112" y="85859"/>
                          <a:pt x="360608" y="115910"/>
                        </a:cubicBezTo>
                        <a:cubicBezTo>
                          <a:pt x="485104" y="145961"/>
                          <a:pt x="616039" y="163132"/>
                          <a:pt x="746974" y="180304"/>
                        </a:cubicBezTo>
                      </a:path>
                    </a:pathLst>
                  </a:custGeom>
                  <a:noFill/>
                  <a:ln>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20000"/>
                      </a:spcBef>
                      <a:defRPr/>
                    </a:pPr>
                    <a:endParaRPr lang="en-US"/>
                  </a:p>
                </p:txBody>
              </p:sp>
            </p:grpSp>
            <p:cxnSp>
              <p:nvCxnSpPr>
                <p:cNvPr id="129" name="直接箭头连接符 128"/>
                <p:cNvCxnSpPr>
                  <a:endCxn id="127" idx="1"/>
                </p:cNvCxnSpPr>
                <p:nvPr/>
              </p:nvCxnSpPr>
              <p:spPr>
                <a:xfrm flipV="1">
                  <a:off x="3662723" y="2300159"/>
                  <a:ext cx="134915" cy="100047"/>
                </a:xfrm>
                <a:prstGeom prst="straightConnector1">
                  <a:avLst/>
                </a:prstGeom>
                <a:ln w="31750">
                  <a:solidFill>
                    <a:schemeClr val="accent6">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127" name="任意多边形: 形状 235"/>
              <p:cNvSpPr/>
              <p:nvPr/>
            </p:nvSpPr>
            <p:spPr>
              <a:xfrm>
                <a:off x="3864095" y="3593022"/>
                <a:ext cx="469825" cy="328729"/>
              </a:xfrm>
              <a:custGeom>
                <a:avLst/>
                <a:gdLst>
                  <a:gd name="connsiteX0" fmla="*/ 0 w 470517"/>
                  <a:gd name="connsiteY0" fmla="*/ 328474 h 328474"/>
                  <a:gd name="connsiteX1" fmla="*/ 284086 w 470517"/>
                  <a:gd name="connsiteY1" fmla="*/ 159798 h 328474"/>
                  <a:gd name="connsiteX2" fmla="*/ 470517 w 470517"/>
                  <a:gd name="connsiteY2" fmla="*/ 0 h 328474"/>
                </a:gdLst>
                <a:ahLst/>
                <a:cxnLst>
                  <a:cxn ang="0">
                    <a:pos x="connsiteX0" y="connsiteY0"/>
                  </a:cxn>
                  <a:cxn ang="0">
                    <a:pos x="connsiteX1" y="connsiteY1"/>
                  </a:cxn>
                  <a:cxn ang="0">
                    <a:pos x="connsiteX2" y="connsiteY2"/>
                  </a:cxn>
                </a:cxnLst>
                <a:rect l="l" t="t" r="r" b="b"/>
                <a:pathLst>
                  <a:path w="470517" h="328474">
                    <a:moveTo>
                      <a:pt x="0" y="328474"/>
                    </a:moveTo>
                    <a:cubicBezTo>
                      <a:pt x="102833" y="271509"/>
                      <a:pt x="205667" y="214544"/>
                      <a:pt x="284086" y="159798"/>
                    </a:cubicBezTo>
                    <a:cubicBezTo>
                      <a:pt x="362506" y="105052"/>
                      <a:pt x="416511" y="52526"/>
                      <a:pt x="470517" y="0"/>
                    </a:cubicBezTo>
                  </a:path>
                </a:pathLst>
              </a:cu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20000"/>
                  </a:spcBef>
                  <a:defRPr/>
                </a:pPr>
                <a:endParaRPr lang="en-US"/>
              </a:p>
            </p:txBody>
          </p:sp>
        </p:grpSp>
        <p:grpSp>
          <p:nvGrpSpPr>
            <p:cNvPr id="68" name="组合 225"/>
            <p:cNvGrpSpPr>
              <a:grpSpLocks/>
            </p:cNvGrpSpPr>
            <p:nvPr/>
          </p:nvGrpSpPr>
          <p:grpSpPr bwMode="auto">
            <a:xfrm flipV="1">
              <a:off x="530877" y="4725144"/>
              <a:ext cx="3803671" cy="624273"/>
              <a:chOff x="530877" y="3593022"/>
              <a:chExt cx="3803671" cy="624273"/>
            </a:xfrm>
          </p:grpSpPr>
          <p:grpSp>
            <p:nvGrpSpPr>
              <p:cNvPr id="69" name="组合 226"/>
              <p:cNvGrpSpPr>
                <a:grpSpLocks/>
              </p:cNvGrpSpPr>
              <p:nvPr/>
            </p:nvGrpSpPr>
            <p:grpSpPr bwMode="auto">
              <a:xfrm>
                <a:off x="530877" y="3752820"/>
                <a:ext cx="3617240" cy="464475"/>
                <a:chOff x="180303" y="2299563"/>
                <a:chExt cx="3617240" cy="464475"/>
              </a:xfrm>
            </p:grpSpPr>
            <p:grpSp>
              <p:nvGrpSpPr>
                <p:cNvPr id="81" name="组合 228"/>
                <p:cNvGrpSpPr>
                  <a:grpSpLocks/>
                </p:cNvGrpSpPr>
                <p:nvPr/>
              </p:nvGrpSpPr>
              <p:grpSpPr bwMode="auto">
                <a:xfrm>
                  <a:off x="180303" y="2318197"/>
                  <a:ext cx="3309758" cy="445841"/>
                  <a:chOff x="180303" y="2318197"/>
                  <a:chExt cx="3309758" cy="445841"/>
                </a:xfrm>
              </p:grpSpPr>
              <p:sp>
                <p:nvSpPr>
                  <p:cNvPr id="122" name="任意多边形: 形状 230"/>
                  <p:cNvSpPr/>
                  <p:nvPr/>
                </p:nvSpPr>
                <p:spPr>
                  <a:xfrm>
                    <a:off x="180303" y="2320804"/>
                    <a:ext cx="379351" cy="201683"/>
                  </a:xfrm>
                  <a:custGeom>
                    <a:avLst/>
                    <a:gdLst>
                      <a:gd name="connsiteX0" fmla="*/ 0 w 373488"/>
                      <a:gd name="connsiteY0" fmla="*/ 0 h 193183"/>
                      <a:gd name="connsiteX1" fmla="*/ 206062 w 373488"/>
                      <a:gd name="connsiteY1" fmla="*/ 128789 h 193183"/>
                      <a:gd name="connsiteX2" fmla="*/ 373488 w 373488"/>
                      <a:gd name="connsiteY2" fmla="*/ 193183 h 193183"/>
                    </a:gdLst>
                    <a:ahLst/>
                    <a:cxnLst>
                      <a:cxn ang="0">
                        <a:pos x="connsiteX0" y="connsiteY0"/>
                      </a:cxn>
                      <a:cxn ang="0">
                        <a:pos x="connsiteX1" y="connsiteY1"/>
                      </a:cxn>
                      <a:cxn ang="0">
                        <a:pos x="connsiteX2" y="connsiteY2"/>
                      </a:cxn>
                    </a:cxnLst>
                    <a:rect l="l" t="t" r="r" b="b"/>
                    <a:pathLst>
                      <a:path w="373488" h="193183">
                        <a:moveTo>
                          <a:pt x="0" y="0"/>
                        </a:moveTo>
                        <a:cubicBezTo>
                          <a:pt x="71907" y="48296"/>
                          <a:pt x="143814" y="96592"/>
                          <a:pt x="206062" y="128789"/>
                        </a:cubicBezTo>
                        <a:cubicBezTo>
                          <a:pt x="268310" y="160986"/>
                          <a:pt x="320899" y="177084"/>
                          <a:pt x="373488" y="193183"/>
                        </a:cubicBezTo>
                      </a:path>
                    </a:pathLst>
                  </a:cu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20000"/>
                      </a:spcBef>
                      <a:defRPr/>
                    </a:pPr>
                    <a:endParaRPr lang="en-US"/>
                  </a:p>
                </p:txBody>
              </p:sp>
              <p:sp>
                <p:nvSpPr>
                  <p:cNvPr id="123" name="任意多边形: 形状 231"/>
                  <p:cNvSpPr/>
                  <p:nvPr/>
                </p:nvSpPr>
                <p:spPr>
                  <a:xfrm>
                    <a:off x="553305" y="2524075"/>
                    <a:ext cx="747594" cy="181039"/>
                  </a:xfrm>
                  <a:custGeom>
                    <a:avLst/>
                    <a:gdLst>
                      <a:gd name="connsiteX0" fmla="*/ 0 w 746974"/>
                      <a:gd name="connsiteY0" fmla="*/ 0 h 180304"/>
                      <a:gd name="connsiteX1" fmla="*/ 360608 w 746974"/>
                      <a:gd name="connsiteY1" fmla="*/ 115910 h 180304"/>
                      <a:gd name="connsiteX2" fmla="*/ 746974 w 746974"/>
                      <a:gd name="connsiteY2" fmla="*/ 180304 h 180304"/>
                    </a:gdLst>
                    <a:ahLst/>
                    <a:cxnLst>
                      <a:cxn ang="0">
                        <a:pos x="connsiteX0" y="connsiteY0"/>
                      </a:cxn>
                      <a:cxn ang="0">
                        <a:pos x="connsiteX1" y="connsiteY1"/>
                      </a:cxn>
                      <a:cxn ang="0">
                        <a:pos x="connsiteX2" y="connsiteY2"/>
                      </a:cxn>
                    </a:cxnLst>
                    <a:rect l="l" t="t" r="r" b="b"/>
                    <a:pathLst>
                      <a:path w="746974" h="180304">
                        <a:moveTo>
                          <a:pt x="0" y="0"/>
                        </a:moveTo>
                        <a:cubicBezTo>
                          <a:pt x="118056" y="42929"/>
                          <a:pt x="236112" y="85859"/>
                          <a:pt x="360608" y="115910"/>
                        </a:cubicBezTo>
                        <a:cubicBezTo>
                          <a:pt x="485104" y="145961"/>
                          <a:pt x="616039" y="163132"/>
                          <a:pt x="746974" y="180304"/>
                        </a:cubicBezTo>
                      </a:path>
                    </a:pathLst>
                  </a:custGeom>
                  <a:noFill/>
                  <a:ln>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20000"/>
                      </a:spcBef>
                      <a:defRPr/>
                    </a:pPr>
                    <a:endParaRPr lang="en-US" dirty="0"/>
                  </a:p>
                </p:txBody>
              </p:sp>
              <p:sp>
                <p:nvSpPr>
                  <p:cNvPr id="124" name="任意多边形: 形状 232"/>
                  <p:cNvSpPr/>
                  <p:nvPr/>
                </p:nvSpPr>
                <p:spPr>
                  <a:xfrm>
                    <a:off x="1299311" y="2708290"/>
                    <a:ext cx="1417412" cy="55582"/>
                  </a:xfrm>
                  <a:custGeom>
                    <a:avLst/>
                    <a:gdLst>
                      <a:gd name="connsiteX0" fmla="*/ 0 w 1403797"/>
                      <a:gd name="connsiteY0" fmla="*/ 0 h 64514"/>
                      <a:gd name="connsiteX1" fmla="*/ 798490 w 1403797"/>
                      <a:gd name="connsiteY1" fmla="*/ 64394 h 64514"/>
                      <a:gd name="connsiteX2" fmla="*/ 1403797 w 1403797"/>
                      <a:gd name="connsiteY2" fmla="*/ 12878 h 64514"/>
                    </a:gdLst>
                    <a:ahLst/>
                    <a:cxnLst>
                      <a:cxn ang="0">
                        <a:pos x="connsiteX0" y="connsiteY0"/>
                      </a:cxn>
                      <a:cxn ang="0">
                        <a:pos x="connsiteX1" y="connsiteY1"/>
                      </a:cxn>
                      <a:cxn ang="0">
                        <a:pos x="connsiteX2" y="connsiteY2"/>
                      </a:cxn>
                    </a:cxnLst>
                    <a:rect l="l" t="t" r="r" b="b"/>
                    <a:pathLst>
                      <a:path w="1403797" h="64514">
                        <a:moveTo>
                          <a:pt x="0" y="0"/>
                        </a:moveTo>
                        <a:cubicBezTo>
                          <a:pt x="282262" y="31124"/>
                          <a:pt x="564524" y="62248"/>
                          <a:pt x="798490" y="64394"/>
                        </a:cubicBezTo>
                        <a:cubicBezTo>
                          <a:pt x="1032456" y="66540"/>
                          <a:pt x="1218126" y="39709"/>
                          <a:pt x="1403797" y="12878"/>
                        </a:cubicBezTo>
                      </a:path>
                    </a:pathLst>
                  </a:cu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20000"/>
                      </a:spcBef>
                      <a:defRPr/>
                    </a:pPr>
                    <a:endParaRPr lang="en-US"/>
                  </a:p>
                </p:txBody>
              </p:sp>
              <p:sp>
                <p:nvSpPr>
                  <p:cNvPr id="125" name="任意多边形: 形状 233"/>
                  <p:cNvSpPr/>
                  <p:nvPr/>
                </p:nvSpPr>
                <p:spPr>
                  <a:xfrm flipH="1">
                    <a:off x="2742119" y="2478021"/>
                    <a:ext cx="747593" cy="241385"/>
                  </a:xfrm>
                  <a:custGeom>
                    <a:avLst/>
                    <a:gdLst>
                      <a:gd name="connsiteX0" fmla="*/ 0 w 746974"/>
                      <a:gd name="connsiteY0" fmla="*/ 0 h 180304"/>
                      <a:gd name="connsiteX1" fmla="*/ 360608 w 746974"/>
                      <a:gd name="connsiteY1" fmla="*/ 115910 h 180304"/>
                      <a:gd name="connsiteX2" fmla="*/ 746974 w 746974"/>
                      <a:gd name="connsiteY2" fmla="*/ 180304 h 180304"/>
                    </a:gdLst>
                    <a:ahLst/>
                    <a:cxnLst>
                      <a:cxn ang="0">
                        <a:pos x="connsiteX0" y="connsiteY0"/>
                      </a:cxn>
                      <a:cxn ang="0">
                        <a:pos x="connsiteX1" y="connsiteY1"/>
                      </a:cxn>
                      <a:cxn ang="0">
                        <a:pos x="connsiteX2" y="connsiteY2"/>
                      </a:cxn>
                    </a:cxnLst>
                    <a:rect l="l" t="t" r="r" b="b"/>
                    <a:pathLst>
                      <a:path w="746974" h="180304">
                        <a:moveTo>
                          <a:pt x="0" y="0"/>
                        </a:moveTo>
                        <a:cubicBezTo>
                          <a:pt x="118056" y="42929"/>
                          <a:pt x="236112" y="85859"/>
                          <a:pt x="360608" y="115910"/>
                        </a:cubicBezTo>
                        <a:cubicBezTo>
                          <a:pt x="485104" y="145961"/>
                          <a:pt x="616039" y="163132"/>
                          <a:pt x="746974" y="180304"/>
                        </a:cubicBezTo>
                      </a:path>
                    </a:pathLst>
                  </a:custGeom>
                  <a:noFill/>
                  <a:ln>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20000"/>
                      </a:spcBef>
                      <a:defRPr/>
                    </a:pPr>
                    <a:endParaRPr lang="en-US"/>
                  </a:p>
                </p:txBody>
              </p:sp>
            </p:grpSp>
            <p:cxnSp>
              <p:nvCxnSpPr>
                <p:cNvPr id="121" name="直接箭头连接符 120"/>
                <p:cNvCxnSpPr>
                  <a:endCxn id="119" idx="1"/>
                </p:cNvCxnSpPr>
                <p:nvPr/>
              </p:nvCxnSpPr>
              <p:spPr>
                <a:xfrm flipV="1">
                  <a:off x="3662723" y="2300158"/>
                  <a:ext cx="134915" cy="100048"/>
                </a:xfrm>
                <a:prstGeom prst="straightConnector1">
                  <a:avLst/>
                </a:prstGeom>
                <a:ln w="31750">
                  <a:solidFill>
                    <a:schemeClr val="accent6">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119" name="任意多边形: 形状 227"/>
              <p:cNvSpPr/>
              <p:nvPr/>
            </p:nvSpPr>
            <p:spPr>
              <a:xfrm>
                <a:off x="3864095" y="3593022"/>
                <a:ext cx="469825" cy="328728"/>
              </a:xfrm>
              <a:custGeom>
                <a:avLst/>
                <a:gdLst>
                  <a:gd name="connsiteX0" fmla="*/ 0 w 470517"/>
                  <a:gd name="connsiteY0" fmla="*/ 328474 h 328474"/>
                  <a:gd name="connsiteX1" fmla="*/ 284086 w 470517"/>
                  <a:gd name="connsiteY1" fmla="*/ 159798 h 328474"/>
                  <a:gd name="connsiteX2" fmla="*/ 470517 w 470517"/>
                  <a:gd name="connsiteY2" fmla="*/ 0 h 328474"/>
                </a:gdLst>
                <a:ahLst/>
                <a:cxnLst>
                  <a:cxn ang="0">
                    <a:pos x="connsiteX0" y="connsiteY0"/>
                  </a:cxn>
                  <a:cxn ang="0">
                    <a:pos x="connsiteX1" y="connsiteY1"/>
                  </a:cxn>
                  <a:cxn ang="0">
                    <a:pos x="connsiteX2" y="connsiteY2"/>
                  </a:cxn>
                </a:cxnLst>
                <a:rect l="l" t="t" r="r" b="b"/>
                <a:pathLst>
                  <a:path w="470517" h="328474">
                    <a:moveTo>
                      <a:pt x="0" y="328474"/>
                    </a:moveTo>
                    <a:cubicBezTo>
                      <a:pt x="102833" y="271509"/>
                      <a:pt x="205667" y="214544"/>
                      <a:pt x="284086" y="159798"/>
                    </a:cubicBezTo>
                    <a:cubicBezTo>
                      <a:pt x="362506" y="105052"/>
                      <a:pt x="416511" y="52526"/>
                      <a:pt x="470517" y="0"/>
                    </a:cubicBezTo>
                  </a:path>
                </a:pathLst>
              </a:cu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20000"/>
                  </a:spcBef>
                  <a:defRPr/>
                </a:pPr>
                <a:endParaRPr lang="en-US"/>
              </a:p>
            </p:txBody>
          </p:sp>
        </p:grpSp>
      </p:grpSp>
      <p:grpSp>
        <p:nvGrpSpPr>
          <p:cNvPr id="82" name="组合 92202"/>
          <p:cNvGrpSpPr/>
          <p:nvPr/>
        </p:nvGrpSpPr>
        <p:grpSpPr>
          <a:xfrm>
            <a:off x="1381125" y="3703636"/>
            <a:ext cx="2622550" cy="369888"/>
            <a:chOff x="1381624" y="3704040"/>
            <a:chExt cx="2621517" cy="369332"/>
          </a:xfrm>
        </p:grpSpPr>
        <p:sp>
          <p:nvSpPr>
            <p:cNvPr id="142" name="文本框 141"/>
            <p:cNvSpPr txBox="1">
              <a:spLocks noRot="1" noChangeAspect="1" noMove="1" noResize="1" noEditPoints="1" noAdjustHandles="1" noChangeArrowheads="1" noChangeShapeType="1" noTextEdit="1"/>
            </p:cNvSpPr>
            <p:nvPr/>
          </p:nvSpPr>
          <p:spPr>
            <a:xfrm>
              <a:off x="1381624" y="3704040"/>
              <a:ext cx="339837" cy="369332"/>
            </a:xfrm>
            <a:prstGeom prst="rect">
              <a:avLst/>
            </a:prstGeom>
            <a:blipFill>
              <a:blip r:embed="rId9" cstate="print"/>
              <a:stretch>
                <a:fillRect l="-9091" r="-9091" b="-10000"/>
              </a:stretch>
            </a:blipFill>
          </p:spPr>
          <p:txBody>
            <a:bodyPr/>
            <a:lstStyle/>
            <a:p>
              <a:pPr>
                <a:buFontTx/>
                <a:buNone/>
                <a:defRPr/>
              </a:pPr>
              <a:r>
                <a:rPr lang="en-US">
                  <a:noFill/>
                </a:rPr>
                <a:t> </a:t>
              </a:r>
            </a:p>
          </p:txBody>
        </p:sp>
        <p:sp>
          <p:nvSpPr>
            <p:cNvPr id="143" name="文本框 142"/>
            <p:cNvSpPr txBox="1">
              <a:spLocks noRot="1" noChangeAspect="1" noMove="1" noResize="1" noEditPoints="1" noAdjustHandles="1" noChangeArrowheads="1" noChangeShapeType="1" noTextEdit="1"/>
            </p:cNvSpPr>
            <p:nvPr/>
          </p:nvSpPr>
          <p:spPr>
            <a:xfrm>
              <a:off x="3663304" y="3704040"/>
              <a:ext cx="339837" cy="369332"/>
            </a:xfrm>
            <a:prstGeom prst="rect">
              <a:avLst/>
            </a:prstGeom>
            <a:blipFill>
              <a:blip r:embed="rId10" cstate="print"/>
              <a:stretch>
                <a:fillRect l="-8929" r="-7143" b="-10000"/>
              </a:stretch>
            </a:blipFill>
          </p:spPr>
          <p:txBody>
            <a:bodyPr/>
            <a:lstStyle/>
            <a:p>
              <a:pPr>
                <a:buFontTx/>
                <a:buNone/>
                <a:defRPr/>
              </a:pPr>
              <a:r>
                <a:rPr lang="en-US">
                  <a:noFill/>
                </a:rPr>
                <a:t> </a:t>
              </a:r>
            </a:p>
          </p:txBody>
        </p:sp>
      </p:grpSp>
      <p:grpSp>
        <p:nvGrpSpPr>
          <p:cNvPr id="83" name="组合 137"/>
          <p:cNvGrpSpPr>
            <a:grpSpLocks/>
          </p:cNvGrpSpPr>
          <p:nvPr/>
        </p:nvGrpSpPr>
        <p:grpSpPr bwMode="auto">
          <a:xfrm rot="10800000" flipH="1" flipV="1">
            <a:off x="3522660" y="2924175"/>
            <a:ext cx="904878" cy="439742"/>
            <a:chOff x="733206" y="4274885"/>
            <a:chExt cx="972710" cy="440254"/>
          </a:xfrm>
        </p:grpSpPr>
        <p:grpSp>
          <p:nvGrpSpPr>
            <p:cNvPr id="84" name="组合 138"/>
            <p:cNvGrpSpPr>
              <a:grpSpLocks/>
            </p:cNvGrpSpPr>
            <p:nvPr/>
          </p:nvGrpSpPr>
          <p:grpSpPr bwMode="auto">
            <a:xfrm>
              <a:off x="733206" y="4564145"/>
              <a:ext cx="358369" cy="150994"/>
              <a:chOff x="733206" y="4564145"/>
              <a:chExt cx="358369" cy="150994"/>
            </a:xfrm>
          </p:grpSpPr>
          <p:cxnSp>
            <p:nvCxnSpPr>
              <p:cNvPr id="147" name="直接箭头连接符 146"/>
              <p:cNvCxnSpPr>
                <a:endCxn id="119" idx="1"/>
              </p:cNvCxnSpPr>
              <p:nvPr/>
            </p:nvCxnSpPr>
            <p:spPr>
              <a:xfrm>
                <a:off x="733206" y="4564149"/>
                <a:ext cx="0" cy="144631"/>
              </a:xfrm>
              <a:prstGeom prst="straightConnector1">
                <a:avLst/>
              </a:prstGeom>
              <a:ln w="31750">
                <a:solidFill>
                  <a:srgbClr val="064E74"/>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48" name="直接箭头连接符 147"/>
              <p:cNvCxnSpPr>
                <a:endCxn id="119" idx="1"/>
              </p:cNvCxnSpPr>
              <p:nvPr/>
            </p:nvCxnSpPr>
            <p:spPr>
              <a:xfrm>
                <a:off x="902152" y="4564145"/>
                <a:ext cx="0" cy="144632"/>
              </a:xfrm>
              <a:prstGeom prst="straightConnector1">
                <a:avLst/>
              </a:prstGeom>
              <a:ln w="31750">
                <a:solidFill>
                  <a:srgbClr val="064E74"/>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a:endCxn id="119" idx="1"/>
              </p:cNvCxnSpPr>
              <p:nvPr/>
            </p:nvCxnSpPr>
            <p:spPr>
              <a:xfrm>
                <a:off x="1091575" y="4570508"/>
                <a:ext cx="0" cy="144631"/>
              </a:xfrm>
              <a:prstGeom prst="straightConnector1">
                <a:avLst/>
              </a:prstGeom>
              <a:ln w="31750">
                <a:solidFill>
                  <a:srgbClr val="064E74"/>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146" name="文本框 145"/>
            <p:cNvSpPr txBox="1">
              <a:spLocks noRot="1" noChangeAspect="1" noMove="1" noResize="1" noEditPoints="1" noAdjustHandles="1" noChangeArrowheads="1" noChangeShapeType="1" noTextEdit="1"/>
            </p:cNvSpPr>
            <p:nvPr/>
          </p:nvSpPr>
          <p:spPr>
            <a:xfrm flipV="1">
              <a:off x="1268360" y="4274885"/>
              <a:ext cx="437556" cy="369332"/>
            </a:xfrm>
            <a:prstGeom prst="rect">
              <a:avLst/>
            </a:prstGeom>
            <a:blipFill>
              <a:blip r:embed="rId11" cstate="print"/>
              <a:stretch>
                <a:fillRect l="-6944" b="-18033"/>
              </a:stretch>
            </a:blipFill>
            <a:scene3d>
              <a:camera prst="orthographicFront">
                <a:rot lat="0" lon="10800000" rev="10800000"/>
              </a:camera>
              <a:lightRig rig="threePt" dir="t"/>
            </a:scene3d>
          </p:spPr>
          <p:txBody>
            <a:bodyPr/>
            <a:lstStyle/>
            <a:p>
              <a:pPr eaLnBrk="0" hangingPunct="0">
                <a:buFontTx/>
                <a:buNone/>
                <a:defRPr/>
              </a:pPr>
              <a:r>
                <a:rPr lang="en-US">
                  <a:noFill/>
                  <a:sym typeface="+mn-ea"/>
                </a:rPr>
                <a:t> </a:t>
              </a:r>
            </a:p>
          </p:txBody>
        </p:sp>
      </p:grpSp>
    </p:spTree>
    <p:extLst>
      <p:ext uri="{BB962C8B-B14F-4D97-AF65-F5344CB8AC3E}">
        <p14:creationId xmlns:p14="http://schemas.microsoft.com/office/powerpoint/2010/main" val="403746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 presetClass="entr" presetSubtype="0" fill="hold" nodeType="withEffect">
                                  <p:stCondLst>
                                    <p:cond delay="0"/>
                                  </p:stCondLst>
                                  <p:childTnLst>
                                    <p:set>
                                      <p:cBhvr>
                                        <p:cTn id="9" dur="1" fill="hold">
                                          <p:stCondLst>
                                            <p:cond delay="0"/>
                                          </p:stCondLst>
                                        </p:cTn>
                                        <p:tgtEl>
                                          <p:spTgt spid="8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499"/>
                                          </p:stCondLst>
                                        </p:cTn>
                                        <p:tgtEl>
                                          <p:spTgt spid="1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left)">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499"/>
                                          </p:stCondLst>
                                        </p:cTn>
                                        <p:tgtEl>
                                          <p:spTgt spid="2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83"/>
                                        </p:tgtEl>
                                        <p:attrNameLst>
                                          <p:attrName>style.visibility</p:attrName>
                                        </p:attrNameLst>
                                      </p:cBhvr>
                                      <p:to>
                                        <p:strVal val="visible"/>
                                      </p:to>
                                    </p:set>
                                  </p:childTnLst>
                                </p:cTn>
                              </p:par>
                              <p:par>
                                <p:cTn id="56" presetID="1" presetClass="exit" presetSubtype="0" fill="hold" nodeType="withEffect">
                                  <p:stCondLst>
                                    <p:cond delay="0"/>
                                  </p:stCondLst>
                                  <p:childTnLst>
                                    <p:set>
                                      <p:cBhvr>
                                        <p:cTn id="57" dur="1" fill="hold">
                                          <p:stCondLst>
                                            <p:cond delay="0"/>
                                          </p:stCondLst>
                                        </p:cTn>
                                        <p:tgtEl>
                                          <p:spTgt spid="14"/>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6"/>
                                        </p:tgtEl>
                                        <p:attrNameLst>
                                          <p:attrName>style.visibility</p:attrName>
                                        </p:attrNameLst>
                                      </p:cBhvr>
                                      <p:to>
                                        <p:strVal val="hidden"/>
                                      </p:to>
                                    </p:set>
                                  </p:childTnLst>
                                </p:cTn>
                              </p:par>
                            </p:childTnLst>
                          </p:cTn>
                        </p:par>
                        <p:par>
                          <p:cTn id="60" fill="hold">
                            <p:stCondLst>
                              <p:cond delay="0"/>
                            </p:stCondLst>
                            <p:childTnLst>
                              <p:par>
                                <p:cTn id="61" presetID="1" presetClass="entr" presetSubtype="0" fill="hold" nodeType="afterEffect">
                                  <p:stCondLst>
                                    <p:cond delay="500"/>
                                  </p:stCondLst>
                                  <p:childTnLst>
                                    <p:set>
                                      <p:cBhvr>
                                        <p:cTn id="62" dur="1" fill="hold">
                                          <p:stCondLst>
                                            <p:cond delay="0"/>
                                          </p:stCondLst>
                                        </p:cTn>
                                        <p:tgtEl>
                                          <p:spTgt spid="3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2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wipe(left)">
                                      <p:cBhvr>
                                        <p:cTn id="71" dur="500"/>
                                        <p:tgtEl>
                                          <p:spTgt spid="25"/>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499"/>
                                          </p:stCondLst>
                                        </p:cTn>
                                        <p:tgtEl>
                                          <p:spTgt spid="26"/>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27"/>
                                        </p:tgtEl>
                                        <p:attrNameLst>
                                          <p:attrName>style.visibility</p:attrName>
                                        </p:attrNameLst>
                                      </p:cBhvr>
                                      <p:to>
                                        <p:strVal val="visible"/>
                                      </p:to>
                                    </p:set>
                                    <p:animEffect transition="in" filter="wipe(left)">
                                      <p:cBhvr>
                                        <p:cTn id="80" dur="500"/>
                                        <p:tgtEl>
                                          <p:spTgt spid="27"/>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499"/>
                                          </p:stCondLst>
                                        </p:cTn>
                                        <p:tgtEl>
                                          <p:spTgt spid="2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29"/>
                                        </p:tgtEl>
                                        <p:attrNameLst>
                                          <p:attrName>style.visibility</p:attrName>
                                        </p:attrNameLst>
                                      </p:cBhvr>
                                      <p:to>
                                        <p:strVal val="visible"/>
                                      </p:to>
                                    </p:set>
                                    <p:animEffect transition="in" filter="wipe(left)">
                                      <p:cBhvr>
                                        <p:cTn id="89" dur="500"/>
                                        <p:tgtEl>
                                          <p:spTgt spid="29"/>
                                        </p:tgtEl>
                                      </p:cBhvr>
                                    </p:animEffec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499"/>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P spid="17" grpId="0" autoUpdateAnimBg="0"/>
      <p:bldP spid="18" grpId="0" animBg="1" autoUpdateAnimBg="0"/>
      <p:bldP spid="19" grpId="0" autoUpdateAnimBg="0"/>
      <p:bldP spid="20" grpId="0" animBg="1" autoUpdateAnimBg="0"/>
      <p:bldP spid="21" grpId="0" autoUpdateAnimBg="0"/>
      <p:bldP spid="22" grpId="0"/>
      <p:bldP spid="23" grpId="0" animBg="1" autoUpdateAnimBg="0"/>
      <p:bldP spid="24" grpId="0" autoUpdateAnimBg="0"/>
      <p:bldP spid="25" grpId="0" autoUpdateAnimBg="0"/>
      <p:bldP spid="26" grpId="0" animBg="1" autoUpdateAnimBg="0"/>
      <p:bldP spid="27" grpId="0" autoUpdateAnimBg="0"/>
      <p:bldP spid="28" grpId="0" animBg="1" autoUpdateAnimBg="0"/>
      <p:bldP spid="29" grpId="0" autoUpdateAnimBg="0"/>
      <p:bldP spid="30" grpId="0" animBg="1"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60772" name="Object 4"/>
          <p:cNvGraphicFramePr>
            <a:graphicFrameLocks noChangeAspect="1"/>
          </p:cNvGraphicFramePr>
          <p:nvPr/>
        </p:nvGraphicFramePr>
        <p:xfrm>
          <a:off x="827584" y="1412776"/>
          <a:ext cx="2062163" cy="615950"/>
        </p:xfrm>
        <a:graphic>
          <a:graphicData uri="http://schemas.openxmlformats.org/presentationml/2006/ole">
            <mc:AlternateContent xmlns:mc="http://schemas.openxmlformats.org/markup-compatibility/2006">
              <mc:Choice xmlns:v="urn:schemas-microsoft-com:vml" Requires="v">
                <p:oleObj spid="_x0000_s90129" name="Equation" r:id="rId3" imgW="637200" imgH="179280" progId="">
                  <p:embed/>
                </p:oleObj>
              </mc:Choice>
              <mc:Fallback>
                <p:oleObj name="Equation" r:id="rId3" imgW="637200" imgH="179280" progId="">
                  <p:embed/>
                  <p:pic>
                    <p:nvPicPr>
                      <p:cNvPr id="0" name="Object 4" descr="image2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1412776"/>
                        <a:ext cx="2062163" cy="615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0773" name="Object 5"/>
          <p:cNvGraphicFramePr>
            <a:graphicFrameLocks noChangeAspect="1"/>
          </p:cNvGraphicFramePr>
          <p:nvPr/>
        </p:nvGraphicFramePr>
        <p:xfrm>
          <a:off x="755576" y="2636912"/>
          <a:ext cx="2097088" cy="615950"/>
        </p:xfrm>
        <a:graphic>
          <a:graphicData uri="http://schemas.openxmlformats.org/presentationml/2006/ole">
            <mc:AlternateContent xmlns:mc="http://schemas.openxmlformats.org/markup-compatibility/2006">
              <mc:Choice xmlns:v="urn:schemas-microsoft-com:vml" Requires="v">
                <p:oleObj spid="_x0000_s90130" name="Equation" r:id="rId5" imgW="645480" imgH="179280" progId="">
                  <p:embed/>
                </p:oleObj>
              </mc:Choice>
              <mc:Fallback>
                <p:oleObj name="Equation" r:id="rId5" imgW="645480" imgH="179280" progId="">
                  <p:embed/>
                  <p:pic>
                    <p:nvPicPr>
                      <p:cNvPr id="0" name="Object 5" descr="image2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576" y="2636912"/>
                        <a:ext cx="2097088" cy="615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0774" name="Object 6"/>
          <p:cNvGraphicFramePr>
            <a:graphicFrameLocks noChangeAspect="1"/>
          </p:cNvGraphicFramePr>
          <p:nvPr/>
        </p:nvGraphicFramePr>
        <p:xfrm>
          <a:off x="827584" y="4005064"/>
          <a:ext cx="2819400" cy="603250"/>
        </p:xfrm>
        <a:graphic>
          <a:graphicData uri="http://schemas.openxmlformats.org/presentationml/2006/ole">
            <mc:AlternateContent xmlns:mc="http://schemas.openxmlformats.org/markup-compatibility/2006">
              <mc:Choice xmlns:v="urn:schemas-microsoft-com:vml" Requires="v">
                <p:oleObj spid="_x0000_s90131" name="公式" r:id="rId7" imgW="841320" imgH="171360" progId="Equation.3">
                  <p:embed/>
                </p:oleObj>
              </mc:Choice>
              <mc:Fallback>
                <p:oleObj name="公式" r:id="rId7" imgW="841320" imgH="171360" progId="Equation.3">
                  <p:embed/>
                  <p:pic>
                    <p:nvPicPr>
                      <p:cNvPr id="0" name="Object 6" descr="image23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7584" y="4005064"/>
                        <a:ext cx="2819400" cy="603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0775" name="Text Box 7"/>
          <p:cNvSpPr txBox="1">
            <a:spLocks noChangeArrowheads="1"/>
          </p:cNvSpPr>
          <p:nvPr/>
        </p:nvSpPr>
        <p:spPr bwMode="auto">
          <a:xfrm>
            <a:off x="107504" y="4869160"/>
            <a:ext cx="4419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800" b="1" i="1" dirty="0">
                <a:solidFill>
                  <a:srgbClr val="FFFF00"/>
                </a:solidFill>
                <a:latin typeface="Times New Roman" panose="02020603050405020304" pitchFamily="18" charset="0"/>
              </a:rPr>
              <a:t>M</a:t>
            </a:r>
            <a:r>
              <a:rPr kumimoji="1" lang="zh-CN" altLang="en-US" sz="2800" b="1" dirty="0">
                <a:latin typeface="宋体" panose="02010600030101010101" pitchFamily="2" charset="-122"/>
              </a:rPr>
              <a:t>称为</a:t>
            </a:r>
            <a:r>
              <a:rPr kumimoji="1" lang="zh-CN" altLang="en-US" sz="2800" b="1" dirty="0">
                <a:solidFill>
                  <a:srgbClr val="FFFF00"/>
                </a:solidFill>
                <a:latin typeface="黑体" panose="02010609060101010101" pitchFamily="49" charset="-122"/>
                <a:ea typeface="黑体" panose="02010609060101010101" pitchFamily="49" charset="-122"/>
              </a:rPr>
              <a:t>互感系数</a:t>
            </a:r>
            <a:r>
              <a:rPr kumimoji="1" lang="zh-CN" altLang="en-US" sz="2800" b="1" dirty="0">
                <a:latin typeface="宋体" panose="02010600030101010101" pitchFamily="2" charset="-122"/>
              </a:rPr>
              <a:t>简称</a:t>
            </a:r>
            <a:r>
              <a:rPr kumimoji="1" lang="zh-CN" altLang="en-US" sz="2800" b="1" dirty="0">
                <a:solidFill>
                  <a:srgbClr val="FFFF00"/>
                </a:solidFill>
                <a:latin typeface="黑体" panose="02010609060101010101" pitchFamily="49" charset="-122"/>
                <a:ea typeface="黑体" panose="02010609060101010101" pitchFamily="49" charset="-122"/>
              </a:rPr>
              <a:t>互感</a:t>
            </a:r>
          </a:p>
        </p:txBody>
      </p:sp>
      <p:sp>
        <p:nvSpPr>
          <p:cNvPr id="160776" name="Rectangle 8"/>
          <p:cNvSpPr>
            <a:spLocks noChangeArrowheads="1"/>
          </p:cNvSpPr>
          <p:nvPr/>
        </p:nvSpPr>
        <p:spPr bwMode="auto">
          <a:xfrm>
            <a:off x="395536" y="5589240"/>
            <a:ext cx="36607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dirty="0">
                <a:latin typeface="宋体" panose="02010600030101010101" pitchFamily="2" charset="-122"/>
              </a:rPr>
              <a:t>单位：</a:t>
            </a:r>
            <a:r>
              <a:rPr kumimoji="1" lang="zh-CN" altLang="en-US" sz="2800" b="1" dirty="0">
                <a:latin typeface="黑体" panose="02010609060101010101" pitchFamily="49" charset="-122"/>
                <a:ea typeface="黑体" panose="02010609060101010101" pitchFamily="49" charset="-122"/>
              </a:rPr>
              <a:t>“</a:t>
            </a:r>
            <a:r>
              <a:rPr kumimoji="1" lang="zh-CN" altLang="en-US" sz="2800" b="1" dirty="0">
                <a:solidFill>
                  <a:srgbClr val="FFFF00"/>
                </a:solidFill>
                <a:latin typeface="黑体" panose="02010609060101010101" pitchFamily="49" charset="-122"/>
                <a:ea typeface="黑体" panose="02010609060101010101" pitchFamily="49" charset="-122"/>
              </a:rPr>
              <a:t>亨利</a:t>
            </a:r>
            <a:r>
              <a:rPr kumimoji="1" lang="zh-CN" altLang="en-US" sz="2800" b="1" dirty="0">
                <a:latin typeface="黑体" panose="02010609060101010101" pitchFamily="49" charset="-122"/>
                <a:ea typeface="黑体" panose="02010609060101010101" pitchFamily="49" charset="-122"/>
              </a:rPr>
              <a:t>”（</a:t>
            </a:r>
            <a:r>
              <a:rPr kumimoji="1" lang="en-US" altLang="zh-CN" sz="2800" b="1" dirty="0">
                <a:latin typeface="Times New Roman" panose="02020603050405020304" pitchFamily="18" charset="0"/>
                <a:ea typeface="黑体" panose="02010609060101010101" pitchFamily="49" charset="-122"/>
              </a:rPr>
              <a:t>H</a:t>
            </a:r>
            <a:r>
              <a:rPr kumimoji="1" lang="zh-CN" altLang="en-US" sz="2800" b="1" dirty="0">
                <a:latin typeface="黑体" panose="02010609060101010101" pitchFamily="49" charset="-122"/>
                <a:ea typeface="黑体" panose="02010609060101010101" pitchFamily="49" charset="-122"/>
              </a:rPr>
              <a:t>）</a:t>
            </a:r>
          </a:p>
        </p:txBody>
      </p:sp>
      <p:grpSp>
        <p:nvGrpSpPr>
          <p:cNvPr id="160846" name="Group 78"/>
          <p:cNvGrpSpPr/>
          <p:nvPr/>
        </p:nvGrpSpPr>
        <p:grpSpPr bwMode="auto">
          <a:xfrm>
            <a:off x="4644008" y="908720"/>
            <a:ext cx="4032250" cy="2448396"/>
            <a:chOff x="2835" y="119"/>
            <a:chExt cx="2540" cy="1950"/>
          </a:xfrm>
        </p:grpSpPr>
        <p:sp>
          <p:nvSpPr>
            <p:cNvPr id="72735" name="Rectangle 11"/>
            <p:cNvSpPr>
              <a:spLocks noChangeArrowheads="1"/>
            </p:cNvSpPr>
            <p:nvPr/>
          </p:nvSpPr>
          <p:spPr bwMode="auto">
            <a:xfrm>
              <a:off x="2835" y="119"/>
              <a:ext cx="2540" cy="1950"/>
            </a:xfrm>
            <a:prstGeom prst="rect">
              <a:avLst/>
            </a:prstGeom>
            <a:solidFill>
              <a:srgbClr val="0066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72736" name="Group 12"/>
            <p:cNvGrpSpPr/>
            <p:nvPr/>
          </p:nvGrpSpPr>
          <p:grpSpPr bwMode="auto">
            <a:xfrm>
              <a:off x="3243" y="164"/>
              <a:ext cx="1607" cy="1438"/>
              <a:chOff x="2880" y="1824"/>
              <a:chExt cx="2112" cy="1776"/>
            </a:xfrm>
          </p:grpSpPr>
          <p:grpSp>
            <p:nvGrpSpPr>
              <p:cNvPr id="72744" name="Group 13"/>
              <p:cNvGrpSpPr/>
              <p:nvPr/>
            </p:nvGrpSpPr>
            <p:grpSpPr bwMode="auto">
              <a:xfrm>
                <a:off x="2880" y="2160"/>
                <a:ext cx="2112" cy="1440"/>
                <a:chOff x="3072" y="2160"/>
                <a:chExt cx="2112" cy="1440"/>
              </a:xfrm>
            </p:grpSpPr>
            <p:sp>
              <p:nvSpPr>
                <p:cNvPr id="72747" name="Oval 14"/>
                <p:cNvSpPr>
                  <a:spLocks noChangeArrowheads="1"/>
                </p:cNvSpPr>
                <p:nvPr/>
              </p:nvSpPr>
              <p:spPr bwMode="auto">
                <a:xfrm>
                  <a:off x="3072" y="2160"/>
                  <a:ext cx="672" cy="1440"/>
                </a:xfrm>
                <a:prstGeom prst="ellipse">
                  <a:avLst/>
                </a:prstGeom>
                <a:noFill/>
                <a:ln w="19050" algn="ctr">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folHlink"/>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48" name="Oval 15"/>
                <p:cNvSpPr>
                  <a:spLocks noChangeArrowheads="1"/>
                </p:cNvSpPr>
                <p:nvPr/>
              </p:nvSpPr>
              <p:spPr bwMode="auto">
                <a:xfrm>
                  <a:off x="3120" y="2160"/>
                  <a:ext cx="672" cy="1440"/>
                </a:xfrm>
                <a:prstGeom prst="ellipse">
                  <a:avLst/>
                </a:prstGeom>
                <a:noFill/>
                <a:ln w="19050" algn="ctr">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folHlink"/>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49" name="Oval 16"/>
                <p:cNvSpPr>
                  <a:spLocks noChangeArrowheads="1"/>
                </p:cNvSpPr>
                <p:nvPr/>
              </p:nvSpPr>
              <p:spPr bwMode="auto">
                <a:xfrm>
                  <a:off x="3168" y="2160"/>
                  <a:ext cx="672" cy="1440"/>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folHlink"/>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50" name="Oval 17"/>
                <p:cNvSpPr>
                  <a:spLocks noChangeArrowheads="1"/>
                </p:cNvSpPr>
                <p:nvPr/>
              </p:nvSpPr>
              <p:spPr bwMode="auto">
                <a:xfrm>
                  <a:off x="4416" y="2160"/>
                  <a:ext cx="672" cy="1440"/>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folHlink"/>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51" name="Oval 18"/>
                <p:cNvSpPr>
                  <a:spLocks noChangeArrowheads="1"/>
                </p:cNvSpPr>
                <p:nvPr/>
              </p:nvSpPr>
              <p:spPr bwMode="auto">
                <a:xfrm>
                  <a:off x="4464" y="2160"/>
                  <a:ext cx="672" cy="1440"/>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folHlink"/>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52" name="Oval 19"/>
                <p:cNvSpPr>
                  <a:spLocks noChangeArrowheads="1"/>
                </p:cNvSpPr>
                <p:nvPr/>
              </p:nvSpPr>
              <p:spPr bwMode="auto">
                <a:xfrm>
                  <a:off x="4512" y="2160"/>
                  <a:ext cx="672" cy="1440"/>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folHlink"/>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72745" name="Rectangle 20"/>
              <p:cNvSpPr>
                <a:spLocks noChangeArrowheads="1"/>
              </p:cNvSpPr>
              <p:nvPr/>
            </p:nvSpPr>
            <p:spPr bwMode="auto">
              <a:xfrm>
                <a:off x="3121" y="1824"/>
                <a:ext cx="29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a:latin typeface="Times New Roman" panose="02020603050405020304" pitchFamily="18" charset="0"/>
                    <a:ea typeface="幼圆" panose="02010509060101010101" pitchFamily="49" charset="-122"/>
                  </a:rPr>
                  <a:t>1</a:t>
                </a:r>
              </a:p>
            </p:txBody>
          </p:sp>
          <p:sp>
            <p:nvSpPr>
              <p:cNvPr id="72746" name="Rectangle 21"/>
              <p:cNvSpPr>
                <a:spLocks noChangeArrowheads="1"/>
              </p:cNvSpPr>
              <p:nvPr/>
            </p:nvSpPr>
            <p:spPr bwMode="auto">
              <a:xfrm>
                <a:off x="4512" y="1824"/>
                <a:ext cx="30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a:latin typeface="Times New Roman" panose="02020603050405020304" pitchFamily="18" charset="0"/>
                    <a:ea typeface="幼圆" panose="02010509060101010101" pitchFamily="49" charset="-122"/>
                  </a:rPr>
                  <a:t>2</a:t>
                </a:r>
              </a:p>
            </p:txBody>
          </p:sp>
        </p:grpSp>
        <p:grpSp>
          <p:nvGrpSpPr>
            <p:cNvPr id="72737" name="Group 22"/>
            <p:cNvGrpSpPr/>
            <p:nvPr/>
          </p:nvGrpSpPr>
          <p:grpSpPr bwMode="auto">
            <a:xfrm>
              <a:off x="3796" y="939"/>
              <a:ext cx="279" cy="367"/>
              <a:chOff x="3600" y="2784"/>
              <a:chExt cx="367" cy="452"/>
            </a:xfrm>
          </p:grpSpPr>
          <p:sp>
            <p:nvSpPr>
              <p:cNvPr id="72742" name="Line 23"/>
              <p:cNvSpPr>
                <a:spLocks noChangeShapeType="1"/>
              </p:cNvSpPr>
              <p:nvPr/>
            </p:nvSpPr>
            <p:spPr bwMode="auto">
              <a:xfrm flipV="1">
                <a:off x="3600" y="2784"/>
                <a:ext cx="0" cy="192"/>
              </a:xfrm>
              <a:prstGeom prst="line">
                <a:avLst/>
              </a:prstGeom>
              <a:noFill/>
              <a:ln w="38100">
                <a:solidFill>
                  <a:schemeClr val="hlink"/>
                </a:solidFill>
                <a:rou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72743" name="Rectangle 24"/>
              <p:cNvSpPr>
                <a:spLocks noChangeArrowheads="1"/>
              </p:cNvSpPr>
              <p:nvPr/>
            </p:nvSpPr>
            <p:spPr bwMode="auto">
              <a:xfrm>
                <a:off x="3600" y="2832"/>
                <a:ext cx="36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i="1">
                    <a:latin typeface="Times New Roman" panose="02020603050405020304" pitchFamily="18" charset="0"/>
                    <a:ea typeface="黑体" panose="02010609060101010101" pitchFamily="49" charset="-122"/>
                  </a:rPr>
                  <a:t>I</a:t>
                </a:r>
                <a:r>
                  <a:rPr kumimoji="1" lang="en-US" altLang="zh-CN" sz="2800" b="1" baseline="-25000">
                    <a:latin typeface="Times New Roman" panose="02020603050405020304" pitchFamily="18" charset="0"/>
                    <a:ea typeface="黑体" panose="02010609060101010101" pitchFamily="49" charset="-122"/>
                  </a:rPr>
                  <a:t>1</a:t>
                </a:r>
              </a:p>
            </p:txBody>
          </p:sp>
        </p:grpSp>
        <p:sp>
          <p:nvSpPr>
            <p:cNvPr id="72738" name="Line 30"/>
            <p:cNvSpPr>
              <a:spLocks noChangeShapeType="1"/>
            </p:cNvSpPr>
            <p:nvPr/>
          </p:nvSpPr>
          <p:spPr bwMode="auto">
            <a:xfrm>
              <a:off x="3016" y="1026"/>
              <a:ext cx="2117" cy="0"/>
            </a:xfrm>
            <a:prstGeom prst="line">
              <a:avLst/>
            </a:prstGeom>
            <a:noFill/>
            <a:ln w="1905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1593903" algn="ctr" rotWithShape="0">
                      <a:schemeClr val="folHlink"/>
                    </a:outerShdw>
                  </a:effectLst>
                </a14:hiddenEffects>
              </a:ext>
            </a:extLst>
          </p:spPr>
          <p:txBody>
            <a:bodyPr wrap="none" anchor="ctr"/>
            <a:lstStyle/>
            <a:p>
              <a:endParaRPr lang="zh-CN" altLang="en-US"/>
            </a:p>
          </p:txBody>
        </p:sp>
        <p:sp>
          <p:nvSpPr>
            <p:cNvPr id="72739" name="Arc 31"/>
            <p:cNvSpPr/>
            <p:nvPr/>
          </p:nvSpPr>
          <p:spPr bwMode="auto">
            <a:xfrm>
              <a:off x="3016" y="1111"/>
              <a:ext cx="1744" cy="700"/>
            </a:xfrm>
            <a:custGeom>
              <a:avLst/>
              <a:gdLst>
                <a:gd name="T0" fmla="*/ 0 w 22933"/>
                <a:gd name="T1" fmla="*/ 1 h 21600"/>
                <a:gd name="T2" fmla="*/ 1744 w 22933"/>
                <a:gd name="T3" fmla="*/ 700 h 21600"/>
                <a:gd name="T4" fmla="*/ 101 w 22933"/>
                <a:gd name="T5" fmla="*/ 700 h 21600"/>
                <a:gd name="T6" fmla="*/ 0 60000 65536"/>
                <a:gd name="T7" fmla="*/ 0 60000 65536"/>
                <a:gd name="T8" fmla="*/ 0 60000 65536"/>
              </a:gdLst>
              <a:ahLst/>
              <a:cxnLst>
                <a:cxn ang="T6">
                  <a:pos x="T0" y="T1"/>
                </a:cxn>
                <a:cxn ang="T7">
                  <a:pos x="T2" y="T3"/>
                </a:cxn>
                <a:cxn ang="T8">
                  <a:pos x="T4" y="T5"/>
                </a:cxn>
              </a:cxnLst>
              <a:rect l="0" t="0" r="r" b="b"/>
              <a:pathLst>
                <a:path w="22933" h="21600" fill="none" extrusionOk="0">
                  <a:moveTo>
                    <a:pt x="0" y="41"/>
                  </a:moveTo>
                  <a:cubicBezTo>
                    <a:pt x="443" y="13"/>
                    <a:pt x="888" y="-1"/>
                    <a:pt x="1333" y="0"/>
                  </a:cubicBezTo>
                  <a:cubicBezTo>
                    <a:pt x="13262" y="0"/>
                    <a:pt x="22933" y="9670"/>
                    <a:pt x="22933" y="21600"/>
                  </a:cubicBezTo>
                </a:path>
                <a:path w="22933" h="21600" stroke="0" extrusionOk="0">
                  <a:moveTo>
                    <a:pt x="0" y="41"/>
                  </a:moveTo>
                  <a:cubicBezTo>
                    <a:pt x="443" y="13"/>
                    <a:pt x="888" y="-1"/>
                    <a:pt x="1333" y="0"/>
                  </a:cubicBezTo>
                  <a:cubicBezTo>
                    <a:pt x="13262" y="0"/>
                    <a:pt x="22933" y="9670"/>
                    <a:pt x="22933" y="21600"/>
                  </a:cubicBezTo>
                  <a:lnTo>
                    <a:pt x="1333" y="21600"/>
                  </a:lnTo>
                  <a:lnTo>
                    <a:pt x="0" y="41"/>
                  </a:lnTo>
                  <a:close/>
                </a:path>
              </a:pathLst>
            </a:custGeom>
            <a:noFill/>
            <a:ln w="19050">
              <a:solidFill>
                <a:srgbClr val="FFFFCC"/>
              </a:solidFill>
              <a:round/>
              <a:tailEnd type="triangle" w="med" len="med"/>
            </a:ln>
            <a:effectLst>
              <a:outerShdw dist="28398" dir="1593903" algn="ctr" rotWithShape="0">
                <a:schemeClr val="folHlink"/>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72740" name="Arc 32"/>
            <p:cNvSpPr/>
            <p:nvPr/>
          </p:nvSpPr>
          <p:spPr bwMode="auto">
            <a:xfrm flipV="1">
              <a:off x="3016" y="255"/>
              <a:ext cx="1744" cy="700"/>
            </a:xfrm>
            <a:custGeom>
              <a:avLst/>
              <a:gdLst>
                <a:gd name="T0" fmla="*/ 0 w 22933"/>
                <a:gd name="T1" fmla="*/ 1 h 21600"/>
                <a:gd name="T2" fmla="*/ 1744 w 22933"/>
                <a:gd name="T3" fmla="*/ 700 h 21600"/>
                <a:gd name="T4" fmla="*/ 101 w 22933"/>
                <a:gd name="T5" fmla="*/ 700 h 21600"/>
                <a:gd name="T6" fmla="*/ 0 60000 65536"/>
                <a:gd name="T7" fmla="*/ 0 60000 65536"/>
                <a:gd name="T8" fmla="*/ 0 60000 65536"/>
              </a:gdLst>
              <a:ahLst/>
              <a:cxnLst>
                <a:cxn ang="T6">
                  <a:pos x="T0" y="T1"/>
                </a:cxn>
                <a:cxn ang="T7">
                  <a:pos x="T2" y="T3"/>
                </a:cxn>
                <a:cxn ang="T8">
                  <a:pos x="T4" y="T5"/>
                </a:cxn>
              </a:cxnLst>
              <a:rect l="0" t="0" r="r" b="b"/>
              <a:pathLst>
                <a:path w="22933" h="21600" fill="none" extrusionOk="0">
                  <a:moveTo>
                    <a:pt x="0" y="41"/>
                  </a:moveTo>
                  <a:cubicBezTo>
                    <a:pt x="443" y="13"/>
                    <a:pt x="888" y="-1"/>
                    <a:pt x="1333" y="0"/>
                  </a:cubicBezTo>
                  <a:cubicBezTo>
                    <a:pt x="13262" y="0"/>
                    <a:pt x="22933" y="9670"/>
                    <a:pt x="22933" y="21600"/>
                  </a:cubicBezTo>
                </a:path>
                <a:path w="22933" h="21600" stroke="0" extrusionOk="0">
                  <a:moveTo>
                    <a:pt x="0" y="41"/>
                  </a:moveTo>
                  <a:cubicBezTo>
                    <a:pt x="443" y="13"/>
                    <a:pt x="888" y="-1"/>
                    <a:pt x="1333" y="0"/>
                  </a:cubicBezTo>
                  <a:cubicBezTo>
                    <a:pt x="13262" y="0"/>
                    <a:pt x="22933" y="9670"/>
                    <a:pt x="22933" y="21600"/>
                  </a:cubicBezTo>
                  <a:lnTo>
                    <a:pt x="1333" y="21600"/>
                  </a:lnTo>
                  <a:lnTo>
                    <a:pt x="0" y="41"/>
                  </a:lnTo>
                  <a:close/>
                </a:path>
              </a:pathLst>
            </a:custGeom>
            <a:noFill/>
            <a:ln w="19050">
              <a:solidFill>
                <a:srgbClr val="FFFFCC"/>
              </a:solidFill>
              <a:roun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28398" dir="1593903" algn="ctr" rotWithShape="0">
                      <a:schemeClr val="folHlink"/>
                    </a:outerShdw>
                  </a:effectLst>
                </a14:hiddenEffects>
              </a:ext>
            </a:extLst>
          </p:spPr>
          <p:txBody>
            <a:bodyPr wrap="none" anchor="ctr"/>
            <a:lstStyle/>
            <a:p>
              <a:endParaRPr lang="zh-CN" altLang="en-US"/>
            </a:p>
          </p:txBody>
        </p:sp>
        <p:graphicFrame>
          <p:nvGraphicFramePr>
            <p:cNvPr id="72741" name="Object 33"/>
            <p:cNvGraphicFramePr>
              <a:graphicFrameLocks noChangeAspect="1"/>
            </p:cNvGraphicFramePr>
            <p:nvPr/>
          </p:nvGraphicFramePr>
          <p:xfrm>
            <a:off x="4403" y="1694"/>
            <a:ext cx="280" cy="253"/>
          </p:xfrm>
          <a:graphic>
            <a:graphicData uri="http://schemas.openxmlformats.org/presentationml/2006/ole">
              <mc:AlternateContent xmlns:mc="http://schemas.openxmlformats.org/markup-compatibility/2006">
                <mc:Choice xmlns:v="urn:schemas-microsoft-com:vml" Requires="v">
                  <p:oleObj spid="_x0000_s90132" name="公式" r:id="rId9" imgW="204120" imgH="171360" progId="Equation.3">
                    <p:embed/>
                  </p:oleObj>
                </mc:Choice>
                <mc:Fallback>
                  <p:oleObj name="公式" r:id="rId9" imgW="204120" imgH="171360" progId="Equation.3">
                    <p:embed/>
                    <p:pic>
                      <p:nvPicPr>
                        <p:cNvPr id="0" name="Object 33" descr="image24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03" y="1694"/>
                          <a:ext cx="280" cy="2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72712" name="Text Box 48"/>
          <p:cNvSpPr txBox="1">
            <a:spLocks noChangeArrowheads="1"/>
          </p:cNvSpPr>
          <p:nvPr/>
        </p:nvSpPr>
        <p:spPr bwMode="auto">
          <a:xfrm>
            <a:off x="376238" y="408305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grpSp>
        <p:nvGrpSpPr>
          <p:cNvPr id="160847" name="Group 79"/>
          <p:cNvGrpSpPr/>
          <p:nvPr/>
        </p:nvGrpSpPr>
        <p:grpSpPr bwMode="auto">
          <a:xfrm>
            <a:off x="4716015" y="3789040"/>
            <a:ext cx="3961259" cy="2835598"/>
            <a:chOff x="2835" y="2251"/>
            <a:chExt cx="2631" cy="1968"/>
          </a:xfrm>
        </p:grpSpPr>
        <p:grpSp>
          <p:nvGrpSpPr>
            <p:cNvPr id="72717" name="Group 51"/>
            <p:cNvGrpSpPr/>
            <p:nvPr/>
          </p:nvGrpSpPr>
          <p:grpSpPr bwMode="auto">
            <a:xfrm>
              <a:off x="2835" y="2251"/>
              <a:ext cx="2631" cy="1968"/>
              <a:chOff x="2789" y="1842"/>
              <a:chExt cx="2722" cy="2087"/>
            </a:xfrm>
          </p:grpSpPr>
          <p:sp>
            <p:nvSpPr>
              <p:cNvPr id="72724" name="Rectangle 52"/>
              <p:cNvSpPr>
                <a:spLocks noChangeArrowheads="1"/>
              </p:cNvSpPr>
              <p:nvPr/>
            </p:nvSpPr>
            <p:spPr bwMode="auto">
              <a:xfrm>
                <a:off x="2789" y="1842"/>
                <a:ext cx="2722" cy="2087"/>
              </a:xfrm>
              <a:prstGeom prst="rect">
                <a:avLst/>
              </a:prstGeom>
              <a:solidFill>
                <a:srgbClr val="0066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72725" name="Group 53"/>
              <p:cNvGrpSpPr/>
              <p:nvPr/>
            </p:nvGrpSpPr>
            <p:grpSpPr bwMode="auto">
              <a:xfrm>
                <a:off x="3232" y="1888"/>
                <a:ext cx="1722" cy="1539"/>
                <a:chOff x="2880" y="1824"/>
                <a:chExt cx="2112" cy="1776"/>
              </a:xfrm>
            </p:grpSpPr>
            <p:grpSp>
              <p:nvGrpSpPr>
                <p:cNvPr id="72726" name="Group 54"/>
                <p:cNvGrpSpPr/>
                <p:nvPr/>
              </p:nvGrpSpPr>
              <p:grpSpPr bwMode="auto">
                <a:xfrm>
                  <a:off x="2880" y="2160"/>
                  <a:ext cx="2112" cy="1440"/>
                  <a:chOff x="3072" y="2160"/>
                  <a:chExt cx="2112" cy="1440"/>
                </a:xfrm>
              </p:grpSpPr>
              <p:sp>
                <p:nvSpPr>
                  <p:cNvPr id="72729" name="Oval 55"/>
                  <p:cNvSpPr>
                    <a:spLocks noChangeArrowheads="1"/>
                  </p:cNvSpPr>
                  <p:nvPr/>
                </p:nvSpPr>
                <p:spPr bwMode="auto">
                  <a:xfrm>
                    <a:off x="3072" y="2160"/>
                    <a:ext cx="672" cy="1440"/>
                  </a:xfrm>
                  <a:prstGeom prst="ellipse">
                    <a:avLst/>
                  </a:prstGeom>
                  <a:noFill/>
                  <a:ln w="19050" algn="ctr">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folHlink"/>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30" name="Oval 56"/>
                  <p:cNvSpPr>
                    <a:spLocks noChangeArrowheads="1"/>
                  </p:cNvSpPr>
                  <p:nvPr/>
                </p:nvSpPr>
                <p:spPr bwMode="auto">
                  <a:xfrm>
                    <a:off x="3120" y="2160"/>
                    <a:ext cx="672" cy="1440"/>
                  </a:xfrm>
                  <a:prstGeom prst="ellipse">
                    <a:avLst/>
                  </a:prstGeom>
                  <a:noFill/>
                  <a:ln w="19050" algn="ctr">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folHlink"/>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31" name="Oval 57"/>
                  <p:cNvSpPr>
                    <a:spLocks noChangeArrowheads="1"/>
                  </p:cNvSpPr>
                  <p:nvPr/>
                </p:nvSpPr>
                <p:spPr bwMode="auto">
                  <a:xfrm>
                    <a:off x="3168" y="2160"/>
                    <a:ext cx="672" cy="1440"/>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folHlink"/>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32" name="Oval 58"/>
                  <p:cNvSpPr>
                    <a:spLocks noChangeArrowheads="1"/>
                  </p:cNvSpPr>
                  <p:nvPr/>
                </p:nvSpPr>
                <p:spPr bwMode="auto">
                  <a:xfrm>
                    <a:off x="4416" y="2160"/>
                    <a:ext cx="672" cy="1440"/>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folHlink"/>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33" name="Oval 59"/>
                  <p:cNvSpPr>
                    <a:spLocks noChangeArrowheads="1"/>
                  </p:cNvSpPr>
                  <p:nvPr/>
                </p:nvSpPr>
                <p:spPr bwMode="auto">
                  <a:xfrm>
                    <a:off x="4464" y="2160"/>
                    <a:ext cx="672" cy="1440"/>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folHlink"/>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34" name="Oval 60"/>
                  <p:cNvSpPr>
                    <a:spLocks noChangeArrowheads="1"/>
                  </p:cNvSpPr>
                  <p:nvPr/>
                </p:nvSpPr>
                <p:spPr bwMode="auto">
                  <a:xfrm>
                    <a:off x="4512" y="2160"/>
                    <a:ext cx="672" cy="1440"/>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folHlink"/>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72727" name="Rectangle 61"/>
                <p:cNvSpPr>
                  <a:spLocks noChangeArrowheads="1"/>
                </p:cNvSpPr>
                <p:nvPr/>
              </p:nvSpPr>
              <p:spPr bwMode="auto">
                <a:xfrm>
                  <a:off x="3120" y="1824"/>
                  <a:ext cx="289" cy="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a:latin typeface="Times New Roman" panose="02020603050405020304" pitchFamily="18" charset="0"/>
                      <a:ea typeface="幼圆" panose="02010509060101010101" pitchFamily="49" charset="-122"/>
                    </a:rPr>
                    <a:t>1</a:t>
                  </a:r>
                </a:p>
              </p:txBody>
            </p:sp>
            <p:sp>
              <p:nvSpPr>
                <p:cNvPr id="72728" name="Rectangle 62"/>
                <p:cNvSpPr>
                  <a:spLocks noChangeArrowheads="1"/>
                </p:cNvSpPr>
                <p:nvPr/>
              </p:nvSpPr>
              <p:spPr bwMode="auto">
                <a:xfrm>
                  <a:off x="4513" y="1824"/>
                  <a:ext cx="289" cy="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a:latin typeface="Times New Roman" panose="02020603050405020304" pitchFamily="18" charset="0"/>
                      <a:ea typeface="幼圆" panose="02010509060101010101" pitchFamily="49" charset="-122"/>
                    </a:rPr>
                    <a:t>2</a:t>
                  </a:r>
                </a:p>
              </p:txBody>
            </p:sp>
          </p:grpSp>
        </p:grpSp>
        <p:sp>
          <p:nvSpPr>
            <p:cNvPr id="72718" name="Line 66"/>
            <p:cNvSpPr>
              <a:spLocks noChangeShapeType="1"/>
            </p:cNvSpPr>
            <p:nvPr/>
          </p:nvSpPr>
          <p:spPr bwMode="auto">
            <a:xfrm>
              <a:off x="4896" y="3064"/>
              <a:ext cx="6" cy="191"/>
            </a:xfrm>
            <a:prstGeom prst="line">
              <a:avLst/>
            </a:prstGeom>
            <a:noFill/>
            <a:ln w="38100">
              <a:solidFill>
                <a:schemeClr val="hlink"/>
              </a:solidFill>
              <a:rou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72719" name="Rectangle 67"/>
            <p:cNvSpPr>
              <a:spLocks noChangeArrowheads="1"/>
            </p:cNvSpPr>
            <p:nvPr/>
          </p:nvSpPr>
          <p:spPr bwMode="auto">
            <a:xfrm>
              <a:off x="4977" y="3140"/>
              <a:ext cx="27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i="1">
                  <a:latin typeface="Times New Roman" panose="02020603050405020304" pitchFamily="18" charset="0"/>
                  <a:ea typeface="黑体" panose="02010609060101010101" pitchFamily="49" charset="-122"/>
                </a:rPr>
                <a:t>I</a:t>
              </a:r>
              <a:r>
                <a:rPr kumimoji="1" lang="en-US" altLang="zh-CN" sz="2800" b="1" baseline="-25000">
                  <a:latin typeface="Times New Roman" panose="02020603050405020304" pitchFamily="18" charset="0"/>
                  <a:ea typeface="黑体" panose="02010609060101010101" pitchFamily="49" charset="-122"/>
                </a:rPr>
                <a:t>2</a:t>
              </a:r>
            </a:p>
          </p:txBody>
        </p:sp>
        <p:sp>
          <p:nvSpPr>
            <p:cNvPr id="72720" name="Line 74"/>
            <p:cNvSpPr>
              <a:spLocks noChangeShapeType="1"/>
            </p:cNvSpPr>
            <p:nvPr/>
          </p:nvSpPr>
          <p:spPr bwMode="auto">
            <a:xfrm flipH="1">
              <a:off x="2923" y="3157"/>
              <a:ext cx="2118" cy="0"/>
            </a:xfrm>
            <a:prstGeom prst="line">
              <a:avLst/>
            </a:prstGeom>
            <a:noFill/>
            <a:ln w="19050">
              <a:solidFill>
                <a:srgbClr val="FF5050"/>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1593903" algn="ctr" rotWithShape="0">
                      <a:schemeClr val="folHlink"/>
                    </a:outerShdw>
                  </a:effectLst>
                </a14:hiddenEffects>
              </a:ext>
            </a:extLst>
          </p:spPr>
          <p:txBody>
            <a:bodyPr wrap="none" anchor="ctr"/>
            <a:lstStyle/>
            <a:p>
              <a:endParaRPr lang="zh-CN" altLang="en-US"/>
            </a:p>
          </p:txBody>
        </p:sp>
        <p:sp>
          <p:nvSpPr>
            <p:cNvPr id="72721" name="Arc 75"/>
            <p:cNvSpPr/>
            <p:nvPr/>
          </p:nvSpPr>
          <p:spPr bwMode="auto">
            <a:xfrm flipH="1" flipV="1">
              <a:off x="3186" y="2436"/>
              <a:ext cx="2005" cy="628"/>
            </a:xfrm>
            <a:custGeom>
              <a:avLst/>
              <a:gdLst>
                <a:gd name="T0" fmla="*/ 0 w 21600"/>
                <a:gd name="T1" fmla="*/ 0 h 21600"/>
                <a:gd name="T2" fmla="*/ 2005 w 21600"/>
                <a:gd name="T3" fmla="*/ 628 h 21600"/>
                <a:gd name="T4" fmla="*/ 0 w 21600"/>
                <a:gd name="T5" fmla="*/ 628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5050"/>
              </a:solidFill>
              <a:roun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28398" dir="1593903" algn="ctr" rotWithShape="0">
                      <a:schemeClr val="folHlink"/>
                    </a:outerShdw>
                  </a:effectLst>
                </a14:hiddenEffects>
              </a:ext>
            </a:extLst>
          </p:spPr>
          <p:txBody>
            <a:bodyPr wrap="none" anchor="ctr"/>
            <a:lstStyle/>
            <a:p>
              <a:endParaRPr lang="zh-CN" altLang="en-US"/>
            </a:p>
          </p:txBody>
        </p:sp>
        <p:sp>
          <p:nvSpPr>
            <p:cNvPr id="72722" name="Arc 76"/>
            <p:cNvSpPr/>
            <p:nvPr/>
          </p:nvSpPr>
          <p:spPr bwMode="auto">
            <a:xfrm flipH="1">
              <a:off x="3036" y="3235"/>
              <a:ext cx="2005" cy="628"/>
            </a:xfrm>
            <a:custGeom>
              <a:avLst/>
              <a:gdLst>
                <a:gd name="T0" fmla="*/ 0 w 21600"/>
                <a:gd name="T1" fmla="*/ 0 h 21600"/>
                <a:gd name="T2" fmla="*/ 2005 w 21600"/>
                <a:gd name="T3" fmla="*/ 628 h 21600"/>
                <a:gd name="T4" fmla="*/ 0 w 21600"/>
                <a:gd name="T5" fmla="*/ 628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5050"/>
              </a:solidFill>
              <a:roun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28398" dir="1593903" algn="ctr" rotWithShape="0">
                      <a:schemeClr val="folHlink"/>
                    </a:outerShdw>
                  </a:effectLst>
                </a14:hiddenEffects>
              </a:ext>
            </a:extLst>
          </p:spPr>
          <p:txBody>
            <a:bodyPr wrap="none" anchor="ctr"/>
            <a:lstStyle/>
            <a:p>
              <a:endParaRPr lang="zh-CN" altLang="en-US"/>
            </a:p>
          </p:txBody>
        </p:sp>
        <p:graphicFrame>
          <p:nvGraphicFramePr>
            <p:cNvPr id="72723" name="Object 77"/>
            <p:cNvGraphicFramePr>
              <a:graphicFrameLocks noChangeAspect="1"/>
            </p:cNvGraphicFramePr>
            <p:nvPr/>
          </p:nvGraphicFramePr>
          <p:xfrm>
            <a:off x="3415" y="3825"/>
            <a:ext cx="274" cy="255"/>
          </p:xfrm>
          <a:graphic>
            <a:graphicData uri="http://schemas.openxmlformats.org/presentationml/2006/ole">
              <mc:AlternateContent xmlns:mc="http://schemas.openxmlformats.org/markup-compatibility/2006">
                <mc:Choice xmlns:v="urn:schemas-microsoft-com:vml" Requires="v">
                  <p:oleObj spid="_x0000_s90133" name="公式" r:id="rId11" imgW="187920" imgH="171360" progId="Equation.3">
                    <p:embed/>
                  </p:oleObj>
                </mc:Choice>
                <mc:Fallback>
                  <p:oleObj name="公式" r:id="rId11" imgW="187920" imgH="171360" progId="Equation.3">
                    <p:embed/>
                    <p:pic>
                      <p:nvPicPr>
                        <p:cNvPr id="0" name="Object 77" descr="image24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15" y="3825"/>
                          <a:ext cx="274" cy="2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9" name="文本占位符 1"/>
          <p:cNvSpPr txBox="1">
            <a:spLocks/>
          </p:cNvSpPr>
          <p:nvPr/>
        </p:nvSpPr>
        <p:spPr bwMode="auto">
          <a:xfrm>
            <a:off x="0" y="116632"/>
            <a:ext cx="4211960" cy="57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000" b="0" i="0" u="none" strike="noStrike" kern="1200" cap="none" spc="0" normalizeH="0" baseline="0" noProof="0" dirty="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 </a:t>
            </a:r>
            <a:r>
              <a:rPr kumimoji="0" lang="zh-CN" altLang="en-US" sz="3200" b="1" i="0" u="none" strike="noStrike" kern="1200" cap="none" spc="0" normalizeH="0" baseline="0" noProof="0" dirty="0">
                <a:ln>
                  <a:noFill/>
                </a:ln>
                <a:solidFill>
                  <a:srgbClr val="FF0000"/>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互感系数：</a:t>
            </a:r>
            <a:endParaRPr kumimoji="0" lang="en-US" altLang="zh-CN" sz="3200" b="1" i="0" u="none" strike="noStrike" kern="1200" cap="none" spc="0" normalizeH="0" baseline="0" noProof="0" dirty="0">
              <a:ln>
                <a:noFill/>
              </a:ln>
              <a:solidFill>
                <a:srgbClr val="FF0000"/>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0" name="文本占位符 1"/>
          <p:cNvSpPr txBox="1">
            <a:spLocks/>
          </p:cNvSpPr>
          <p:nvPr/>
        </p:nvSpPr>
        <p:spPr bwMode="auto">
          <a:xfrm>
            <a:off x="0" y="1"/>
            <a:ext cx="9144000" cy="620688"/>
          </a:xfrm>
          <a:prstGeom prst="rect">
            <a:avLst/>
          </a:prstGeom>
          <a:solidFill>
            <a:schemeClr val="accent1"/>
          </a:solidFill>
          <a:ln>
            <a:solidFill>
              <a:srgbClr val="FFFF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 互感系数</a:t>
            </a:r>
            <a:endParaRPr kumimoji="0" lang="en-US" altLang="zh-CN" sz="3200" b="1" i="0" u="none" strike="noStrike" kern="1200" cap="none" spc="0" normalizeH="0" baseline="0" noProof="0" dirty="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1" name="矩形 50"/>
          <p:cNvSpPr/>
          <p:nvPr/>
        </p:nvSpPr>
        <p:spPr>
          <a:xfrm>
            <a:off x="0" y="764704"/>
            <a:ext cx="3570208" cy="523220"/>
          </a:xfrm>
          <a:prstGeom prst="rect">
            <a:avLst/>
          </a:prstGeom>
        </p:spPr>
        <p:txBody>
          <a:bodyPr wrap="none">
            <a:spAutoFit/>
          </a:bodyPr>
          <a:lstStyle/>
          <a:p>
            <a:r>
              <a:rPr lang="en-US" altLang="zh-CN" sz="2800" b="1" dirty="0"/>
              <a:t>I</a:t>
            </a:r>
            <a:r>
              <a:rPr lang="en-US" altLang="zh-CN" sz="2000" b="1" dirty="0"/>
              <a:t>1</a:t>
            </a:r>
            <a:r>
              <a:rPr lang="zh-CN" altLang="en-US" sz="2800" b="1" dirty="0"/>
              <a:t>在</a:t>
            </a:r>
            <a:r>
              <a:rPr lang="en-US" altLang="zh-CN" sz="2800" b="1" dirty="0"/>
              <a:t>2</a:t>
            </a:r>
            <a:r>
              <a:rPr lang="zh-CN" altLang="en-US" sz="2800" b="1" dirty="0"/>
              <a:t>中产生的磁通：</a:t>
            </a:r>
          </a:p>
        </p:txBody>
      </p:sp>
      <p:sp>
        <p:nvSpPr>
          <p:cNvPr id="52" name="矩形 51"/>
          <p:cNvSpPr/>
          <p:nvPr/>
        </p:nvSpPr>
        <p:spPr>
          <a:xfrm>
            <a:off x="251520" y="2132856"/>
            <a:ext cx="3570208" cy="523220"/>
          </a:xfrm>
          <a:prstGeom prst="rect">
            <a:avLst/>
          </a:prstGeom>
        </p:spPr>
        <p:txBody>
          <a:bodyPr wrap="none">
            <a:spAutoFit/>
          </a:bodyPr>
          <a:lstStyle/>
          <a:p>
            <a:r>
              <a:rPr lang="en-US" altLang="zh-CN" sz="2800" b="1" dirty="0"/>
              <a:t>I</a:t>
            </a:r>
            <a:r>
              <a:rPr lang="en-US" altLang="zh-CN" sz="2000" b="1" dirty="0"/>
              <a:t>2</a:t>
            </a:r>
            <a:r>
              <a:rPr lang="zh-CN" altLang="en-US" sz="2800" b="1" dirty="0"/>
              <a:t>在</a:t>
            </a:r>
            <a:r>
              <a:rPr lang="en-US" altLang="zh-CN" sz="2800" b="1" dirty="0"/>
              <a:t>1</a:t>
            </a:r>
            <a:r>
              <a:rPr lang="zh-CN" altLang="en-US" sz="2800" b="1" dirty="0"/>
              <a:t>中产生的磁通：</a:t>
            </a:r>
          </a:p>
        </p:txBody>
      </p:sp>
      <p:sp>
        <p:nvSpPr>
          <p:cNvPr id="53" name="矩形 52"/>
          <p:cNvSpPr/>
          <p:nvPr/>
        </p:nvSpPr>
        <p:spPr>
          <a:xfrm>
            <a:off x="323528" y="3284984"/>
            <a:ext cx="1988045" cy="523220"/>
          </a:xfrm>
          <a:prstGeom prst="rect">
            <a:avLst/>
          </a:prstGeom>
        </p:spPr>
        <p:txBody>
          <a:bodyPr wrap="none">
            <a:spAutoFit/>
          </a:bodyPr>
          <a:lstStyle/>
          <a:p>
            <a:r>
              <a:rPr lang="zh-CN" altLang="en-US" sz="2800" b="1" dirty="0"/>
              <a:t>可以证明：</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60846"/>
                                        </p:tgtEl>
                                        <p:attrNameLst>
                                          <p:attrName>style.visibility</p:attrName>
                                        </p:attrNameLst>
                                      </p:cBhvr>
                                      <p:to>
                                        <p:strVal val="visible"/>
                                      </p:to>
                                    </p:set>
                                    <p:animEffect transition="in" filter="box(in)">
                                      <p:cBhvr>
                                        <p:cTn id="7" dur="500"/>
                                        <p:tgtEl>
                                          <p:spTgt spid="16084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1">
                                            <p:txEl>
                                              <p:pRg st="0" end="0"/>
                                            </p:txEl>
                                          </p:spTgt>
                                        </p:tgtEl>
                                        <p:attrNameLst>
                                          <p:attrName>style.visibility</p:attrName>
                                        </p:attrNameLst>
                                      </p:cBhvr>
                                      <p:to>
                                        <p:strVal val="visible"/>
                                      </p:to>
                                    </p:set>
                                    <p:animEffect transition="in" filter="blinds(horizontal)">
                                      <p:cBhvr>
                                        <p:cTn id="12" dur="500"/>
                                        <p:tgtEl>
                                          <p:spTgt spid="5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3" fill="hold" nodeType="clickEffect">
                                  <p:stCondLst>
                                    <p:cond delay="0"/>
                                  </p:stCondLst>
                                  <p:childTnLst>
                                    <p:set>
                                      <p:cBhvr>
                                        <p:cTn id="16" dur="1" fill="hold">
                                          <p:stCondLst>
                                            <p:cond delay="0"/>
                                          </p:stCondLst>
                                        </p:cTn>
                                        <p:tgtEl>
                                          <p:spTgt spid="160772"/>
                                        </p:tgtEl>
                                        <p:attrNameLst>
                                          <p:attrName>style.visibility</p:attrName>
                                        </p:attrNameLst>
                                      </p:cBhvr>
                                      <p:to>
                                        <p:strVal val="visible"/>
                                      </p:to>
                                    </p:set>
                                    <p:animEffect transition="in" filter="strips(upRight)">
                                      <p:cBhvr>
                                        <p:cTn id="17" dur="500"/>
                                        <p:tgtEl>
                                          <p:spTgt spid="160772"/>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60847"/>
                                        </p:tgtEl>
                                        <p:attrNameLst>
                                          <p:attrName>style.visibility</p:attrName>
                                        </p:attrNameLst>
                                      </p:cBhvr>
                                      <p:to>
                                        <p:strVal val="visible"/>
                                      </p:to>
                                    </p:set>
                                    <p:animEffect transition="in" filter="box(in)">
                                      <p:cBhvr>
                                        <p:cTn id="22" dur="500"/>
                                        <p:tgtEl>
                                          <p:spTgt spid="16084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2">
                                            <p:txEl>
                                              <p:pRg st="0" end="0"/>
                                            </p:txEl>
                                          </p:spTgt>
                                        </p:tgtEl>
                                        <p:attrNameLst>
                                          <p:attrName>style.visibility</p:attrName>
                                        </p:attrNameLst>
                                      </p:cBhvr>
                                      <p:to>
                                        <p:strVal val="visible"/>
                                      </p:to>
                                    </p:set>
                                    <p:animEffect transition="in" filter="blinds(horizontal)">
                                      <p:cBhvr>
                                        <p:cTn id="27" dur="500"/>
                                        <p:tgtEl>
                                          <p:spTgt spid="52">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3" fill="hold" nodeType="clickEffect">
                                  <p:stCondLst>
                                    <p:cond delay="0"/>
                                  </p:stCondLst>
                                  <p:childTnLst>
                                    <p:set>
                                      <p:cBhvr>
                                        <p:cTn id="31" dur="1" fill="hold">
                                          <p:stCondLst>
                                            <p:cond delay="0"/>
                                          </p:stCondLst>
                                        </p:cTn>
                                        <p:tgtEl>
                                          <p:spTgt spid="160773"/>
                                        </p:tgtEl>
                                        <p:attrNameLst>
                                          <p:attrName>style.visibility</p:attrName>
                                        </p:attrNameLst>
                                      </p:cBhvr>
                                      <p:to>
                                        <p:strVal val="visible"/>
                                      </p:to>
                                    </p:set>
                                    <p:animEffect transition="in" filter="strips(upRight)">
                                      <p:cBhvr>
                                        <p:cTn id="32" dur="500"/>
                                        <p:tgtEl>
                                          <p:spTgt spid="16077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3">
                                            <p:txEl>
                                              <p:pRg st="0" end="0"/>
                                            </p:txEl>
                                          </p:spTgt>
                                        </p:tgtEl>
                                        <p:attrNameLst>
                                          <p:attrName>style.visibility</p:attrName>
                                        </p:attrNameLst>
                                      </p:cBhvr>
                                      <p:to>
                                        <p:strVal val="visible"/>
                                      </p:to>
                                    </p:set>
                                    <p:animEffect transition="in" filter="blinds(horizontal)">
                                      <p:cBhvr>
                                        <p:cTn id="37" dur="500"/>
                                        <p:tgtEl>
                                          <p:spTgt spid="53">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3" fill="hold" nodeType="clickEffect">
                                  <p:stCondLst>
                                    <p:cond delay="0"/>
                                  </p:stCondLst>
                                  <p:childTnLst>
                                    <p:set>
                                      <p:cBhvr>
                                        <p:cTn id="41" dur="1" fill="hold">
                                          <p:stCondLst>
                                            <p:cond delay="0"/>
                                          </p:stCondLst>
                                        </p:cTn>
                                        <p:tgtEl>
                                          <p:spTgt spid="160774"/>
                                        </p:tgtEl>
                                        <p:attrNameLst>
                                          <p:attrName>style.visibility</p:attrName>
                                        </p:attrNameLst>
                                      </p:cBhvr>
                                      <p:to>
                                        <p:strVal val="visible"/>
                                      </p:to>
                                    </p:set>
                                    <p:animEffect transition="in" filter="strips(upRight)">
                                      <p:cBhvr>
                                        <p:cTn id="42" dur="500"/>
                                        <p:tgtEl>
                                          <p:spTgt spid="160774"/>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3" fill="hold" grpId="0" nodeType="clickEffect">
                                  <p:stCondLst>
                                    <p:cond delay="0"/>
                                  </p:stCondLst>
                                  <p:childTnLst>
                                    <p:set>
                                      <p:cBhvr>
                                        <p:cTn id="46" dur="1" fill="hold">
                                          <p:stCondLst>
                                            <p:cond delay="0"/>
                                          </p:stCondLst>
                                        </p:cTn>
                                        <p:tgtEl>
                                          <p:spTgt spid="160775"/>
                                        </p:tgtEl>
                                        <p:attrNameLst>
                                          <p:attrName>style.visibility</p:attrName>
                                        </p:attrNameLst>
                                      </p:cBhvr>
                                      <p:to>
                                        <p:strVal val="visible"/>
                                      </p:to>
                                    </p:set>
                                    <p:animEffect transition="in" filter="strips(upRight)">
                                      <p:cBhvr>
                                        <p:cTn id="47" dur="500"/>
                                        <p:tgtEl>
                                          <p:spTgt spid="160775"/>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3" fill="hold" grpId="0" nodeType="clickEffect">
                                  <p:stCondLst>
                                    <p:cond delay="0"/>
                                  </p:stCondLst>
                                  <p:childTnLst>
                                    <p:set>
                                      <p:cBhvr>
                                        <p:cTn id="51" dur="1" fill="hold">
                                          <p:stCondLst>
                                            <p:cond delay="0"/>
                                          </p:stCondLst>
                                        </p:cTn>
                                        <p:tgtEl>
                                          <p:spTgt spid="160776"/>
                                        </p:tgtEl>
                                        <p:attrNameLst>
                                          <p:attrName>style.visibility</p:attrName>
                                        </p:attrNameLst>
                                      </p:cBhvr>
                                      <p:to>
                                        <p:strVal val="visible"/>
                                      </p:to>
                                    </p:set>
                                    <p:animEffect transition="in" filter="strips(upRight)">
                                      <p:cBhvr>
                                        <p:cTn id="52" dur="500"/>
                                        <p:tgtEl>
                                          <p:spTgt spid="160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75" grpId="0" autoUpdateAnimBg="0"/>
      <p:bldP spid="160776" grpId="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8"/>
          <p:cNvGrpSpPr/>
          <p:nvPr/>
        </p:nvGrpSpPr>
        <p:grpSpPr bwMode="auto">
          <a:xfrm>
            <a:off x="4644008" y="908720"/>
            <a:ext cx="4032250" cy="2448396"/>
            <a:chOff x="2835" y="119"/>
            <a:chExt cx="2540" cy="1950"/>
          </a:xfrm>
        </p:grpSpPr>
        <p:sp>
          <p:nvSpPr>
            <p:cNvPr id="72735" name="Rectangle 11"/>
            <p:cNvSpPr>
              <a:spLocks noChangeArrowheads="1"/>
            </p:cNvSpPr>
            <p:nvPr/>
          </p:nvSpPr>
          <p:spPr bwMode="auto">
            <a:xfrm>
              <a:off x="2835" y="119"/>
              <a:ext cx="2540" cy="1950"/>
            </a:xfrm>
            <a:prstGeom prst="rect">
              <a:avLst/>
            </a:prstGeom>
            <a:solidFill>
              <a:srgbClr val="0066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3" name="Group 12"/>
            <p:cNvGrpSpPr/>
            <p:nvPr/>
          </p:nvGrpSpPr>
          <p:grpSpPr bwMode="auto">
            <a:xfrm>
              <a:off x="3243" y="164"/>
              <a:ext cx="1607" cy="1438"/>
              <a:chOff x="2880" y="1824"/>
              <a:chExt cx="2112" cy="1776"/>
            </a:xfrm>
          </p:grpSpPr>
          <p:grpSp>
            <p:nvGrpSpPr>
              <p:cNvPr id="4" name="Group 13"/>
              <p:cNvGrpSpPr/>
              <p:nvPr/>
            </p:nvGrpSpPr>
            <p:grpSpPr bwMode="auto">
              <a:xfrm>
                <a:off x="2880" y="2160"/>
                <a:ext cx="2112" cy="1440"/>
                <a:chOff x="3072" y="2160"/>
                <a:chExt cx="2112" cy="1440"/>
              </a:xfrm>
            </p:grpSpPr>
            <p:sp>
              <p:nvSpPr>
                <p:cNvPr id="72747" name="Oval 14"/>
                <p:cNvSpPr>
                  <a:spLocks noChangeArrowheads="1"/>
                </p:cNvSpPr>
                <p:nvPr/>
              </p:nvSpPr>
              <p:spPr bwMode="auto">
                <a:xfrm>
                  <a:off x="3072" y="2160"/>
                  <a:ext cx="672" cy="1440"/>
                </a:xfrm>
                <a:prstGeom prst="ellipse">
                  <a:avLst/>
                </a:prstGeom>
                <a:noFill/>
                <a:ln w="19050" algn="ctr">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folHlink"/>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48" name="Oval 15"/>
                <p:cNvSpPr>
                  <a:spLocks noChangeArrowheads="1"/>
                </p:cNvSpPr>
                <p:nvPr/>
              </p:nvSpPr>
              <p:spPr bwMode="auto">
                <a:xfrm>
                  <a:off x="3120" y="2160"/>
                  <a:ext cx="672" cy="1440"/>
                </a:xfrm>
                <a:prstGeom prst="ellipse">
                  <a:avLst/>
                </a:prstGeom>
                <a:noFill/>
                <a:ln w="19050" algn="ctr">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folHlink"/>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49" name="Oval 16"/>
                <p:cNvSpPr>
                  <a:spLocks noChangeArrowheads="1"/>
                </p:cNvSpPr>
                <p:nvPr/>
              </p:nvSpPr>
              <p:spPr bwMode="auto">
                <a:xfrm>
                  <a:off x="3168" y="2160"/>
                  <a:ext cx="672" cy="1440"/>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folHlink"/>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50" name="Oval 17"/>
                <p:cNvSpPr>
                  <a:spLocks noChangeArrowheads="1"/>
                </p:cNvSpPr>
                <p:nvPr/>
              </p:nvSpPr>
              <p:spPr bwMode="auto">
                <a:xfrm>
                  <a:off x="4416" y="2160"/>
                  <a:ext cx="672" cy="1440"/>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folHlink"/>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51" name="Oval 18"/>
                <p:cNvSpPr>
                  <a:spLocks noChangeArrowheads="1"/>
                </p:cNvSpPr>
                <p:nvPr/>
              </p:nvSpPr>
              <p:spPr bwMode="auto">
                <a:xfrm>
                  <a:off x="4464" y="2160"/>
                  <a:ext cx="672" cy="1440"/>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folHlink"/>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52" name="Oval 19"/>
                <p:cNvSpPr>
                  <a:spLocks noChangeArrowheads="1"/>
                </p:cNvSpPr>
                <p:nvPr/>
              </p:nvSpPr>
              <p:spPr bwMode="auto">
                <a:xfrm>
                  <a:off x="4512" y="2160"/>
                  <a:ext cx="672" cy="1440"/>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folHlink"/>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72745" name="Rectangle 20"/>
              <p:cNvSpPr>
                <a:spLocks noChangeArrowheads="1"/>
              </p:cNvSpPr>
              <p:nvPr/>
            </p:nvSpPr>
            <p:spPr bwMode="auto">
              <a:xfrm>
                <a:off x="3121" y="1824"/>
                <a:ext cx="29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a:latin typeface="Times New Roman" panose="02020603050405020304" pitchFamily="18" charset="0"/>
                    <a:ea typeface="幼圆" panose="02010509060101010101" pitchFamily="49" charset="-122"/>
                  </a:rPr>
                  <a:t>1</a:t>
                </a:r>
              </a:p>
            </p:txBody>
          </p:sp>
          <p:sp>
            <p:nvSpPr>
              <p:cNvPr id="72746" name="Rectangle 21"/>
              <p:cNvSpPr>
                <a:spLocks noChangeArrowheads="1"/>
              </p:cNvSpPr>
              <p:nvPr/>
            </p:nvSpPr>
            <p:spPr bwMode="auto">
              <a:xfrm>
                <a:off x="4512" y="1824"/>
                <a:ext cx="30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a:latin typeface="Times New Roman" panose="02020603050405020304" pitchFamily="18" charset="0"/>
                    <a:ea typeface="幼圆" panose="02010509060101010101" pitchFamily="49" charset="-122"/>
                  </a:rPr>
                  <a:t>2</a:t>
                </a:r>
              </a:p>
            </p:txBody>
          </p:sp>
        </p:grpSp>
        <p:grpSp>
          <p:nvGrpSpPr>
            <p:cNvPr id="5" name="Group 22"/>
            <p:cNvGrpSpPr/>
            <p:nvPr/>
          </p:nvGrpSpPr>
          <p:grpSpPr bwMode="auto">
            <a:xfrm>
              <a:off x="3796" y="939"/>
              <a:ext cx="279" cy="367"/>
              <a:chOff x="3600" y="2784"/>
              <a:chExt cx="367" cy="452"/>
            </a:xfrm>
          </p:grpSpPr>
          <p:sp>
            <p:nvSpPr>
              <p:cNvPr id="72742" name="Line 23"/>
              <p:cNvSpPr>
                <a:spLocks noChangeShapeType="1"/>
              </p:cNvSpPr>
              <p:nvPr/>
            </p:nvSpPr>
            <p:spPr bwMode="auto">
              <a:xfrm flipV="1">
                <a:off x="3600" y="2784"/>
                <a:ext cx="0" cy="192"/>
              </a:xfrm>
              <a:prstGeom prst="line">
                <a:avLst/>
              </a:prstGeom>
              <a:noFill/>
              <a:ln w="38100">
                <a:solidFill>
                  <a:schemeClr val="hlink"/>
                </a:solidFill>
                <a:rou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72743" name="Rectangle 24"/>
              <p:cNvSpPr>
                <a:spLocks noChangeArrowheads="1"/>
              </p:cNvSpPr>
              <p:nvPr/>
            </p:nvSpPr>
            <p:spPr bwMode="auto">
              <a:xfrm>
                <a:off x="3600" y="2832"/>
                <a:ext cx="36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i="1">
                    <a:latin typeface="Times New Roman" panose="02020603050405020304" pitchFamily="18" charset="0"/>
                    <a:ea typeface="黑体" panose="02010609060101010101" pitchFamily="49" charset="-122"/>
                  </a:rPr>
                  <a:t>I</a:t>
                </a:r>
                <a:r>
                  <a:rPr kumimoji="1" lang="en-US" altLang="zh-CN" sz="2800" b="1" baseline="-25000">
                    <a:latin typeface="Times New Roman" panose="02020603050405020304" pitchFamily="18" charset="0"/>
                    <a:ea typeface="黑体" panose="02010609060101010101" pitchFamily="49" charset="-122"/>
                  </a:rPr>
                  <a:t>1</a:t>
                </a:r>
              </a:p>
            </p:txBody>
          </p:sp>
        </p:grpSp>
        <p:sp>
          <p:nvSpPr>
            <p:cNvPr id="72738" name="Line 30"/>
            <p:cNvSpPr>
              <a:spLocks noChangeShapeType="1"/>
            </p:cNvSpPr>
            <p:nvPr/>
          </p:nvSpPr>
          <p:spPr bwMode="auto">
            <a:xfrm>
              <a:off x="3016" y="1026"/>
              <a:ext cx="2117" cy="0"/>
            </a:xfrm>
            <a:prstGeom prst="line">
              <a:avLst/>
            </a:prstGeom>
            <a:noFill/>
            <a:ln w="1905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1593903" algn="ctr" rotWithShape="0">
                      <a:schemeClr val="folHlink"/>
                    </a:outerShdw>
                  </a:effectLst>
                </a14:hiddenEffects>
              </a:ext>
            </a:extLst>
          </p:spPr>
          <p:txBody>
            <a:bodyPr wrap="none" anchor="ctr"/>
            <a:lstStyle/>
            <a:p>
              <a:endParaRPr lang="zh-CN" altLang="en-US"/>
            </a:p>
          </p:txBody>
        </p:sp>
        <p:sp>
          <p:nvSpPr>
            <p:cNvPr id="72739" name="Arc 31"/>
            <p:cNvSpPr/>
            <p:nvPr/>
          </p:nvSpPr>
          <p:spPr bwMode="auto">
            <a:xfrm>
              <a:off x="3016" y="1111"/>
              <a:ext cx="1744" cy="700"/>
            </a:xfrm>
            <a:custGeom>
              <a:avLst/>
              <a:gdLst>
                <a:gd name="T0" fmla="*/ 0 w 22933"/>
                <a:gd name="T1" fmla="*/ 1 h 21600"/>
                <a:gd name="T2" fmla="*/ 1744 w 22933"/>
                <a:gd name="T3" fmla="*/ 700 h 21600"/>
                <a:gd name="T4" fmla="*/ 101 w 22933"/>
                <a:gd name="T5" fmla="*/ 700 h 21600"/>
                <a:gd name="T6" fmla="*/ 0 60000 65536"/>
                <a:gd name="T7" fmla="*/ 0 60000 65536"/>
                <a:gd name="T8" fmla="*/ 0 60000 65536"/>
              </a:gdLst>
              <a:ahLst/>
              <a:cxnLst>
                <a:cxn ang="T6">
                  <a:pos x="T0" y="T1"/>
                </a:cxn>
                <a:cxn ang="T7">
                  <a:pos x="T2" y="T3"/>
                </a:cxn>
                <a:cxn ang="T8">
                  <a:pos x="T4" y="T5"/>
                </a:cxn>
              </a:cxnLst>
              <a:rect l="0" t="0" r="r" b="b"/>
              <a:pathLst>
                <a:path w="22933" h="21600" fill="none" extrusionOk="0">
                  <a:moveTo>
                    <a:pt x="0" y="41"/>
                  </a:moveTo>
                  <a:cubicBezTo>
                    <a:pt x="443" y="13"/>
                    <a:pt x="888" y="-1"/>
                    <a:pt x="1333" y="0"/>
                  </a:cubicBezTo>
                  <a:cubicBezTo>
                    <a:pt x="13262" y="0"/>
                    <a:pt x="22933" y="9670"/>
                    <a:pt x="22933" y="21600"/>
                  </a:cubicBezTo>
                </a:path>
                <a:path w="22933" h="21600" stroke="0" extrusionOk="0">
                  <a:moveTo>
                    <a:pt x="0" y="41"/>
                  </a:moveTo>
                  <a:cubicBezTo>
                    <a:pt x="443" y="13"/>
                    <a:pt x="888" y="-1"/>
                    <a:pt x="1333" y="0"/>
                  </a:cubicBezTo>
                  <a:cubicBezTo>
                    <a:pt x="13262" y="0"/>
                    <a:pt x="22933" y="9670"/>
                    <a:pt x="22933" y="21600"/>
                  </a:cubicBezTo>
                  <a:lnTo>
                    <a:pt x="1333" y="21600"/>
                  </a:lnTo>
                  <a:lnTo>
                    <a:pt x="0" y="41"/>
                  </a:lnTo>
                  <a:close/>
                </a:path>
              </a:pathLst>
            </a:custGeom>
            <a:noFill/>
            <a:ln w="19050">
              <a:solidFill>
                <a:srgbClr val="FFFFCC"/>
              </a:solidFill>
              <a:round/>
              <a:tailEnd type="triangle" w="med" len="med"/>
            </a:ln>
            <a:effectLst>
              <a:outerShdw dist="28398" dir="1593903" algn="ctr" rotWithShape="0">
                <a:schemeClr val="folHlink"/>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72740" name="Arc 32"/>
            <p:cNvSpPr/>
            <p:nvPr/>
          </p:nvSpPr>
          <p:spPr bwMode="auto">
            <a:xfrm flipV="1">
              <a:off x="3016" y="255"/>
              <a:ext cx="1744" cy="700"/>
            </a:xfrm>
            <a:custGeom>
              <a:avLst/>
              <a:gdLst>
                <a:gd name="T0" fmla="*/ 0 w 22933"/>
                <a:gd name="T1" fmla="*/ 1 h 21600"/>
                <a:gd name="T2" fmla="*/ 1744 w 22933"/>
                <a:gd name="T3" fmla="*/ 700 h 21600"/>
                <a:gd name="T4" fmla="*/ 101 w 22933"/>
                <a:gd name="T5" fmla="*/ 700 h 21600"/>
                <a:gd name="T6" fmla="*/ 0 60000 65536"/>
                <a:gd name="T7" fmla="*/ 0 60000 65536"/>
                <a:gd name="T8" fmla="*/ 0 60000 65536"/>
              </a:gdLst>
              <a:ahLst/>
              <a:cxnLst>
                <a:cxn ang="T6">
                  <a:pos x="T0" y="T1"/>
                </a:cxn>
                <a:cxn ang="T7">
                  <a:pos x="T2" y="T3"/>
                </a:cxn>
                <a:cxn ang="T8">
                  <a:pos x="T4" y="T5"/>
                </a:cxn>
              </a:cxnLst>
              <a:rect l="0" t="0" r="r" b="b"/>
              <a:pathLst>
                <a:path w="22933" h="21600" fill="none" extrusionOk="0">
                  <a:moveTo>
                    <a:pt x="0" y="41"/>
                  </a:moveTo>
                  <a:cubicBezTo>
                    <a:pt x="443" y="13"/>
                    <a:pt x="888" y="-1"/>
                    <a:pt x="1333" y="0"/>
                  </a:cubicBezTo>
                  <a:cubicBezTo>
                    <a:pt x="13262" y="0"/>
                    <a:pt x="22933" y="9670"/>
                    <a:pt x="22933" y="21600"/>
                  </a:cubicBezTo>
                </a:path>
                <a:path w="22933" h="21600" stroke="0" extrusionOk="0">
                  <a:moveTo>
                    <a:pt x="0" y="41"/>
                  </a:moveTo>
                  <a:cubicBezTo>
                    <a:pt x="443" y="13"/>
                    <a:pt x="888" y="-1"/>
                    <a:pt x="1333" y="0"/>
                  </a:cubicBezTo>
                  <a:cubicBezTo>
                    <a:pt x="13262" y="0"/>
                    <a:pt x="22933" y="9670"/>
                    <a:pt x="22933" y="21600"/>
                  </a:cubicBezTo>
                  <a:lnTo>
                    <a:pt x="1333" y="21600"/>
                  </a:lnTo>
                  <a:lnTo>
                    <a:pt x="0" y="41"/>
                  </a:lnTo>
                  <a:close/>
                </a:path>
              </a:pathLst>
            </a:custGeom>
            <a:noFill/>
            <a:ln w="19050">
              <a:solidFill>
                <a:srgbClr val="FFFFCC"/>
              </a:solidFill>
              <a:roun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28398" dir="1593903" algn="ctr" rotWithShape="0">
                      <a:schemeClr val="folHlink"/>
                    </a:outerShdw>
                  </a:effectLst>
                </a14:hiddenEffects>
              </a:ext>
            </a:extLst>
          </p:spPr>
          <p:txBody>
            <a:bodyPr wrap="none" anchor="ctr"/>
            <a:lstStyle/>
            <a:p>
              <a:endParaRPr lang="zh-CN" altLang="en-US"/>
            </a:p>
          </p:txBody>
        </p:sp>
        <p:graphicFrame>
          <p:nvGraphicFramePr>
            <p:cNvPr id="72741" name="Object 33"/>
            <p:cNvGraphicFramePr>
              <a:graphicFrameLocks noChangeAspect="1"/>
            </p:cNvGraphicFramePr>
            <p:nvPr/>
          </p:nvGraphicFramePr>
          <p:xfrm>
            <a:off x="4403" y="1694"/>
            <a:ext cx="280" cy="253"/>
          </p:xfrm>
          <a:graphic>
            <a:graphicData uri="http://schemas.openxmlformats.org/presentationml/2006/ole">
              <mc:AlternateContent xmlns:mc="http://schemas.openxmlformats.org/markup-compatibility/2006">
                <mc:Choice xmlns:v="urn:schemas-microsoft-com:vml" Requires="v">
                  <p:oleObj spid="_x0000_s137230" name="公式" r:id="rId3" imgW="204120" imgH="171360" progId="Equation.3">
                    <p:embed/>
                  </p:oleObj>
                </mc:Choice>
                <mc:Fallback>
                  <p:oleObj name="公式" r:id="rId3" imgW="204120" imgH="171360" progId="Equation.3">
                    <p:embed/>
                    <p:pic>
                      <p:nvPicPr>
                        <p:cNvPr id="0" name="Object 33" descr="image2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3" y="1694"/>
                          <a:ext cx="280" cy="2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72712" name="Text Box 48"/>
          <p:cNvSpPr txBox="1">
            <a:spLocks noChangeArrowheads="1"/>
          </p:cNvSpPr>
          <p:nvPr/>
        </p:nvSpPr>
        <p:spPr bwMode="auto">
          <a:xfrm>
            <a:off x="376238" y="408305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sp>
        <p:nvSpPr>
          <p:cNvPr id="160817" name="Text Box 49"/>
          <p:cNvSpPr txBox="1">
            <a:spLocks noChangeArrowheads="1"/>
          </p:cNvSpPr>
          <p:nvPr/>
        </p:nvSpPr>
        <p:spPr bwMode="auto">
          <a:xfrm>
            <a:off x="107504" y="1484784"/>
            <a:ext cx="428466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itchFamily="2" charset="2"/>
              <a:buChar char="l"/>
            </a:pPr>
            <a:r>
              <a:rPr kumimoji="1" lang="zh-CN" altLang="en-US" sz="2400" b="1" dirty="0"/>
              <a:t>一般情况下，互感系数 </a:t>
            </a:r>
            <a:r>
              <a:rPr kumimoji="1" lang="en-US" altLang="zh-CN" sz="2400" b="1" i="1" dirty="0">
                <a:latin typeface="Times New Roman" panose="02020603050405020304" pitchFamily="18" charset="0"/>
              </a:rPr>
              <a:t>M </a:t>
            </a:r>
            <a:r>
              <a:rPr kumimoji="1" lang="zh-CN" altLang="en-US" sz="2400" b="1" dirty="0"/>
              <a:t>与两个线圈回路</a:t>
            </a:r>
            <a:r>
              <a:rPr kumimoji="1" lang="zh-CN" altLang="en-US" sz="2400" b="1" dirty="0">
                <a:solidFill>
                  <a:srgbClr val="FF0000"/>
                </a:solidFill>
              </a:rPr>
              <a:t>几何形状</a:t>
            </a:r>
            <a:r>
              <a:rPr kumimoji="1" lang="zh-CN" altLang="en-US" sz="2400" b="1" dirty="0"/>
              <a:t>、</a:t>
            </a:r>
            <a:r>
              <a:rPr kumimoji="1" lang="zh-CN" altLang="en-US" sz="2400" b="1" dirty="0">
                <a:solidFill>
                  <a:srgbClr val="FF0000"/>
                </a:solidFill>
              </a:rPr>
              <a:t>大小</a:t>
            </a:r>
            <a:r>
              <a:rPr kumimoji="1" lang="zh-CN" altLang="en-US" sz="2400" b="1" dirty="0"/>
              <a:t>、</a:t>
            </a:r>
            <a:r>
              <a:rPr kumimoji="1" lang="zh-CN" altLang="en-US" sz="2400" b="1" dirty="0">
                <a:solidFill>
                  <a:srgbClr val="FF0000"/>
                </a:solidFill>
              </a:rPr>
              <a:t>匝数</a:t>
            </a:r>
            <a:r>
              <a:rPr kumimoji="1" lang="zh-CN" altLang="en-US" sz="2400" b="1" dirty="0"/>
              <a:t>、</a:t>
            </a:r>
            <a:r>
              <a:rPr kumimoji="1" lang="zh-CN" altLang="en-US" sz="2400" b="1" dirty="0">
                <a:solidFill>
                  <a:srgbClr val="FF0000"/>
                </a:solidFill>
              </a:rPr>
              <a:t>相对位置</a:t>
            </a:r>
            <a:r>
              <a:rPr kumimoji="1" lang="zh-CN" altLang="en-US" sz="2400" b="1" dirty="0"/>
              <a:t>、以及</a:t>
            </a:r>
            <a:r>
              <a:rPr kumimoji="1" lang="zh-CN" altLang="en-US" sz="2400" b="1" dirty="0">
                <a:solidFill>
                  <a:srgbClr val="FF0000"/>
                </a:solidFill>
              </a:rPr>
              <a:t>周围的磁介质</a:t>
            </a:r>
            <a:r>
              <a:rPr kumimoji="1" lang="zh-CN" altLang="en-US" sz="2400" b="1" dirty="0"/>
              <a:t>有关。</a:t>
            </a:r>
          </a:p>
        </p:txBody>
      </p:sp>
      <p:grpSp>
        <p:nvGrpSpPr>
          <p:cNvPr id="6" name="Group 79"/>
          <p:cNvGrpSpPr/>
          <p:nvPr/>
        </p:nvGrpSpPr>
        <p:grpSpPr bwMode="auto">
          <a:xfrm>
            <a:off x="4716015" y="3789040"/>
            <a:ext cx="3961259" cy="2835598"/>
            <a:chOff x="2835" y="2251"/>
            <a:chExt cx="2631" cy="1968"/>
          </a:xfrm>
        </p:grpSpPr>
        <p:grpSp>
          <p:nvGrpSpPr>
            <p:cNvPr id="7" name="Group 51"/>
            <p:cNvGrpSpPr/>
            <p:nvPr/>
          </p:nvGrpSpPr>
          <p:grpSpPr bwMode="auto">
            <a:xfrm>
              <a:off x="2835" y="2251"/>
              <a:ext cx="2631" cy="1968"/>
              <a:chOff x="2789" y="1842"/>
              <a:chExt cx="2722" cy="2087"/>
            </a:xfrm>
          </p:grpSpPr>
          <p:sp>
            <p:nvSpPr>
              <p:cNvPr id="72724" name="Rectangle 52"/>
              <p:cNvSpPr>
                <a:spLocks noChangeArrowheads="1"/>
              </p:cNvSpPr>
              <p:nvPr/>
            </p:nvSpPr>
            <p:spPr bwMode="auto">
              <a:xfrm>
                <a:off x="2789" y="1842"/>
                <a:ext cx="2722" cy="2087"/>
              </a:xfrm>
              <a:prstGeom prst="rect">
                <a:avLst/>
              </a:prstGeom>
              <a:solidFill>
                <a:srgbClr val="0066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8" name="Group 53"/>
              <p:cNvGrpSpPr/>
              <p:nvPr/>
            </p:nvGrpSpPr>
            <p:grpSpPr bwMode="auto">
              <a:xfrm>
                <a:off x="3232" y="1888"/>
                <a:ext cx="1722" cy="1539"/>
                <a:chOff x="2880" y="1824"/>
                <a:chExt cx="2112" cy="1776"/>
              </a:xfrm>
            </p:grpSpPr>
            <p:grpSp>
              <p:nvGrpSpPr>
                <p:cNvPr id="9" name="Group 54"/>
                <p:cNvGrpSpPr/>
                <p:nvPr/>
              </p:nvGrpSpPr>
              <p:grpSpPr bwMode="auto">
                <a:xfrm>
                  <a:off x="2880" y="2160"/>
                  <a:ext cx="2112" cy="1440"/>
                  <a:chOff x="3072" y="2160"/>
                  <a:chExt cx="2112" cy="1440"/>
                </a:xfrm>
              </p:grpSpPr>
              <p:sp>
                <p:nvSpPr>
                  <p:cNvPr id="72729" name="Oval 55"/>
                  <p:cNvSpPr>
                    <a:spLocks noChangeArrowheads="1"/>
                  </p:cNvSpPr>
                  <p:nvPr/>
                </p:nvSpPr>
                <p:spPr bwMode="auto">
                  <a:xfrm>
                    <a:off x="3072" y="2160"/>
                    <a:ext cx="672" cy="1440"/>
                  </a:xfrm>
                  <a:prstGeom prst="ellipse">
                    <a:avLst/>
                  </a:prstGeom>
                  <a:noFill/>
                  <a:ln w="19050" algn="ctr">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folHlink"/>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30" name="Oval 56"/>
                  <p:cNvSpPr>
                    <a:spLocks noChangeArrowheads="1"/>
                  </p:cNvSpPr>
                  <p:nvPr/>
                </p:nvSpPr>
                <p:spPr bwMode="auto">
                  <a:xfrm>
                    <a:off x="3120" y="2160"/>
                    <a:ext cx="672" cy="1440"/>
                  </a:xfrm>
                  <a:prstGeom prst="ellipse">
                    <a:avLst/>
                  </a:prstGeom>
                  <a:noFill/>
                  <a:ln w="19050" algn="ctr">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folHlink"/>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31" name="Oval 57"/>
                  <p:cNvSpPr>
                    <a:spLocks noChangeArrowheads="1"/>
                  </p:cNvSpPr>
                  <p:nvPr/>
                </p:nvSpPr>
                <p:spPr bwMode="auto">
                  <a:xfrm>
                    <a:off x="3168" y="2160"/>
                    <a:ext cx="672" cy="1440"/>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folHlink"/>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32" name="Oval 58"/>
                  <p:cNvSpPr>
                    <a:spLocks noChangeArrowheads="1"/>
                  </p:cNvSpPr>
                  <p:nvPr/>
                </p:nvSpPr>
                <p:spPr bwMode="auto">
                  <a:xfrm>
                    <a:off x="4416" y="2160"/>
                    <a:ext cx="672" cy="1440"/>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folHlink"/>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33" name="Oval 59"/>
                  <p:cNvSpPr>
                    <a:spLocks noChangeArrowheads="1"/>
                  </p:cNvSpPr>
                  <p:nvPr/>
                </p:nvSpPr>
                <p:spPr bwMode="auto">
                  <a:xfrm>
                    <a:off x="4464" y="2160"/>
                    <a:ext cx="672" cy="1440"/>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folHlink"/>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34" name="Oval 60"/>
                  <p:cNvSpPr>
                    <a:spLocks noChangeArrowheads="1"/>
                  </p:cNvSpPr>
                  <p:nvPr/>
                </p:nvSpPr>
                <p:spPr bwMode="auto">
                  <a:xfrm>
                    <a:off x="4512" y="2160"/>
                    <a:ext cx="672" cy="1440"/>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folHlink"/>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72727" name="Rectangle 61"/>
                <p:cNvSpPr>
                  <a:spLocks noChangeArrowheads="1"/>
                </p:cNvSpPr>
                <p:nvPr/>
              </p:nvSpPr>
              <p:spPr bwMode="auto">
                <a:xfrm>
                  <a:off x="3120" y="1824"/>
                  <a:ext cx="289" cy="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a:latin typeface="Times New Roman" panose="02020603050405020304" pitchFamily="18" charset="0"/>
                      <a:ea typeface="幼圆" panose="02010509060101010101" pitchFamily="49" charset="-122"/>
                    </a:rPr>
                    <a:t>1</a:t>
                  </a:r>
                </a:p>
              </p:txBody>
            </p:sp>
            <p:sp>
              <p:nvSpPr>
                <p:cNvPr id="72728" name="Rectangle 62"/>
                <p:cNvSpPr>
                  <a:spLocks noChangeArrowheads="1"/>
                </p:cNvSpPr>
                <p:nvPr/>
              </p:nvSpPr>
              <p:spPr bwMode="auto">
                <a:xfrm>
                  <a:off x="4513" y="1824"/>
                  <a:ext cx="289" cy="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a:latin typeface="Times New Roman" panose="02020603050405020304" pitchFamily="18" charset="0"/>
                      <a:ea typeface="幼圆" panose="02010509060101010101" pitchFamily="49" charset="-122"/>
                    </a:rPr>
                    <a:t>2</a:t>
                  </a:r>
                </a:p>
              </p:txBody>
            </p:sp>
          </p:grpSp>
        </p:grpSp>
        <p:sp>
          <p:nvSpPr>
            <p:cNvPr id="72718" name="Line 66"/>
            <p:cNvSpPr>
              <a:spLocks noChangeShapeType="1"/>
            </p:cNvSpPr>
            <p:nvPr/>
          </p:nvSpPr>
          <p:spPr bwMode="auto">
            <a:xfrm>
              <a:off x="4896" y="3064"/>
              <a:ext cx="6" cy="191"/>
            </a:xfrm>
            <a:prstGeom prst="line">
              <a:avLst/>
            </a:prstGeom>
            <a:noFill/>
            <a:ln w="38100">
              <a:solidFill>
                <a:schemeClr val="hlink"/>
              </a:solidFill>
              <a:rou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72719" name="Rectangle 67"/>
            <p:cNvSpPr>
              <a:spLocks noChangeArrowheads="1"/>
            </p:cNvSpPr>
            <p:nvPr/>
          </p:nvSpPr>
          <p:spPr bwMode="auto">
            <a:xfrm>
              <a:off x="4977" y="3140"/>
              <a:ext cx="27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i="1">
                  <a:latin typeface="Times New Roman" panose="02020603050405020304" pitchFamily="18" charset="0"/>
                  <a:ea typeface="黑体" panose="02010609060101010101" pitchFamily="49" charset="-122"/>
                </a:rPr>
                <a:t>I</a:t>
              </a:r>
              <a:r>
                <a:rPr kumimoji="1" lang="en-US" altLang="zh-CN" sz="2800" b="1" baseline="-25000">
                  <a:latin typeface="Times New Roman" panose="02020603050405020304" pitchFamily="18" charset="0"/>
                  <a:ea typeface="黑体" panose="02010609060101010101" pitchFamily="49" charset="-122"/>
                </a:rPr>
                <a:t>2</a:t>
              </a:r>
            </a:p>
          </p:txBody>
        </p:sp>
        <p:sp>
          <p:nvSpPr>
            <p:cNvPr id="72720" name="Line 74"/>
            <p:cNvSpPr>
              <a:spLocks noChangeShapeType="1"/>
            </p:cNvSpPr>
            <p:nvPr/>
          </p:nvSpPr>
          <p:spPr bwMode="auto">
            <a:xfrm flipH="1">
              <a:off x="2923" y="3157"/>
              <a:ext cx="2118" cy="0"/>
            </a:xfrm>
            <a:prstGeom prst="line">
              <a:avLst/>
            </a:prstGeom>
            <a:noFill/>
            <a:ln w="19050">
              <a:solidFill>
                <a:srgbClr val="FF5050"/>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1593903" algn="ctr" rotWithShape="0">
                      <a:schemeClr val="folHlink"/>
                    </a:outerShdw>
                  </a:effectLst>
                </a14:hiddenEffects>
              </a:ext>
            </a:extLst>
          </p:spPr>
          <p:txBody>
            <a:bodyPr wrap="none" anchor="ctr"/>
            <a:lstStyle/>
            <a:p>
              <a:endParaRPr lang="zh-CN" altLang="en-US"/>
            </a:p>
          </p:txBody>
        </p:sp>
        <p:sp>
          <p:nvSpPr>
            <p:cNvPr id="72721" name="Arc 75"/>
            <p:cNvSpPr/>
            <p:nvPr/>
          </p:nvSpPr>
          <p:spPr bwMode="auto">
            <a:xfrm flipH="1" flipV="1">
              <a:off x="3186" y="2436"/>
              <a:ext cx="2005" cy="628"/>
            </a:xfrm>
            <a:custGeom>
              <a:avLst/>
              <a:gdLst>
                <a:gd name="T0" fmla="*/ 0 w 21600"/>
                <a:gd name="T1" fmla="*/ 0 h 21600"/>
                <a:gd name="T2" fmla="*/ 2005 w 21600"/>
                <a:gd name="T3" fmla="*/ 628 h 21600"/>
                <a:gd name="T4" fmla="*/ 0 w 21600"/>
                <a:gd name="T5" fmla="*/ 628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5050"/>
              </a:solidFill>
              <a:roun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28398" dir="1593903" algn="ctr" rotWithShape="0">
                      <a:schemeClr val="folHlink"/>
                    </a:outerShdw>
                  </a:effectLst>
                </a14:hiddenEffects>
              </a:ext>
            </a:extLst>
          </p:spPr>
          <p:txBody>
            <a:bodyPr wrap="none" anchor="ctr"/>
            <a:lstStyle/>
            <a:p>
              <a:endParaRPr lang="zh-CN" altLang="en-US"/>
            </a:p>
          </p:txBody>
        </p:sp>
        <p:sp>
          <p:nvSpPr>
            <p:cNvPr id="72722" name="Arc 76"/>
            <p:cNvSpPr/>
            <p:nvPr/>
          </p:nvSpPr>
          <p:spPr bwMode="auto">
            <a:xfrm flipH="1">
              <a:off x="3036" y="3235"/>
              <a:ext cx="2005" cy="628"/>
            </a:xfrm>
            <a:custGeom>
              <a:avLst/>
              <a:gdLst>
                <a:gd name="T0" fmla="*/ 0 w 21600"/>
                <a:gd name="T1" fmla="*/ 0 h 21600"/>
                <a:gd name="T2" fmla="*/ 2005 w 21600"/>
                <a:gd name="T3" fmla="*/ 628 h 21600"/>
                <a:gd name="T4" fmla="*/ 0 w 21600"/>
                <a:gd name="T5" fmla="*/ 628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5050"/>
              </a:solidFill>
              <a:roun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28398" dir="1593903" algn="ctr" rotWithShape="0">
                      <a:schemeClr val="folHlink"/>
                    </a:outerShdw>
                  </a:effectLst>
                </a14:hiddenEffects>
              </a:ext>
            </a:extLst>
          </p:spPr>
          <p:txBody>
            <a:bodyPr wrap="none" anchor="ctr"/>
            <a:lstStyle/>
            <a:p>
              <a:endParaRPr lang="zh-CN" altLang="en-US"/>
            </a:p>
          </p:txBody>
        </p:sp>
        <p:graphicFrame>
          <p:nvGraphicFramePr>
            <p:cNvPr id="72723" name="Object 77"/>
            <p:cNvGraphicFramePr>
              <a:graphicFrameLocks noChangeAspect="1"/>
            </p:cNvGraphicFramePr>
            <p:nvPr/>
          </p:nvGraphicFramePr>
          <p:xfrm>
            <a:off x="3415" y="3825"/>
            <a:ext cx="274" cy="255"/>
          </p:xfrm>
          <a:graphic>
            <a:graphicData uri="http://schemas.openxmlformats.org/presentationml/2006/ole">
              <mc:AlternateContent xmlns:mc="http://schemas.openxmlformats.org/markup-compatibility/2006">
                <mc:Choice xmlns:v="urn:schemas-microsoft-com:vml" Requires="v">
                  <p:oleObj spid="_x0000_s137231" name="公式" r:id="rId5" imgW="187920" imgH="171360" progId="Equation.3">
                    <p:embed/>
                  </p:oleObj>
                </mc:Choice>
                <mc:Fallback>
                  <p:oleObj name="公式" r:id="rId5" imgW="187920" imgH="171360" progId="Equation.3">
                    <p:embed/>
                    <p:pic>
                      <p:nvPicPr>
                        <p:cNvPr id="0" name="Object 77" descr="image2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5" y="3825"/>
                          <a:ext cx="274" cy="2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60848" name="Text Box 80"/>
          <p:cNvSpPr txBox="1">
            <a:spLocks noChangeArrowheads="1"/>
          </p:cNvSpPr>
          <p:nvPr/>
        </p:nvSpPr>
        <p:spPr bwMode="auto">
          <a:xfrm>
            <a:off x="179512" y="4077072"/>
            <a:ext cx="428466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itchFamily="2" charset="2"/>
              <a:buChar char="l"/>
            </a:pPr>
            <a:r>
              <a:rPr kumimoji="1" lang="zh-CN" altLang="en-US" sz="2400" b="1" dirty="0"/>
              <a:t> 若两个线圈回路</a:t>
            </a:r>
            <a:r>
              <a:rPr kumimoji="1" lang="zh-CN" altLang="en-US" sz="2400" b="1" dirty="0">
                <a:solidFill>
                  <a:srgbClr val="FF0000"/>
                </a:solidFill>
              </a:rPr>
              <a:t>形状、大小、匝数、相对位置、以及周围的磁介质都保持不变</a:t>
            </a:r>
            <a:r>
              <a:rPr kumimoji="1" lang="zh-CN" altLang="en-US" sz="2400" b="1" dirty="0"/>
              <a:t>，当两个线圈</a:t>
            </a:r>
            <a:r>
              <a:rPr kumimoji="1" lang="zh-CN" altLang="en-US" sz="2400" b="1" dirty="0">
                <a:solidFill>
                  <a:srgbClr val="FF0000"/>
                </a:solidFill>
              </a:rPr>
              <a:t>电流相等</a:t>
            </a:r>
            <a:r>
              <a:rPr kumimoji="1" lang="zh-CN" altLang="en-US" sz="2400" b="1" dirty="0"/>
              <a:t>时，则</a:t>
            </a:r>
          </a:p>
        </p:txBody>
      </p:sp>
      <p:graphicFrame>
        <p:nvGraphicFramePr>
          <p:cNvPr id="160849" name="Object 81"/>
          <p:cNvGraphicFramePr>
            <a:graphicFrameLocks noChangeAspect="1"/>
          </p:cNvGraphicFramePr>
          <p:nvPr/>
        </p:nvGraphicFramePr>
        <p:xfrm>
          <a:off x="1259632" y="5805264"/>
          <a:ext cx="1752600" cy="615950"/>
        </p:xfrm>
        <a:graphic>
          <a:graphicData uri="http://schemas.openxmlformats.org/presentationml/2006/ole">
            <mc:AlternateContent xmlns:mc="http://schemas.openxmlformats.org/markup-compatibility/2006">
              <mc:Choice xmlns:v="urn:schemas-microsoft-com:vml" Requires="v">
                <p:oleObj spid="_x0000_s137232" name="Equation" r:id="rId7" imgW="539280" imgH="179280" progId="">
                  <p:embed/>
                </p:oleObj>
              </mc:Choice>
              <mc:Fallback>
                <p:oleObj name="Equation" r:id="rId7" imgW="539280" imgH="179280" progId="">
                  <p:embed/>
                  <p:pic>
                    <p:nvPicPr>
                      <p:cNvPr id="0" name="Object 81" descr="image24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9632" y="5805264"/>
                        <a:ext cx="1752600" cy="615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 name="文本占位符 1"/>
          <p:cNvSpPr txBox="1">
            <a:spLocks/>
          </p:cNvSpPr>
          <p:nvPr/>
        </p:nvSpPr>
        <p:spPr bwMode="auto">
          <a:xfrm>
            <a:off x="0" y="116632"/>
            <a:ext cx="4211960" cy="57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000" b="0" i="0" u="none" strike="noStrike" kern="1200" cap="none" spc="0" normalizeH="0" baseline="0" noProof="0" dirty="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 </a:t>
            </a:r>
            <a:r>
              <a:rPr kumimoji="0" lang="zh-CN" altLang="en-US" sz="3200" b="1" i="0" u="none" strike="noStrike" kern="1200" cap="none" spc="0" normalizeH="0" baseline="0" noProof="0" dirty="0">
                <a:ln>
                  <a:noFill/>
                </a:ln>
                <a:solidFill>
                  <a:srgbClr val="FF0000"/>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互感系数：</a:t>
            </a:r>
            <a:endParaRPr kumimoji="0" lang="en-US" altLang="zh-CN" sz="3200" b="1" i="0" u="none" strike="noStrike" kern="1200" cap="none" spc="0" normalizeH="0" baseline="0" noProof="0" dirty="0">
              <a:ln>
                <a:noFill/>
              </a:ln>
              <a:solidFill>
                <a:srgbClr val="FF0000"/>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0" name="文本占位符 1"/>
          <p:cNvSpPr txBox="1">
            <a:spLocks/>
          </p:cNvSpPr>
          <p:nvPr/>
        </p:nvSpPr>
        <p:spPr bwMode="auto">
          <a:xfrm>
            <a:off x="0" y="1"/>
            <a:ext cx="9144000" cy="620688"/>
          </a:xfrm>
          <a:prstGeom prst="rect">
            <a:avLst/>
          </a:prstGeom>
          <a:solidFill>
            <a:schemeClr val="accent1"/>
          </a:solidFill>
          <a:ln>
            <a:solidFill>
              <a:srgbClr val="FFFF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 互感系数</a:t>
            </a:r>
            <a:endParaRPr kumimoji="0" lang="en-US" altLang="zh-CN" sz="3200" b="1" i="0" u="none" strike="noStrike" kern="1200" cap="none" spc="0" normalizeH="0" baseline="0" noProof="0" dirty="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4" name="矩形 53"/>
          <p:cNvSpPr/>
          <p:nvPr/>
        </p:nvSpPr>
        <p:spPr>
          <a:xfrm>
            <a:off x="179512" y="3140968"/>
            <a:ext cx="4572000" cy="461665"/>
          </a:xfrm>
          <a:prstGeom prst="rect">
            <a:avLst/>
          </a:prstGeom>
        </p:spPr>
        <p:txBody>
          <a:bodyPr>
            <a:spAutoFit/>
          </a:bodyPr>
          <a:lstStyle/>
          <a:p>
            <a:pPr eaLnBrk="1" hangingPunct="1">
              <a:spcBef>
                <a:spcPct val="50000"/>
              </a:spcBef>
              <a:buFont typeface="Wingdings" pitchFamily="2" charset="2"/>
              <a:buChar char="l"/>
            </a:pPr>
            <a:r>
              <a:rPr kumimoji="1" lang="zh-CN" altLang="en-US" sz="2400" b="1" dirty="0"/>
              <a:t>与线圈中的</a:t>
            </a:r>
            <a:r>
              <a:rPr kumimoji="1" lang="zh-CN" altLang="en-US" sz="2400" b="1" dirty="0">
                <a:solidFill>
                  <a:srgbClr val="FF0000"/>
                </a:solidFill>
              </a:rPr>
              <a:t>电流无关</a:t>
            </a:r>
            <a:r>
              <a:rPr kumimoji="1" lang="zh-CN" altLang="en-US" sz="2400" b="1"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i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0817"/>
                                        </p:tgtEl>
                                        <p:attrNameLst>
                                          <p:attrName>style.visibility</p:attrName>
                                        </p:attrNameLst>
                                      </p:cBhvr>
                                      <p:to>
                                        <p:strVal val="visible"/>
                                      </p:to>
                                    </p:set>
                                    <p:animEffect transition="in" filter="wipe(left)">
                                      <p:cBhvr>
                                        <p:cTn id="17" dur="500"/>
                                        <p:tgtEl>
                                          <p:spTgt spid="16081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blinds(horizontal)">
                                      <p:cBhvr>
                                        <p:cTn id="22" dur="5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0848"/>
                                        </p:tgtEl>
                                        <p:attrNameLst>
                                          <p:attrName>style.visibility</p:attrName>
                                        </p:attrNameLst>
                                      </p:cBhvr>
                                      <p:to>
                                        <p:strVal val="visible"/>
                                      </p:to>
                                    </p:set>
                                    <p:animEffect transition="in" filter="wipe(left)">
                                      <p:cBhvr>
                                        <p:cTn id="27" dur="500"/>
                                        <p:tgtEl>
                                          <p:spTgt spid="160848"/>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3" fill="hold" nodeType="clickEffect">
                                  <p:stCondLst>
                                    <p:cond delay="0"/>
                                  </p:stCondLst>
                                  <p:childTnLst>
                                    <p:set>
                                      <p:cBhvr>
                                        <p:cTn id="31" dur="1" fill="hold">
                                          <p:stCondLst>
                                            <p:cond delay="0"/>
                                          </p:stCondLst>
                                        </p:cTn>
                                        <p:tgtEl>
                                          <p:spTgt spid="160849"/>
                                        </p:tgtEl>
                                        <p:attrNameLst>
                                          <p:attrName>style.visibility</p:attrName>
                                        </p:attrNameLst>
                                      </p:cBhvr>
                                      <p:to>
                                        <p:strVal val="visible"/>
                                      </p:to>
                                    </p:set>
                                    <p:animEffect transition="in" filter="strips(upRight)">
                                      <p:cBhvr>
                                        <p:cTn id="32" dur="500"/>
                                        <p:tgtEl>
                                          <p:spTgt spid="1608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817" grpId="0" autoUpdateAnimBg="0"/>
      <p:bldP spid="160848" grpId="0" autoUpdateAnimBg="0"/>
      <p:bldP spid="54" grpId="0"/>
    </p:bld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6" name="Rectangle 4"/>
          <p:cNvSpPr>
            <a:spLocks noChangeArrowheads="1"/>
          </p:cNvSpPr>
          <p:nvPr/>
        </p:nvSpPr>
        <p:spPr bwMode="auto">
          <a:xfrm>
            <a:off x="539552" y="3284984"/>
            <a:ext cx="8077200" cy="156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5000"/>
              </a:lnSpc>
              <a:spcBef>
                <a:spcPct val="50000"/>
              </a:spcBef>
            </a:pPr>
            <a:r>
              <a:rPr kumimoji="1" lang="zh-CN" altLang="en-US" sz="2800" b="1" dirty="0">
                <a:solidFill>
                  <a:srgbClr val="FFFF00"/>
                </a:solidFill>
                <a:latin typeface="Times New Roman" panose="02020603050405020304" pitchFamily="18" charset="0"/>
                <a:ea typeface="黑体" panose="02010609060101010101" pitchFamily="49" charset="-122"/>
              </a:rPr>
              <a:t>结论：</a:t>
            </a:r>
            <a:r>
              <a:rPr kumimoji="1" lang="zh-CN" altLang="en-US" sz="2800" b="1" dirty="0">
                <a:latin typeface="Times New Roman" panose="02020603050405020304" pitchFamily="18" charset="0"/>
              </a:rPr>
              <a:t>互感系数在数值上对于一个线圈中电流随时间的变化率为一个单位时，在另一个线圈中引起互感电动势的绝对值</a:t>
            </a:r>
            <a:r>
              <a:rPr kumimoji="1" lang="zh-CN" altLang="en-US" sz="2800" b="1" dirty="0">
                <a:latin typeface="Times New Roman" panose="02020603050405020304" pitchFamily="18" charset="0"/>
                <a:ea typeface="仿宋_GB2312" pitchFamily="49" charset="-122"/>
              </a:rPr>
              <a:t>。</a:t>
            </a:r>
          </a:p>
        </p:txBody>
      </p:sp>
      <p:grpSp>
        <p:nvGrpSpPr>
          <p:cNvPr id="49160" name="Group 8"/>
          <p:cNvGrpSpPr/>
          <p:nvPr/>
        </p:nvGrpSpPr>
        <p:grpSpPr bwMode="auto">
          <a:xfrm>
            <a:off x="539750" y="5949950"/>
            <a:ext cx="7848600" cy="792163"/>
            <a:chOff x="476" y="2296"/>
            <a:chExt cx="4944" cy="499"/>
          </a:xfrm>
        </p:grpSpPr>
        <p:sp>
          <p:nvSpPr>
            <p:cNvPr id="73738" name="Rectangle 7"/>
            <p:cNvSpPr>
              <a:spLocks noChangeArrowheads="1"/>
            </p:cNvSpPr>
            <p:nvPr/>
          </p:nvSpPr>
          <p:spPr bwMode="auto">
            <a:xfrm>
              <a:off x="476" y="2296"/>
              <a:ext cx="4899" cy="499"/>
            </a:xfrm>
            <a:prstGeom prst="rect">
              <a:avLst/>
            </a:prstGeom>
            <a:solidFill>
              <a:srgbClr val="0066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a:p>
          </p:txBody>
        </p:sp>
        <p:sp>
          <p:nvSpPr>
            <p:cNvPr id="73739" name="Rectangle 5"/>
            <p:cNvSpPr>
              <a:spLocks noChangeArrowheads="1"/>
            </p:cNvSpPr>
            <p:nvPr/>
          </p:nvSpPr>
          <p:spPr bwMode="auto">
            <a:xfrm>
              <a:off x="521" y="2387"/>
              <a:ext cx="489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latin typeface="华文行楷" panose="02010800040101010101" pitchFamily="2" charset="-122"/>
                  <a:ea typeface="华文行楷" panose="02010800040101010101" pitchFamily="2" charset="-122"/>
                </a:rPr>
                <a:t>互感系数</a:t>
              </a:r>
              <a:r>
                <a:rPr kumimoji="1" lang="en-US" altLang="zh-CN" sz="2800" b="1" i="1">
                  <a:latin typeface="Times New Roman" panose="02020603050405020304" pitchFamily="18" charset="0"/>
                  <a:ea typeface="华文行楷" panose="02010800040101010101" pitchFamily="2" charset="-122"/>
                </a:rPr>
                <a:t>M</a:t>
              </a:r>
              <a:r>
                <a:rPr kumimoji="1" lang="zh-CN" altLang="en-US" sz="2800" b="1">
                  <a:latin typeface="华文行楷" panose="02010800040101010101" pitchFamily="2" charset="-122"/>
                  <a:ea typeface="华文行楷" panose="02010800040101010101" pitchFamily="2" charset="-122"/>
                </a:rPr>
                <a:t>是表明两耦合回路互感强弱的物理量</a:t>
              </a:r>
            </a:p>
          </p:txBody>
        </p:sp>
      </p:grpSp>
      <p:sp>
        <p:nvSpPr>
          <p:cNvPr id="49158" name="Text Box 6"/>
          <p:cNvSpPr txBox="1">
            <a:spLocks noChangeArrowheads="1"/>
          </p:cNvSpPr>
          <p:nvPr/>
        </p:nvSpPr>
        <p:spPr bwMode="auto">
          <a:xfrm>
            <a:off x="539552" y="4797152"/>
            <a:ext cx="7921625"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kumimoji="1" lang="zh-CN" altLang="en-US" sz="2800" b="1" dirty="0">
                <a:solidFill>
                  <a:srgbClr val="FFFF00"/>
                </a:solidFill>
                <a:latin typeface="Times New Roman" panose="02020603050405020304" pitchFamily="18" charset="0"/>
                <a:ea typeface="黑体" panose="02010609060101010101" pitchFamily="49" charset="-122"/>
              </a:rPr>
              <a:t>式中的负号表示</a:t>
            </a:r>
            <a:r>
              <a:rPr lang="zh-CN" altLang="en-US" sz="2800" b="1" dirty="0">
                <a:solidFill>
                  <a:srgbClr val="FFFF00"/>
                </a:solidFill>
              </a:rPr>
              <a:t>：</a:t>
            </a:r>
            <a:r>
              <a:rPr kumimoji="1" lang="zh-CN" altLang="en-US" sz="2800" b="1" dirty="0">
                <a:latin typeface="Times New Roman" panose="02020603050405020304" pitchFamily="18" charset="0"/>
              </a:rPr>
              <a:t>在一个回路中引起的互感电动势要反抗另一个回路中的电流变化</a:t>
            </a:r>
            <a:r>
              <a:rPr kumimoji="1" lang="zh-CN" altLang="en-US" sz="2800" b="1" dirty="0">
                <a:latin typeface="Times New Roman" panose="02020603050405020304" pitchFamily="18" charset="0"/>
                <a:ea typeface="仿宋_GB2312" pitchFamily="49" charset="-122"/>
              </a:rPr>
              <a:t>。 </a:t>
            </a:r>
          </a:p>
        </p:txBody>
      </p:sp>
      <p:sp>
        <p:nvSpPr>
          <p:cNvPr id="49162" name="Rectangle 10"/>
          <p:cNvSpPr>
            <a:spLocks noChangeArrowheads="1"/>
          </p:cNvSpPr>
          <p:nvPr/>
        </p:nvSpPr>
        <p:spPr bwMode="auto">
          <a:xfrm>
            <a:off x="251520" y="908720"/>
            <a:ext cx="44513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dirty="0">
                <a:latin typeface="Times New Roman" panose="02020603050405020304" pitchFamily="18" charset="0"/>
              </a:rPr>
              <a:t>根据法拉第电磁感应定律：</a:t>
            </a:r>
          </a:p>
        </p:txBody>
      </p:sp>
      <p:graphicFrame>
        <p:nvGraphicFramePr>
          <p:cNvPr id="49163" name="Object 11"/>
          <p:cNvGraphicFramePr>
            <a:graphicFrameLocks noChangeAspect="1"/>
          </p:cNvGraphicFramePr>
          <p:nvPr/>
        </p:nvGraphicFramePr>
        <p:xfrm>
          <a:off x="755576" y="1628800"/>
          <a:ext cx="4103688" cy="792163"/>
        </p:xfrm>
        <a:graphic>
          <a:graphicData uri="http://schemas.openxmlformats.org/presentationml/2006/ole">
            <mc:AlternateContent xmlns:mc="http://schemas.openxmlformats.org/markup-compatibility/2006">
              <mc:Choice xmlns:v="urn:schemas-microsoft-com:vml" Requires="v">
                <p:oleObj spid="_x0000_s92170" name="公式" r:id="rId4" imgW="1723680" imgH="318240" progId="Equation.3">
                  <p:embed/>
                </p:oleObj>
              </mc:Choice>
              <mc:Fallback>
                <p:oleObj name="公式" r:id="rId4" imgW="1723680" imgH="318240" progId="Equation.3">
                  <p:embed/>
                  <p:pic>
                    <p:nvPicPr>
                      <p:cNvPr id="0" name="Object 11" descr="image2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576" y="1628800"/>
                        <a:ext cx="4103688" cy="792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164" name="Object 12"/>
          <p:cNvGraphicFramePr>
            <a:graphicFrameLocks noChangeAspect="1"/>
          </p:cNvGraphicFramePr>
          <p:nvPr/>
        </p:nvGraphicFramePr>
        <p:xfrm>
          <a:off x="683568" y="2492896"/>
          <a:ext cx="4176712" cy="796925"/>
        </p:xfrm>
        <a:graphic>
          <a:graphicData uri="http://schemas.openxmlformats.org/presentationml/2006/ole">
            <mc:AlternateContent xmlns:mc="http://schemas.openxmlformats.org/markup-compatibility/2006">
              <mc:Choice xmlns:v="urn:schemas-microsoft-com:vml" Requires="v">
                <p:oleObj spid="_x0000_s92171" name="公式" r:id="rId6" imgW="1748520" imgH="318240" progId="Equation.3">
                  <p:embed/>
                </p:oleObj>
              </mc:Choice>
              <mc:Fallback>
                <p:oleObj name="公式" r:id="rId6" imgW="1748520" imgH="318240" progId="Equation.3">
                  <p:embed/>
                  <p:pic>
                    <p:nvPicPr>
                      <p:cNvPr id="0" name="Object 12" descr="image24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3568" y="2492896"/>
                        <a:ext cx="4176712" cy="796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165" name="Rectangle 13"/>
          <p:cNvSpPr>
            <a:spLocks noChangeArrowheads="1"/>
          </p:cNvSpPr>
          <p:nvPr/>
        </p:nvSpPr>
        <p:spPr bwMode="auto">
          <a:xfrm>
            <a:off x="5364088" y="764704"/>
            <a:ext cx="34337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dirty="0">
                <a:latin typeface="Times New Roman" panose="02020603050405020304" pitchFamily="18" charset="0"/>
              </a:rPr>
              <a:t>若</a:t>
            </a:r>
            <a:r>
              <a:rPr kumimoji="1" lang="en-US" altLang="zh-CN" sz="2800" b="1" i="1" dirty="0">
                <a:latin typeface="Times New Roman" panose="02020603050405020304" pitchFamily="18" charset="0"/>
              </a:rPr>
              <a:t>M </a:t>
            </a:r>
            <a:r>
              <a:rPr kumimoji="1" lang="zh-CN" altLang="en-US" sz="2800" b="1" dirty="0">
                <a:latin typeface="Times New Roman" panose="02020603050405020304" pitchFamily="18" charset="0"/>
              </a:rPr>
              <a:t>保持不变，则：</a:t>
            </a:r>
          </a:p>
        </p:txBody>
      </p:sp>
      <p:graphicFrame>
        <p:nvGraphicFramePr>
          <p:cNvPr id="49166" name="Object 14"/>
          <p:cNvGraphicFramePr>
            <a:graphicFrameLocks noChangeAspect="1"/>
          </p:cNvGraphicFramePr>
          <p:nvPr/>
        </p:nvGraphicFramePr>
        <p:xfrm>
          <a:off x="6012160" y="1268760"/>
          <a:ext cx="2236787" cy="1987996"/>
        </p:xfrm>
        <a:graphic>
          <a:graphicData uri="http://schemas.openxmlformats.org/presentationml/2006/ole">
            <mc:AlternateContent xmlns:mc="http://schemas.openxmlformats.org/markup-compatibility/2006">
              <mc:Choice xmlns:v="urn:schemas-microsoft-com:vml" Requires="v">
                <p:oleObj spid="_x0000_s92172" name="公式" r:id="rId8" imgW="710640" imgH="676800" progId="Equation.3">
                  <p:embed/>
                </p:oleObj>
              </mc:Choice>
              <mc:Fallback>
                <p:oleObj name="公式" r:id="rId8" imgW="710640" imgH="676800" progId="Equation.3">
                  <p:embed/>
                  <p:pic>
                    <p:nvPicPr>
                      <p:cNvPr id="0" name="Object 14" descr="image24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12160" y="1268760"/>
                        <a:ext cx="2236787" cy="1987996"/>
                      </a:xfrm>
                      <a:prstGeom prst="rect">
                        <a:avLst/>
                      </a:prstGeom>
                      <a:solidFill>
                        <a:srgbClr val="006600"/>
                      </a:solidFill>
                      <a:ln w="9525">
                        <a:solidFill>
                          <a:srgbClr val="FFFFFF"/>
                        </a:solidFill>
                        <a:miter lim="800000"/>
                        <a:headEnd/>
                        <a:tailEnd/>
                      </a:ln>
                    </p:spPr>
                  </p:pic>
                </p:oleObj>
              </mc:Fallback>
            </mc:AlternateContent>
          </a:graphicData>
        </a:graphic>
      </p:graphicFrame>
      <p:sp>
        <p:nvSpPr>
          <p:cNvPr id="13" name="矩形 12"/>
          <p:cNvSpPr/>
          <p:nvPr/>
        </p:nvSpPr>
        <p:spPr>
          <a:xfrm>
            <a:off x="251520" y="116632"/>
            <a:ext cx="2646878" cy="584775"/>
          </a:xfrm>
          <a:prstGeom prst="rect">
            <a:avLst/>
          </a:prstGeom>
        </p:spPr>
        <p:txBody>
          <a:bodyPr wrap="none">
            <a:spAutoFit/>
          </a:bodyPr>
          <a:lstStyle/>
          <a:p>
            <a:r>
              <a:rPr lang="zh-CN" altLang="en-US" sz="3200" b="1" dirty="0">
                <a:solidFill>
                  <a:srgbClr val="FF0000"/>
                </a:solidFill>
              </a:rPr>
              <a:t>互感电动势：</a:t>
            </a:r>
            <a:endParaRPr lang="en-US" altLang="zh-CN" sz="3200" b="1" dirty="0">
              <a:solidFill>
                <a:srgbClr val="FF0000"/>
              </a:solidFill>
            </a:endParaRPr>
          </a:p>
        </p:txBody>
      </p:sp>
      <p:sp>
        <p:nvSpPr>
          <p:cNvPr id="14" name="文本占位符 1"/>
          <p:cNvSpPr txBox="1">
            <a:spLocks/>
          </p:cNvSpPr>
          <p:nvPr/>
        </p:nvSpPr>
        <p:spPr bwMode="auto">
          <a:xfrm>
            <a:off x="0" y="0"/>
            <a:ext cx="9144000" cy="764705"/>
          </a:xfrm>
          <a:prstGeom prst="rect">
            <a:avLst/>
          </a:prstGeom>
          <a:solidFill>
            <a:schemeClr val="accent1"/>
          </a:solidFill>
          <a:ln>
            <a:solidFill>
              <a:srgbClr val="FFFF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 互感电动势</a:t>
            </a:r>
            <a:endParaRPr kumimoji="0" lang="en-US" altLang="zh-CN" sz="3200" b="1" i="0" u="none" strike="noStrike" kern="1200" cap="none" spc="0" normalizeH="0" baseline="0" noProof="0" dirty="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9162"/>
                                        </p:tgtEl>
                                        <p:attrNameLst>
                                          <p:attrName>style.visibility</p:attrName>
                                        </p:attrNameLst>
                                      </p:cBhvr>
                                      <p:to>
                                        <p:strVal val="visible"/>
                                      </p:to>
                                    </p:set>
                                    <p:anim calcmode="lin" valueType="num">
                                      <p:cBhvr additive="base">
                                        <p:cTn id="7" dur="500" fill="hold"/>
                                        <p:tgtEl>
                                          <p:spTgt spid="49162"/>
                                        </p:tgtEl>
                                        <p:attrNameLst>
                                          <p:attrName>ppt_x</p:attrName>
                                        </p:attrNameLst>
                                      </p:cBhvr>
                                      <p:tavLst>
                                        <p:tav tm="0">
                                          <p:val>
                                            <p:strVal val="0-#ppt_w/2"/>
                                          </p:val>
                                        </p:tav>
                                        <p:tav tm="100000">
                                          <p:val>
                                            <p:strVal val="#ppt_x"/>
                                          </p:val>
                                        </p:tav>
                                      </p:tavLst>
                                    </p:anim>
                                    <p:anim calcmode="lin" valueType="num">
                                      <p:cBhvr additive="base">
                                        <p:cTn id="8" dur="500" fill="hold"/>
                                        <p:tgtEl>
                                          <p:spTgt spid="4916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49163"/>
                                        </p:tgtEl>
                                        <p:attrNameLst>
                                          <p:attrName>style.visibility</p:attrName>
                                        </p:attrNameLst>
                                      </p:cBhvr>
                                      <p:to>
                                        <p:strVal val="visible"/>
                                      </p:to>
                                    </p:set>
                                    <p:animEffect transition="in" filter="wipe(left)">
                                      <p:cBhvr>
                                        <p:cTn id="13" dur="500"/>
                                        <p:tgtEl>
                                          <p:spTgt spid="4916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49164"/>
                                        </p:tgtEl>
                                        <p:attrNameLst>
                                          <p:attrName>style.visibility</p:attrName>
                                        </p:attrNameLst>
                                      </p:cBhvr>
                                      <p:to>
                                        <p:strVal val="visible"/>
                                      </p:to>
                                    </p:set>
                                    <p:animEffect transition="in" filter="wipe(left)">
                                      <p:cBhvr>
                                        <p:cTn id="18" dur="500"/>
                                        <p:tgtEl>
                                          <p:spTgt spid="4916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49165"/>
                                        </p:tgtEl>
                                        <p:attrNameLst>
                                          <p:attrName>style.visibility</p:attrName>
                                        </p:attrNameLst>
                                      </p:cBhvr>
                                      <p:to>
                                        <p:strVal val="visible"/>
                                      </p:to>
                                    </p:set>
                                    <p:animEffect transition="in" filter="wipe(left)">
                                      <p:cBhvr>
                                        <p:cTn id="23" dur="500"/>
                                        <p:tgtEl>
                                          <p:spTgt spid="4916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49166"/>
                                        </p:tgtEl>
                                        <p:attrNameLst>
                                          <p:attrName>style.visibility</p:attrName>
                                        </p:attrNameLst>
                                      </p:cBhvr>
                                      <p:to>
                                        <p:strVal val="visible"/>
                                      </p:to>
                                    </p:set>
                                    <p:animEffect transition="in" filter="wipe(left)">
                                      <p:cBhvr>
                                        <p:cTn id="28" dur="500"/>
                                        <p:tgtEl>
                                          <p:spTgt spid="49166"/>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3" fill="hold" grpId="0" nodeType="clickEffect">
                                  <p:stCondLst>
                                    <p:cond delay="0"/>
                                  </p:stCondLst>
                                  <p:childTnLst>
                                    <p:set>
                                      <p:cBhvr>
                                        <p:cTn id="32" dur="1" fill="hold">
                                          <p:stCondLst>
                                            <p:cond delay="0"/>
                                          </p:stCondLst>
                                        </p:cTn>
                                        <p:tgtEl>
                                          <p:spTgt spid="49156"/>
                                        </p:tgtEl>
                                        <p:attrNameLst>
                                          <p:attrName>style.visibility</p:attrName>
                                        </p:attrNameLst>
                                      </p:cBhvr>
                                      <p:to>
                                        <p:strVal val="visible"/>
                                      </p:to>
                                    </p:set>
                                    <p:animEffect transition="in" filter="strips(upRight)">
                                      <p:cBhvr>
                                        <p:cTn id="33" dur="500"/>
                                        <p:tgtEl>
                                          <p:spTgt spid="4915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49158">
                                            <p:txEl>
                                              <p:pRg st="0" end="0"/>
                                            </p:txEl>
                                          </p:spTgt>
                                        </p:tgtEl>
                                        <p:attrNameLst>
                                          <p:attrName>style.visibility</p:attrName>
                                        </p:attrNameLst>
                                      </p:cBhvr>
                                      <p:to>
                                        <p:strVal val="visible"/>
                                      </p:to>
                                    </p:set>
                                    <p:animEffect transition="in" filter="wipe(left)">
                                      <p:cBhvr>
                                        <p:cTn id="38" dur="500"/>
                                        <p:tgtEl>
                                          <p:spTgt spid="49158">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49160"/>
                                        </p:tgtEl>
                                        <p:attrNameLst>
                                          <p:attrName>style.visibility</p:attrName>
                                        </p:attrNameLst>
                                      </p:cBhvr>
                                      <p:to>
                                        <p:strVal val="visible"/>
                                      </p:to>
                                    </p:set>
                                    <p:animEffect transition="in" filter="wipe(left)">
                                      <p:cBhvr>
                                        <p:cTn id="43" dur="500"/>
                                        <p:tgtEl>
                                          <p:spTgt spid="49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6" grpId="0" autoUpdateAnimBg="0"/>
      <p:bldP spid="49162" grpId="0" autoUpdateAnimBg="0"/>
      <p:bldP spid="49165"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solidFill>
            <a:schemeClr val="bg2"/>
          </a:solidFill>
        </p:spPr>
        <p:txBody>
          <a:bodyPr/>
          <a:lstStyle/>
          <a:p>
            <a:r>
              <a:rPr lang="zh-CN" altLang="en-US" dirty="0"/>
              <a:t> </a:t>
            </a:r>
            <a:r>
              <a:rPr lang="zh-CN" altLang="en-US" dirty="0">
                <a:solidFill>
                  <a:schemeClr val="tx1"/>
                </a:solidFill>
              </a:rPr>
              <a:t>互感应用</a:t>
            </a:r>
            <a:endParaRPr lang="en-US" altLang="zh-CN" dirty="0">
              <a:solidFill>
                <a:schemeClr val="tx1"/>
              </a:solidFill>
            </a:endParaRPr>
          </a:p>
        </p:txBody>
      </p:sp>
      <p:sp>
        <p:nvSpPr>
          <p:cNvPr id="81" name="矩形 80">
            <a:extLst>
              <a:ext uri="{FF2B5EF4-FFF2-40B4-BE49-F238E27FC236}">
                <a16:creationId xmlns:a16="http://schemas.microsoft.com/office/drawing/2014/main" id="{B070290F-5D81-48E4-8010-45E989003D9F}"/>
              </a:ext>
            </a:extLst>
          </p:cNvPr>
          <p:cNvSpPr/>
          <p:nvPr/>
        </p:nvSpPr>
        <p:spPr>
          <a:xfrm>
            <a:off x="647564" y="1307600"/>
            <a:ext cx="7848872" cy="1384995"/>
          </a:xfrm>
          <a:prstGeom prst="rect">
            <a:avLst/>
          </a:prstGeom>
        </p:spPr>
        <p:txBody>
          <a:bodyPr wrap="square">
            <a:spAutoFit/>
          </a:bodyPr>
          <a:lstStyle/>
          <a:p>
            <a:pPr lvl="0" defTabSz="914400" fontAlgn="base">
              <a:spcBef>
                <a:spcPct val="20000"/>
              </a:spcBef>
              <a:spcAft>
                <a:spcPct val="0"/>
              </a:spcAft>
            </a:pPr>
            <a:r>
              <a:rPr lang="zh-CN" altLang="en-US" sz="2800" b="1" dirty="0">
                <a:solidFill>
                  <a:schemeClr val="bg1">
                    <a:lumMod val="50000"/>
                  </a:schemeClr>
                </a:solidFill>
                <a:latin typeface="黑体" panose="02010609060101010101" pitchFamily="49" charset="-122"/>
                <a:ea typeface="黑体" panose="02010609060101010101" pitchFamily="49" charset="-122"/>
              </a:rPr>
              <a:t>利用互</a:t>
            </a:r>
            <a:r>
              <a:rPr lang="zh-CN" altLang="en-US" sz="2800" b="1" dirty="0">
                <a:solidFill>
                  <a:srgbClr val="FF0000"/>
                </a:solidFill>
                <a:latin typeface="黑体" panose="02010609060101010101" pitchFamily="49" charset="-122"/>
                <a:ea typeface="黑体" panose="02010609060101010101" pitchFamily="49" charset="-122"/>
              </a:rPr>
              <a:t>感现象</a:t>
            </a:r>
            <a:r>
              <a:rPr lang="zh-CN" altLang="en-US" sz="2800" b="1" dirty="0">
                <a:solidFill>
                  <a:schemeClr val="bg1">
                    <a:lumMod val="50000"/>
                  </a:schemeClr>
                </a:solidFill>
                <a:latin typeface="黑体" panose="02010609060101010101" pitchFamily="49" charset="-122"/>
                <a:ea typeface="黑体" panose="02010609060101010101" pitchFamily="49" charset="-122"/>
              </a:rPr>
              <a:t>，可以把能量从一个线圈传递到另一个线圈。因此，互感现象在电工技术和电子技术中有广泛的应用。</a:t>
            </a:r>
            <a:endParaRPr lang="zh-CN" altLang="en-US" sz="2800" dirty="0">
              <a:solidFill>
                <a:schemeClr val="bg1">
                  <a:lumMod val="50000"/>
                </a:schemeClr>
              </a:solidFill>
              <a:latin typeface="黑体" panose="02010609060101010101" pitchFamily="49" charset="-122"/>
              <a:ea typeface="黑体" panose="02010609060101010101" pitchFamily="49" charset="-122"/>
            </a:endParaRPr>
          </a:p>
        </p:txBody>
      </p:sp>
      <p:pic>
        <p:nvPicPr>
          <p:cNvPr id="82" name="Picture 9" descr="20090409_6ed57545c013d8b334bavfcrcYteKa1J">
            <a:extLst>
              <a:ext uri="{FF2B5EF4-FFF2-40B4-BE49-F238E27FC236}">
                <a16:creationId xmlns:a16="http://schemas.microsoft.com/office/drawing/2014/main" id="{9D21288F-251D-4929-A8EA-06DC6BE41A8A}"/>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b="9902"/>
          <a:stretch/>
        </p:blipFill>
        <p:spPr bwMode="auto">
          <a:xfrm>
            <a:off x="4644008" y="3514212"/>
            <a:ext cx="3553270" cy="280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Picture 6" descr="三相C型变压器">
            <a:extLst>
              <a:ext uri="{FF2B5EF4-FFF2-40B4-BE49-F238E27FC236}">
                <a16:creationId xmlns:a16="http://schemas.microsoft.com/office/drawing/2014/main" id="{A158FD0B-5517-4E0E-9763-3FB2818BE5EB}"/>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043608" y="3518588"/>
            <a:ext cx="2661649" cy="280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文本框 83">
            <a:extLst>
              <a:ext uri="{FF2B5EF4-FFF2-40B4-BE49-F238E27FC236}">
                <a16:creationId xmlns:a16="http://schemas.microsoft.com/office/drawing/2014/main" id="{D51058AF-DC7E-4F5E-9C8A-7E9DF76D52ED}"/>
              </a:ext>
            </a:extLst>
          </p:cNvPr>
          <p:cNvSpPr txBox="1"/>
          <p:nvPr/>
        </p:nvSpPr>
        <p:spPr>
          <a:xfrm>
            <a:off x="1741085" y="2846976"/>
            <a:ext cx="1266693" cy="523220"/>
          </a:xfrm>
          <a:prstGeom prst="rect">
            <a:avLst/>
          </a:prstGeom>
          <a:noFill/>
        </p:spPr>
        <p:txBody>
          <a:bodyPr wrap="none" rtlCol="0">
            <a:spAutoFit/>
          </a:bodyPr>
          <a:lstStyle/>
          <a:p>
            <a:pPr algn="l"/>
            <a:r>
              <a:rPr lang="zh-CN" altLang="en-US" sz="2800" b="1" dirty="0">
                <a:solidFill>
                  <a:schemeClr val="bg1">
                    <a:lumMod val="50000"/>
                  </a:schemeClr>
                </a:solidFill>
                <a:latin typeface="Cambria Math" panose="02040503050406030204" pitchFamily="18" charset="0"/>
                <a:ea typeface="黑体" panose="02010609060101010101" pitchFamily="49" charset="-122"/>
              </a:rPr>
              <a:t>变压器</a:t>
            </a:r>
            <a:endParaRPr lang="en-US" sz="2800" b="1" dirty="0">
              <a:solidFill>
                <a:schemeClr val="bg1">
                  <a:lumMod val="50000"/>
                </a:schemeClr>
              </a:solidFill>
              <a:latin typeface="Cambria Math" panose="02040503050406030204" pitchFamily="18" charset="0"/>
              <a:ea typeface="黑体" panose="02010609060101010101" pitchFamily="49" charset="-122"/>
            </a:endParaRPr>
          </a:p>
        </p:txBody>
      </p:sp>
      <p:sp>
        <p:nvSpPr>
          <p:cNvPr id="85" name="文本框 84">
            <a:extLst>
              <a:ext uri="{FF2B5EF4-FFF2-40B4-BE49-F238E27FC236}">
                <a16:creationId xmlns:a16="http://schemas.microsoft.com/office/drawing/2014/main" id="{A3006384-3C0F-4E3B-BE7B-661B0A36FEF9}"/>
              </a:ext>
            </a:extLst>
          </p:cNvPr>
          <p:cNvSpPr txBox="1"/>
          <p:nvPr/>
        </p:nvSpPr>
        <p:spPr>
          <a:xfrm>
            <a:off x="5787296" y="2846976"/>
            <a:ext cx="1266693" cy="523220"/>
          </a:xfrm>
          <a:prstGeom prst="rect">
            <a:avLst/>
          </a:prstGeom>
          <a:noFill/>
        </p:spPr>
        <p:txBody>
          <a:bodyPr wrap="none" rtlCol="0">
            <a:spAutoFit/>
          </a:bodyPr>
          <a:lstStyle/>
          <a:p>
            <a:pPr algn="l"/>
            <a:r>
              <a:rPr lang="zh-CN" altLang="en-US" sz="2800" b="1" dirty="0">
                <a:solidFill>
                  <a:schemeClr val="bg1">
                    <a:lumMod val="50000"/>
                  </a:schemeClr>
                </a:solidFill>
                <a:latin typeface="Cambria Math" panose="02040503050406030204" pitchFamily="18" charset="0"/>
                <a:ea typeface="黑体" panose="02010609060101010101" pitchFamily="49" charset="-122"/>
              </a:rPr>
              <a:t>收音机</a:t>
            </a:r>
            <a:endParaRPr lang="en-US" sz="2800" b="1" dirty="0">
              <a:solidFill>
                <a:schemeClr val="bg1">
                  <a:lumMod val="50000"/>
                </a:schemeClr>
              </a:solidFill>
              <a:latin typeface="Cambria Math" panose="02040503050406030204" pitchFamily="18" charset="0"/>
              <a:ea typeface="黑体" panose="02010609060101010101" pitchFamily="49" charset="-122"/>
            </a:endParaRPr>
          </a:p>
        </p:txBody>
      </p:sp>
    </p:spTree>
    <p:extLst>
      <p:ext uri="{BB962C8B-B14F-4D97-AF65-F5344CB8AC3E}">
        <p14:creationId xmlns:p14="http://schemas.microsoft.com/office/powerpoint/2010/main" val="2626502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4" grpId="0"/>
      <p:bldP spid="85" grpId="0"/>
    </p:bld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181" name="Text Box 5"/>
          <p:cNvSpPr txBox="1">
            <a:spLocks noChangeArrowheads="1"/>
          </p:cNvSpPr>
          <p:nvPr/>
        </p:nvSpPr>
        <p:spPr bwMode="auto">
          <a:xfrm>
            <a:off x="381000" y="228600"/>
            <a:ext cx="8534400" cy="254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5000"/>
              </a:lnSpc>
              <a:spcBef>
                <a:spcPct val="50000"/>
              </a:spcBef>
            </a:pPr>
            <a:r>
              <a:rPr kumimoji="1" lang="zh-CN" altLang="en-US" sz="2800" b="1">
                <a:solidFill>
                  <a:srgbClr val="FFFF00"/>
                </a:solidFill>
                <a:latin typeface="Times New Roman" panose="02020603050405020304" pitchFamily="18" charset="0"/>
              </a:rPr>
              <a:t>例</a:t>
            </a:r>
            <a:r>
              <a:rPr kumimoji="1" lang="en-US" altLang="zh-CN" sz="2800" b="1">
                <a:solidFill>
                  <a:srgbClr val="FFFF00"/>
                </a:solidFill>
                <a:latin typeface="Times New Roman" panose="02020603050405020304" pitchFamily="18" charset="0"/>
              </a:rPr>
              <a:t>9.</a:t>
            </a:r>
            <a:r>
              <a:rPr kumimoji="1" lang="en-US" altLang="zh-CN" sz="2800" b="1">
                <a:latin typeface="Times New Roman" panose="02020603050405020304" pitchFamily="18" charset="0"/>
              </a:rPr>
              <a:t> </a:t>
            </a:r>
            <a:r>
              <a:rPr kumimoji="1" lang="zh-CN" altLang="en-US" sz="2800" b="1">
                <a:latin typeface="Times New Roman" panose="02020603050405020304" pitchFamily="18" charset="0"/>
              </a:rPr>
              <a:t>设在一长为</a:t>
            </a:r>
            <a:r>
              <a:rPr kumimoji="1" lang="en-US" altLang="zh-CN" sz="2800" b="1">
                <a:latin typeface="Times New Roman" panose="02020603050405020304" pitchFamily="18" charset="0"/>
              </a:rPr>
              <a:t>1m</a:t>
            </a:r>
            <a:r>
              <a:rPr kumimoji="1" lang="zh-CN" altLang="en-US" sz="2800" b="1">
                <a:latin typeface="Times New Roman" panose="02020603050405020304" pitchFamily="18" charset="0"/>
              </a:rPr>
              <a:t>，横断面积</a:t>
            </a:r>
            <a:r>
              <a:rPr kumimoji="1" lang="en-US" altLang="zh-CN" sz="2800" b="1" i="1">
                <a:latin typeface="Times New Roman" panose="02020603050405020304" pitchFamily="18" charset="0"/>
              </a:rPr>
              <a:t>S </a:t>
            </a:r>
            <a:r>
              <a:rPr kumimoji="1" lang="en-US" altLang="zh-CN" sz="2800" b="1">
                <a:latin typeface="Times New Roman" panose="02020603050405020304" pitchFamily="18" charset="0"/>
              </a:rPr>
              <a:t>=10cm</a:t>
            </a:r>
            <a:r>
              <a:rPr kumimoji="1" lang="en-US" altLang="zh-CN" sz="2800" b="1" baseline="30000">
                <a:latin typeface="Times New Roman" panose="02020603050405020304" pitchFamily="18" charset="0"/>
              </a:rPr>
              <a:t>2</a:t>
            </a:r>
            <a:r>
              <a:rPr kumimoji="1" lang="zh-CN" altLang="en-US" sz="2800" b="1">
                <a:latin typeface="Times New Roman" panose="02020603050405020304" pitchFamily="18" charset="0"/>
              </a:rPr>
              <a:t>的长直螺线管上，先绕 </a:t>
            </a:r>
            <a:r>
              <a:rPr kumimoji="1" lang="en-US" altLang="zh-CN" sz="2800" b="1" i="1">
                <a:latin typeface="Times New Roman" panose="02020603050405020304" pitchFamily="18" charset="0"/>
              </a:rPr>
              <a:t>N</a:t>
            </a:r>
            <a:r>
              <a:rPr kumimoji="1" lang="en-US" altLang="zh-CN" sz="2800" b="1" baseline="-25000">
                <a:latin typeface="Times New Roman" panose="02020603050405020304" pitchFamily="18" charset="0"/>
              </a:rPr>
              <a:t>1 </a:t>
            </a:r>
            <a:r>
              <a:rPr kumimoji="1" lang="en-US" altLang="zh-CN" sz="2800" b="1">
                <a:latin typeface="Times New Roman" panose="02020603050405020304" pitchFamily="18" charset="0"/>
              </a:rPr>
              <a:t>=1000</a:t>
            </a:r>
            <a:r>
              <a:rPr kumimoji="1" lang="zh-CN" altLang="en-US" sz="2800" b="1">
                <a:latin typeface="Times New Roman" panose="02020603050405020304" pitchFamily="18" charset="0"/>
              </a:rPr>
              <a:t>匝线圈，再绕</a:t>
            </a:r>
            <a:r>
              <a:rPr kumimoji="1" lang="en-US" altLang="zh-CN" sz="2800" b="1" i="1">
                <a:latin typeface="Times New Roman" panose="02020603050405020304" pitchFamily="18" charset="0"/>
              </a:rPr>
              <a:t>N</a:t>
            </a:r>
            <a:r>
              <a:rPr kumimoji="1" lang="en-US" altLang="zh-CN" sz="2800" b="1" baseline="-25000">
                <a:latin typeface="Times New Roman" panose="02020603050405020304" pitchFamily="18" charset="0"/>
              </a:rPr>
              <a:t>2</a:t>
            </a:r>
            <a:r>
              <a:rPr kumimoji="1" lang="en-US" altLang="zh-CN" sz="2800" b="1">
                <a:latin typeface="Times New Roman" panose="02020603050405020304" pitchFamily="18" charset="0"/>
              </a:rPr>
              <a:t>=200</a:t>
            </a:r>
            <a:r>
              <a:rPr kumimoji="1" lang="zh-CN" altLang="en-US" sz="2800" b="1">
                <a:latin typeface="Times New Roman" panose="02020603050405020304" pitchFamily="18" charset="0"/>
              </a:rPr>
              <a:t>匝的线圈。（</a:t>
            </a:r>
            <a:r>
              <a:rPr kumimoji="1" lang="en-US" altLang="zh-CN" sz="2800" b="1">
                <a:latin typeface="Times New Roman" panose="02020603050405020304" pitchFamily="18" charset="0"/>
              </a:rPr>
              <a:t>1</a:t>
            </a:r>
            <a:r>
              <a:rPr kumimoji="1" lang="zh-CN" altLang="en-US" sz="2800" b="1">
                <a:latin typeface="Times New Roman" panose="02020603050405020304" pitchFamily="18" charset="0"/>
              </a:rPr>
              <a:t>）计算互感系数（</a:t>
            </a:r>
            <a:r>
              <a:rPr kumimoji="1" lang="en-US" altLang="zh-CN" sz="2800" b="1">
                <a:latin typeface="Times New Roman" panose="02020603050405020304" pitchFamily="18" charset="0"/>
              </a:rPr>
              <a:t>2</a:t>
            </a:r>
            <a:r>
              <a:rPr kumimoji="1" lang="zh-CN" altLang="en-US" sz="2800" b="1">
                <a:latin typeface="Times New Roman" panose="02020603050405020304" pitchFamily="18" charset="0"/>
              </a:rPr>
              <a:t>）若回路</a:t>
            </a:r>
            <a:r>
              <a:rPr kumimoji="1" lang="en-US" altLang="zh-CN" sz="2800" b="1">
                <a:latin typeface="Times New Roman" panose="02020603050405020304" pitchFamily="18" charset="0"/>
              </a:rPr>
              <a:t>1</a:t>
            </a:r>
            <a:r>
              <a:rPr kumimoji="1" lang="zh-CN" altLang="en-US" sz="2800" b="1">
                <a:latin typeface="Times New Roman" panose="02020603050405020304" pitchFamily="18" charset="0"/>
              </a:rPr>
              <a:t>中电流的变化率为</a:t>
            </a:r>
            <a:r>
              <a:rPr kumimoji="1" lang="en-US" altLang="zh-CN" sz="2800" b="1">
                <a:latin typeface="Times New Roman" panose="02020603050405020304" pitchFamily="18" charset="0"/>
              </a:rPr>
              <a:t>10A/s</a:t>
            </a:r>
            <a:r>
              <a:rPr kumimoji="1" lang="zh-CN" altLang="en-US" sz="2800" b="1">
                <a:latin typeface="Times New Roman" panose="02020603050405020304" pitchFamily="18" charset="0"/>
              </a:rPr>
              <a:t>。求回路</a:t>
            </a:r>
            <a:r>
              <a:rPr kumimoji="1" lang="en-US" altLang="zh-CN" sz="2800" b="1">
                <a:latin typeface="Times New Roman" panose="02020603050405020304" pitchFamily="18" charset="0"/>
              </a:rPr>
              <a:t>2</a:t>
            </a:r>
            <a:r>
              <a:rPr kumimoji="1" lang="zh-CN" altLang="en-US" sz="2800" b="1">
                <a:latin typeface="Times New Roman" panose="02020603050405020304" pitchFamily="18" charset="0"/>
              </a:rPr>
              <a:t>中引起的互感电动势。（</a:t>
            </a:r>
            <a:r>
              <a:rPr kumimoji="1" lang="en-US" altLang="zh-CN" sz="2800" b="1">
                <a:latin typeface="Times New Roman" panose="02020603050405020304" pitchFamily="18" charset="0"/>
              </a:rPr>
              <a:t>3</a:t>
            </a:r>
            <a:r>
              <a:rPr kumimoji="1" lang="zh-CN" altLang="en-US" sz="2800" b="1">
                <a:latin typeface="Times New Roman" panose="02020603050405020304" pitchFamily="18" charset="0"/>
              </a:rPr>
              <a:t>）</a:t>
            </a:r>
            <a:r>
              <a:rPr kumimoji="1" lang="en-US" altLang="zh-CN" sz="2800" b="1" i="1">
                <a:latin typeface="Times New Roman" panose="02020603050405020304" pitchFamily="18" charset="0"/>
              </a:rPr>
              <a:t>M</a:t>
            </a:r>
            <a:r>
              <a:rPr kumimoji="1" lang="zh-CN" altLang="en-US" sz="2800" b="1">
                <a:latin typeface="Times New Roman" panose="02020603050405020304" pitchFamily="18" charset="0"/>
              </a:rPr>
              <a:t>和</a:t>
            </a:r>
            <a:r>
              <a:rPr kumimoji="1" lang="en-US" altLang="zh-CN" sz="2800" b="1" i="1">
                <a:latin typeface="Times New Roman" panose="02020603050405020304" pitchFamily="18" charset="0"/>
              </a:rPr>
              <a:t>L</a:t>
            </a:r>
            <a:r>
              <a:rPr kumimoji="1" lang="zh-CN" altLang="en-US" sz="2800" b="1">
                <a:latin typeface="Times New Roman" panose="02020603050405020304" pitchFamily="18" charset="0"/>
              </a:rPr>
              <a:t>的关系。</a:t>
            </a:r>
          </a:p>
        </p:txBody>
      </p:sp>
      <p:sp>
        <p:nvSpPr>
          <p:cNvPr id="50204" name="Rectangle 28"/>
          <p:cNvSpPr>
            <a:spLocks noChangeArrowheads="1"/>
          </p:cNvSpPr>
          <p:nvPr/>
        </p:nvSpPr>
        <p:spPr bwMode="auto">
          <a:xfrm>
            <a:off x="395288" y="2693988"/>
            <a:ext cx="8953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a:solidFill>
                  <a:srgbClr val="FFFF00"/>
                </a:solidFill>
                <a:latin typeface="黑体" panose="02010609060101010101" pitchFamily="49" charset="-122"/>
                <a:ea typeface="黑体" panose="02010609060101010101" pitchFamily="49" charset="-122"/>
              </a:rPr>
              <a:t>解：</a:t>
            </a:r>
          </a:p>
        </p:txBody>
      </p:sp>
      <p:graphicFrame>
        <p:nvGraphicFramePr>
          <p:cNvPr id="50205" name="Object 29"/>
          <p:cNvGraphicFramePr>
            <a:graphicFrameLocks noChangeAspect="1"/>
          </p:cNvGraphicFramePr>
          <p:nvPr/>
        </p:nvGraphicFramePr>
        <p:xfrm>
          <a:off x="1871663" y="2554288"/>
          <a:ext cx="2047875" cy="1019175"/>
        </p:xfrm>
        <a:graphic>
          <a:graphicData uri="http://schemas.openxmlformats.org/presentationml/2006/ole">
            <mc:AlternateContent xmlns:mc="http://schemas.openxmlformats.org/markup-compatibility/2006">
              <mc:Choice xmlns:v="urn:schemas-microsoft-com:vml" Requires="v">
                <p:oleObj spid="_x0000_s93200" name="公式" r:id="rId3" imgW="661680" imgH="318240" progId="Equation.3">
                  <p:embed/>
                </p:oleObj>
              </mc:Choice>
              <mc:Fallback>
                <p:oleObj name="公式" r:id="rId3" imgW="661680" imgH="318240" progId="Equation.3">
                  <p:embed/>
                  <p:pic>
                    <p:nvPicPr>
                      <p:cNvPr id="0" name="Object 29" descr="image2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1663" y="2554288"/>
                        <a:ext cx="2047875" cy="1019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206" name="Object 30"/>
          <p:cNvGraphicFramePr>
            <a:graphicFrameLocks noChangeAspect="1"/>
          </p:cNvGraphicFramePr>
          <p:nvPr/>
        </p:nvGraphicFramePr>
        <p:xfrm>
          <a:off x="473075" y="3509963"/>
          <a:ext cx="4133850" cy="998537"/>
        </p:xfrm>
        <a:graphic>
          <a:graphicData uri="http://schemas.openxmlformats.org/presentationml/2006/ole">
            <mc:AlternateContent xmlns:mc="http://schemas.openxmlformats.org/markup-compatibility/2006">
              <mc:Choice xmlns:v="urn:schemas-microsoft-com:vml" Requires="v">
                <p:oleObj spid="_x0000_s93201" name="Equation" r:id="rId5" imgW="1380600" imgH="318240" progId="">
                  <p:embed/>
                </p:oleObj>
              </mc:Choice>
              <mc:Fallback>
                <p:oleObj name="Equation" r:id="rId5" imgW="1380600" imgH="318240" progId="">
                  <p:embed/>
                  <p:pic>
                    <p:nvPicPr>
                      <p:cNvPr id="0" name="Object 30" descr="image24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075" y="3509963"/>
                        <a:ext cx="4133850" cy="998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207" name="Object 31"/>
          <p:cNvGraphicFramePr>
            <a:graphicFrameLocks noChangeAspect="1"/>
          </p:cNvGraphicFramePr>
          <p:nvPr/>
        </p:nvGraphicFramePr>
        <p:xfrm>
          <a:off x="898525" y="4511675"/>
          <a:ext cx="6283325" cy="1149350"/>
        </p:xfrm>
        <a:graphic>
          <a:graphicData uri="http://schemas.openxmlformats.org/presentationml/2006/ole">
            <mc:AlternateContent xmlns:mc="http://schemas.openxmlformats.org/markup-compatibility/2006">
              <mc:Choice xmlns:v="urn:schemas-microsoft-com:vml" Requires="v">
                <p:oleObj spid="_x0000_s93202" name="Equation" r:id="rId7" imgW="2001600" imgH="350640" progId="">
                  <p:embed/>
                </p:oleObj>
              </mc:Choice>
              <mc:Fallback>
                <p:oleObj name="Equation" r:id="rId7" imgW="2001600" imgH="350640" progId="">
                  <p:embed/>
                  <p:pic>
                    <p:nvPicPr>
                      <p:cNvPr id="0" name="Object 31" descr="image24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8525" y="4511675"/>
                        <a:ext cx="6283325" cy="1149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208" name="Object 32"/>
          <p:cNvGraphicFramePr>
            <a:graphicFrameLocks noChangeAspect="1"/>
          </p:cNvGraphicFramePr>
          <p:nvPr/>
        </p:nvGraphicFramePr>
        <p:xfrm>
          <a:off x="673100" y="5614988"/>
          <a:ext cx="7569200" cy="982662"/>
        </p:xfrm>
        <a:graphic>
          <a:graphicData uri="http://schemas.openxmlformats.org/presentationml/2006/ole">
            <mc:AlternateContent xmlns:mc="http://schemas.openxmlformats.org/markup-compatibility/2006">
              <mc:Choice xmlns:v="urn:schemas-microsoft-com:vml" Requires="v">
                <p:oleObj spid="_x0000_s93203" name="Equation" r:id="rId9" imgW="2573640" imgH="318240" progId="">
                  <p:embed/>
                </p:oleObj>
              </mc:Choice>
              <mc:Fallback>
                <p:oleObj name="Equation" r:id="rId9" imgW="2573640" imgH="318240" progId="">
                  <p:embed/>
                  <p:pic>
                    <p:nvPicPr>
                      <p:cNvPr id="0" name="Object 32" descr="image24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3100" y="5614988"/>
                        <a:ext cx="7569200" cy="982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0213" name="Group 37"/>
          <p:cNvGrpSpPr/>
          <p:nvPr/>
        </p:nvGrpSpPr>
        <p:grpSpPr bwMode="auto">
          <a:xfrm>
            <a:off x="4787900" y="2492375"/>
            <a:ext cx="3960813" cy="2016125"/>
            <a:chOff x="3016" y="1570"/>
            <a:chExt cx="2495" cy="1270"/>
          </a:xfrm>
        </p:grpSpPr>
        <p:sp>
          <p:nvSpPr>
            <p:cNvPr id="74761" name="Rectangle 33"/>
            <p:cNvSpPr>
              <a:spLocks noChangeArrowheads="1"/>
            </p:cNvSpPr>
            <p:nvPr/>
          </p:nvSpPr>
          <p:spPr bwMode="auto">
            <a:xfrm>
              <a:off x="3016" y="1570"/>
              <a:ext cx="2495" cy="1270"/>
            </a:xfrm>
            <a:prstGeom prst="rect">
              <a:avLst/>
            </a:prstGeom>
            <a:solidFill>
              <a:srgbClr val="0066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74762" name="Group 7"/>
            <p:cNvGrpSpPr/>
            <p:nvPr/>
          </p:nvGrpSpPr>
          <p:grpSpPr bwMode="auto">
            <a:xfrm>
              <a:off x="3198" y="1706"/>
              <a:ext cx="2160" cy="720"/>
              <a:chOff x="2976" y="1632"/>
              <a:chExt cx="2160" cy="720"/>
            </a:xfrm>
          </p:grpSpPr>
          <p:sp>
            <p:nvSpPr>
              <p:cNvPr id="74772" name="AutoShape 8"/>
              <p:cNvSpPr>
                <a:spLocks noChangeArrowheads="1"/>
              </p:cNvSpPr>
              <p:nvPr/>
            </p:nvSpPr>
            <p:spPr bwMode="auto">
              <a:xfrm rot="5400000">
                <a:off x="3744" y="912"/>
                <a:ext cx="624" cy="2160"/>
              </a:xfrm>
              <a:prstGeom prst="can">
                <a:avLst>
                  <a:gd name="adj" fmla="val 54487"/>
                </a:avLst>
              </a:prstGeom>
              <a:gradFill rotWithShape="0">
                <a:gsLst>
                  <a:gs pos="0">
                    <a:srgbClr val="FFCCCC"/>
                  </a:gs>
                  <a:gs pos="100000">
                    <a:srgbClr val="765E5E"/>
                  </a:gs>
                </a:gsLst>
                <a:lin ang="5400000" scaled="1"/>
              </a:gradFill>
              <a:ln w="9525">
                <a:solidFill>
                  <a:srgbClr val="FFCCCC"/>
                </a:solidFill>
                <a:round/>
              </a:ln>
              <a:effectLst/>
              <a:extLst>
                <a:ext uri="{AF507438-7753-43E0-B8FC-AC1667EBCBE1}">
                  <a14:hiddenEffects xmlns:a14="http://schemas.microsoft.com/office/drawing/2010/main">
                    <a:effectLst>
                      <a:outerShdw kx="-3284103" algn="b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4773" name="Arc 9"/>
              <p:cNvSpPr/>
              <p:nvPr/>
            </p:nvSpPr>
            <p:spPr bwMode="auto">
              <a:xfrm flipH="1">
                <a:off x="3072" y="1632"/>
                <a:ext cx="385" cy="720"/>
              </a:xfrm>
              <a:custGeom>
                <a:avLst/>
                <a:gdLst>
                  <a:gd name="T0" fmla="*/ 54 w 34649"/>
                  <a:gd name="T1" fmla="*/ 27 h 43200"/>
                  <a:gd name="T2" fmla="*/ 0 w 34649"/>
                  <a:gd name="T3" fmla="*/ 647 h 43200"/>
                  <a:gd name="T4" fmla="*/ 145 w 34649"/>
                  <a:gd name="T5" fmla="*/ 360 h 43200"/>
                  <a:gd name="T6" fmla="*/ 0 60000 65536"/>
                  <a:gd name="T7" fmla="*/ 0 60000 65536"/>
                  <a:gd name="T8" fmla="*/ 0 60000 65536"/>
                </a:gdLst>
                <a:ahLst/>
                <a:cxnLst>
                  <a:cxn ang="T6">
                    <a:pos x="T0" y="T1"/>
                  </a:cxn>
                  <a:cxn ang="T7">
                    <a:pos x="T2" y="T3"/>
                  </a:cxn>
                  <a:cxn ang="T8">
                    <a:pos x="T4" y="T5"/>
                  </a:cxn>
                </a:cxnLst>
                <a:rect l="0" t="0" r="r" b="b"/>
                <a:pathLst>
                  <a:path w="34649" h="43200" fill="none" extrusionOk="0">
                    <a:moveTo>
                      <a:pt x="4851" y="1615"/>
                    </a:moveTo>
                    <a:cubicBezTo>
                      <a:pt x="7453" y="548"/>
                      <a:pt x="10237" y="-1"/>
                      <a:pt x="13049" y="0"/>
                    </a:cubicBezTo>
                    <a:cubicBezTo>
                      <a:pt x="24978" y="0"/>
                      <a:pt x="34649" y="9670"/>
                      <a:pt x="34649" y="21600"/>
                    </a:cubicBezTo>
                    <a:cubicBezTo>
                      <a:pt x="34649" y="33529"/>
                      <a:pt x="24978" y="43200"/>
                      <a:pt x="13049" y="43200"/>
                    </a:cubicBezTo>
                    <a:cubicBezTo>
                      <a:pt x="8337" y="43200"/>
                      <a:pt x="3754" y="41659"/>
                      <a:pt x="0" y="38812"/>
                    </a:cubicBezTo>
                  </a:path>
                  <a:path w="34649" h="43200" stroke="0" extrusionOk="0">
                    <a:moveTo>
                      <a:pt x="4851" y="1615"/>
                    </a:moveTo>
                    <a:cubicBezTo>
                      <a:pt x="7453" y="548"/>
                      <a:pt x="10237" y="-1"/>
                      <a:pt x="13049" y="0"/>
                    </a:cubicBezTo>
                    <a:cubicBezTo>
                      <a:pt x="24978" y="0"/>
                      <a:pt x="34649" y="9670"/>
                      <a:pt x="34649" y="21600"/>
                    </a:cubicBezTo>
                    <a:cubicBezTo>
                      <a:pt x="34649" y="33529"/>
                      <a:pt x="24978" y="43200"/>
                      <a:pt x="13049" y="43200"/>
                    </a:cubicBezTo>
                    <a:cubicBezTo>
                      <a:pt x="8337" y="43200"/>
                      <a:pt x="3754" y="41659"/>
                      <a:pt x="0" y="38812"/>
                    </a:cubicBezTo>
                    <a:lnTo>
                      <a:pt x="13049" y="21600"/>
                    </a:lnTo>
                    <a:lnTo>
                      <a:pt x="4851" y="1615"/>
                    </a:lnTo>
                    <a:close/>
                  </a:path>
                </a:pathLst>
              </a:custGeom>
              <a:noFill/>
              <a:ln w="9525">
                <a:solidFill>
                  <a:srgbClr val="FFFF00"/>
                </a:solidFill>
                <a:round/>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74774" name="Arc 10"/>
              <p:cNvSpPr/>
              <p:nvPr/>
            </p:nvSpPr>
            <p:spPr bwMode="auto">
              <a:xfrm flipH="1">
                <a:off x="3264" y="1632"/>
                <a:ext cx="385" cy="720"/>
              </a:xfrm>
              <a:custGeom>
                <a:avLst/>
                <a:gdLst>
                  <a:gd name="T0" fmla="*/ 54 w 34649"/>
                  <a:gd name="T1" fmla="*/ 27 h 43200"/>
                  <a:gd name="T2" fmla="*/ 0 w 34649"/>
                  <a:gd name="T3" fmla="*/ 647 h 43200"/>
                  <a:gd name="T4" fmla="*/ 145 w 34649"/>
                  <a:gd name="T5" fmla="*/ 360 h 43200"/>
                  <a:gd name="T6" fmla="*/ 0 60000 65536"/>
                  <a:gd name="T7" fmla="*/ 0 60000 65536"/>
                  <a:gd name="T8" fmla="*/ 0 60000 65536"/>
                </a:gdLst>
                <a:ahLst/>
                <a:cxnLst>
                  <a:cxn ang="T6">
                    <a:pos x="T0" y="T1"/>
                  </a:cxn>
                  <a:cxn ang="T7">
                    <a:pos x="T2" y="T3"/>
                  </a:cxn>
                  <a:cxn ang="T8">
                    <a:pos x="T4" y="T5"/>
                  </a:cxn>
                </a:cxnLst>
                <a:rect l="0" t="0" r="r" b="b"/>
                <a:pathLst>
                  <a:path w="34649" h="43200" fill="none" extrusionOk="0">
                    <a:moveTo>
                      <a:pt x="4851" y="1615"/>
                    </a:moveTo>
                    <a:cubicBezTo>
                      <a:pt x="7453" y="548"/>
                      <a:pt x="10237" y="-1"/>
                      <a:pt x="13049" y="0"/>
                    </a:cubicBezTo>
                    <a:cubicBezTo>
                      <a:pt x="24978" y="0"/>
                      <a:pt x="34649" y="9670"/>
                      <a:pt x="34649" y="21600"/>
                    </a:cubicBezTo>
                    <a:cubicBezTo>
                      <a:pt x="34649" y="33529"/>
                      <a:pt x="24978" y="43200"/>
                      <a:pt x="13049" y="43200"/>
                    </a:cubicBezTo>
                    <a:cubicBezTo>
                      <a:pt x="8337" y="43200"/>
                      <a:pt x="3754" y="41659"/>
                      <a:pt x="0" y="38812"/>
                    </a:cubicBezTo>
                  </a:path>
                  <a:path w="34649" h="43200" stroke="0" extrusionOk="0">
                    <a:moveTo>
                      <a:pt x="4851" y="1615"/>
                    </a:moveTo>
                    <a:cubicBezTo>
                      <a:pt x="7453" y="548"/>
                      <a:pt x="10237" y="-1"/>
                      <a:pt x="13049" y="0"/>
                    </a:cubicBezTo>
                    <a:cubicBezTo>
                      <a:pt x="24978" y="0"/>
                      <a:pt x="34649" y="9670"/>
                      <a:pt x="34649" y="21600"/>
                    </a:cubicBezTo>
                    <a:cubicBezTo>
                      <a:pt x="34649" y="33529"/>
                      <a:pt x="24978" y="43200"/>
                      <a:pt x="13049" y="43200"/>
                    </a:cubicBezTo>
                    <a:cubicBezTo>
                      <a:pt x="8337" y="43200"/>
                      <a:pt x="3754" y="41659"/>
                      <a:pt x="0" y="38812"/>
                    </a:cubicBezTo>
                    <a:lnTo>
                      <a:pt x="13049" y="21600"/>
                    </a:lnTo>
                    <a:lnTo>
                      <a:pt x="4851" y="1615"/>
                    </a:lnTo>
                    <a:close/>
                  </a:path>
                </a:pathLst>
              </a:custGeom>
              <a:noFill/>
              <a:ln w="9525">
                <a:solidFill>
                  <a:srgbClr val="FFFF00"/>
                </a:solidFill>
                <a:round/>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74775" name="Arc 11"/>
              <p:cNvSpPr/>
              <p:nvPr/>
            </p:nvSpPr>
            <p:spPr bwMode="auto">
              <a:xfrm flipH="1">
                <a:off x="3456" y="1632"/>
                <a:ext cx="385" cy="720"/>
              </a:xfrm>
              <a:custGeom>
                <a:avLst/>
                <a:gdLst>
                  <a:gd name="T0" fmla="*/ 54 w 34649"/>
                  <a:gd name="T1" fmla="*/ 27 h 43200"/>
                  <a:gd name="T2" fmla="*/ 0 w 34649"/>
                  <a:gd name="T3" fmla="*/ 647 h 43200"/>
                  <a:gd name="T4" fmla="*/ 145 w 34649"/>
                  <a:gd name="T5" fmla="*/ 360 h 43200"/>
                  <a:gd name="T6" fmla="*/ 0 60000 65536"/>
                  <a:gd name="T7" fmla="*/ 0 60000 65536"/>
                  <a:gd name="T8" fmla="*/ 0 60000 65536"/>
                </a:gdLst>
                <a:ahLst/>
                <a:cxnLst>
                  <a:cxn ang="T6">
                    <a:pos x="T0" y="T1"/>
                  </a:cxn>
                  <a:cxn ang="T7">
                    <a:pos x="T2" y="T3"/>
                  </a:cxn>
                  <a:cxn ang="T8">
                    <a:pos x="T4" y="T5"/>
                  </a:cxn>
                </a:cxnLst>
                <a:rect l="0" t="0" r="r" b="b"/>
                <a:pathLst>
                  <a:path w="34649" h="43200" fill="none" extrusionOk="0">
                    <a:moveTo>
                      <a:pt x="4851" y="1615"/>
                    </a:moveTo>
                    <a:cubicBezTo>
                      <a:pt x="7453" y="548"/>
                      <a:pt x="10237" y="-1"/>
                      <a:pt x="13049" y="0"/>
                    </a:cubicBezTo>
                    <a:cubicBezTo>
                      <a:pt x="24978" y="0"/>
                      <a:pt x="34649" y="9670"/>
                      <a:pt x="34649" y="21600"/>
                    </a:cubicBezTo>
                    <a:cubicBezTo>
                      <a:pt x="34649" y="33529"/>
                      <a:pt x="24978" y="43200"/>
                      <a:pt x="13049" y="43200"/>
                    </a:cubicBezTo>
                    <a:cubicBezTo>
                      <a:pt x="8337" y="43200"/>
                      <a:pt x="3754" y="41659"/>
                      <a:pt x="0" y="38812"/>
                    </a:cubicBezTo>
                  </a:path>
                  <a:path w="34649" h="43200" stroke="0" extrusionOk="0">
                    <a:moveTo>
                      <a:pt x="4851" y="1615"/>
                    </a:moveTo>
                    <a:cubicBezTo>
                      <a:pt x="7453" y="548"/>
                      <a:pt x="10237" y="-1"/>
                      <a:pt x="13049" y="0"/>
                    </a:cubicBezTo>
                    <a:cubicBezTo>
                      <a:pt x="24978" y="0"/>
                      <a:pt x="34649" y="9670"/>
                      <a:pt x="34649" y="21600"/>
                    </a:cubicBezTo>
                    <a:cubicBezTo>
                      <a:pt x="34649" y="33529"/>
                      <a:pt x="24978" y="43200"/>
                      <a:pt x="13049" y="43200"/>
                    </a:cubicBezTo>
                    <a:cubicBezTo>
                      <a:pt x="8337" y="43200"/>
                      <a:pt x="3754" y="41659"/>
                      <a:pt x="0" y="38812"/>
                    </a:cubicBezTo>
                    <a:lnTo>
                      <a:pt x="13049" y="21600"/>
                    </a:lnTo>
                    <a:lnTo>
                      <a:pt x="4851" y="1615"/>
                    </a:lnTo>
                    <a:close/>
                  </a:path>
                </a:pathLst>
              </a:custGeom>
              <a:noFill/>
              <a:ln w="9525">
                <a:solidFill>
                  <a:srgbClr val="FFFF00"/>
                </a:solidFill>
                <a:round/>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74776" name="Arc 12"/>
              <p:cNvSpPr/>
              <p:nvPr/>
            </p:nvSpPr>
            <p:spPr bwMode="auto">
              <a:xfrm flipH="1">
                <a:off x="3648" y="1632"/>
                <a:ext cx="385" cy="720"/>
              </a:xfrm>
              <a:custGeom>
                <a:avLst/>
                <a:gdLst>
                  <a:gd name="T0" fmla="*/ 54 w 34649"/>
                  <a:gd name="T1" fmla="*/ 27 h 43200"/>
                  <a:gd name="T2" fmla="*/ 0 w 34649"/>
                  <a:gd name="T3" fmla="*/ 647 h 43200"/>
                  <a:gd name="T4" fmla="*/ 145 w 34649"/>
                  <a:gd name="T5" fmla="*/ 360 h 43200"/>
                  <a:gd name="T6" fmla="*/ 0 60000 65536"/>
                  <a:gd name="T7" fmla="*/ 0 60000 65536"/>
                  <a:gd name="T8" fmla="*/ 0 60000 65536"/>
                </a:gdLst>
                <a:ahLst/>
                <a:cxnLst>
                  <a:cxn ang="T6">
                    <a:pos x="T0" y="T1"/>
                  </a:cxn>
                  <a:cxn ang="T7">
                    <a:pos x="T2" y="T3"/>
                  </a:cxn>
                  <a:cxn ang="T8">
                    <a:pos x="T4" y="T5"/>
                  </a:cxn>
                </a:cxnLst>
                <a:rect l="0" t="0" r="r" b="b"/>
                <a:pathLst>
                  <a:path w="34649" h="43200" fill="none" extrusionOk="0">
                    <a:moveTo>
                      <a:pt x="4851" y="1615"/>
                    </a:moveTo>
                    <a:cubicBezTo>
                      <a:pt x="7453" y="548"/>
                      <a:pt x="10237" y="-1"/>
                      <a:pt x="13049" y="0"/>
                    </a:cubicBezTo>
                    <a:cubicBezTo>
                      <a:pt x="24978" y="0"/>
                      <a:pt x="34649" y="9670"/>
                      <a:pt x="34649" y="21600"/>
                    </a:cubicBezTo>
                    <a:cubicBezTo>
                      <a:pt x="34649" y="33529"/>
                      <a:pt x="24978" y="43200"/>
                      <a:pt x="13049" y="43200"/>
                    </a:cubicBezTo>
                    <a:cubicBezTo>
                      <a:pt x="8337" y="43200"/>
                      <a:pt x="3754" y="41659"/>
                      <a:pt x="0" y="38812"/>
                    </a:cubicBezTo>
                  </a:path>
                  <a:path w="34649" h="43200" stroke="0" extrusionOk="0">
                    <a:moveTo>
                      <a:pt x="4851" y="1615"/>
                    </a:moveTo>
                    <a:cubicBezTo>
                      <a:pt x="7453" y="548"/>
                      <a:pt x="10237" y="-1"/>
                      <a:pt x="13049" y="0"/>
                    </a:cubicBezTo>
                    <a:cubicBezTo>
                      <a:pt x="24978" y="0"/>
                      <a:pt x="34649" y="9670"/>
                      <a:pt x="34649" y="21600"/>
                    </a:cubicBezTo>
                    <a:cubicBezTo>
                      <a:pt x="34649" y="33529"/>
                      <a:pt x="24978" y="43200"/>
                      <a:pt x="13049" y="43200"/>
                    </a:cubicBezTo>
                    <a:cubicBezTo>
                      <a:pt x="8337" y="43200"/>
                      <a:pt x="3754" y="41659"/>
                      <a:pt x="0" y="38812"/>
                    </a:cubicBezTo>
                    <a:lnTo>
                      <a:pt x="13049" y="21600"/>
                    </a:lnTo>
                    <a:lnTo>
                      <a:pt x="4851" y="1615"/>
                    </a:lnTo>
                    <a:close/>
                  </a:path>
                </a:pathLst>
              </a:custGeom>
              <a:noFill/>
              <a:ln w="9525">
                <a:solidFill>
                  <a:srgbClr val="FFFF00"/>
                </a:solidFill>
                <a:round/>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74777" name="Arc 13"/>
              <p:cNvSpPr/>
              <p:nvPr/>
            </p:nvSpPr>
            <p:spPr bwMode="auto">
              <a:xfrm flipH="1">
                <a:off x="3840" y="1632"/>
                <a:ext cx="385" cy="720"/>
              </a:xfrm>
              <a:custGeom>
                <a:avLst/>
                <a:gdLst>
                  <a:gd name="T0" fmla="*/ 54 w 34649"/>
                  <a:gd name="T1" fmla="*/ 27 h 43200"/>
                  <a:gd name="T2" fmla="*/ 0 w 34649"/>
                  <a:gd name="T3" fmla="*/ 647 h 43200"/>
                  <a:gd name="T4" fmla="*/ 145 w 34649"/>
                  <a:gd name="T5" fmla="*/ 360 h 43200"/>
                  <a:gd name="T6" fmla="*/ 0 60000 65536"/>
                  <a:gd name="T7" fmla="*/ 0 60000 65536"/>
                  <a:gd name="T8" fmla="*/ 0 60000 65536"/>
                </a:gdLst>
                <a:ahLst/>
                <a:cxnLst>
                  <a:cxn ang="T6">
                    <a:pos x="T0" y="T1"/>
                  </a:cxn>
                  <a:cxn ang="T7">
                    <a:pos x="T2" y="T3"/>
                  </a:cxn>
                  <a:cxn ang="T8">
                    <a:pos x="T4" y="T5"/>
                  </a:cxn>
                </a:cxnLst>
                <a:rect l="0" t="0" r="r" b="b"/>
                <a:pathLst>
                  <a:path w="34649" h="43200" fill="none" extrusionOk="0">
                    <a:moveTo>
                      <a:pt x="4851" y="1615"/>
                    </a:moveTo>
                    <a:cubicBezTo>
                      <a:pt x="7453" y="548"/>
                      <a:pt x="10237" y="-1"/>
                      <a:pt x="13049" y="0"/>
                    </a:cubicBezTo>
                    <a:cubicBezTo>
                      <a:pt x="24978" y="0"/>
                      <a:pt x="34649" y="9670"/>
                      <a:pt x="34649" y="21600"/>
                    </a:cubicBezTo>
                    <a:cubicBezTo>
                      <a:pt x="34649" y="33529"/>
                      <a:pt x="24978" y="43200"/>
                      <a:pt x="13049" y="43200"/>
                    </a:cubicBezTo>
                    <a:cubicBezTo>
                      <a:pt x="8337" y="43200"/>
                      <a:pt x="3754" y="41659"/>
                      <a:pt x="0" y="38812"/>
                    </a:cubicBezTo>
                  </a:path>
                  <a:path w="34649" h="43200" stroke="0" extrusionOk="0">
                    <a:moveTo>
                      <a:pt x="4851" y="1615"/>
                    </a:moveTo>
                    <a:cubicBezTo>
                      <a:pt x="7453" y="548"/>
                      <a:pt x="10237" y="-1"/>
                      <a:pt x="13049" y="0"/>
                    </a:cubicBezTo>
                    <a:cubicBezTo>
                      <a:pt x="24978" y="0"/>
                      <a:pt x="34649" y="9670"/>
                      <a:pt x="34649" y="21600"/>
                    </a:cubicBezTo>
                    <a:cubicBezTo>
                      <a:pt x="34649" y="33529"/>
                      <a:pt x="24978" y="43200"/>
                      <a:pt x="13049" y="43200"/>
                    </a:cubicBezTo>
                    <a:cubicBezTo>
                      <a:pt x="8337" y="43200"/>
                      <a:pt x="3754" y="41659"/>
                      <a:pt x="0" y="38812"/>
                    </a:cubicBezTo>
                    <a:lnTo>
                      <a:pt x="13049" y="21600"/>
                    </a:lnTo>
                    <a:lnTo>
                      <a:pt x="4851" y="1615"/>
                    </a:lnTo>
                    <a:close/>
                  </a:path>
                </a:pathLst>
              </a:custGeom>
              <a:noFill/>
              <a:ln w="9525">
                <a:solidFill>
                  <a:srgbClr val="FFFF00"/>
                </a:solidFill>
                <a:round/>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74778" name="Arc 14"/>
              <p:cNvSpPr/>
              <p:nvPr/>
            </p:nvSpPr>
            <p:spPr bwMode="auto">
              <a:xfrm flipH="1">
                <a:off x="4032" y="1632"/>
                <a:ext cx="385" cy="720"/>
              </a:xfrm>
              <a:custGeom>
                <a:avLst/>
                <a:gdLst>
                  <a:gd name="T0" fmla="*/ 54 w 34649"/>
                  <a:gd name="T1" fmla="*/ 27 h 43200"/>
                  <a:gd name="T2" fmla="*/ 0 w 34649"/>
                  <a:gd name="T3" fmla="*/ 647 h 43200"/>
                  <a:gd name="T4" fmla="*/ 145 w 34649"/>
                  <a:gd name="T5" fmla="*/ 360 h 43200"/>
                  <a:gd name="T6" fmla="*/ 0 60000 65536"/>
                  <a:gd name="T7" fmla="*/ 0 60000 65536"/>
                  <a:gd name="T8" fmla="*/ 0 60000 65536"/>
                </a:gdLst>
                <a:ahLst/>
                <a:cxnLst>
                  <a:cxn ang="T6">
                    <a:pos x="T0" y="T1"/>
                  </a:cxn>
                  <a:cxn ang="T7">
                    <a:pos x="T2" y="T3"/>
                  </a:cxn>
                  <a:cxn ang="T8">
                    <a:pos x="T4" y="T5"/>
                  </a:cxn>
                </a:cxnLst>
                <a:rect l="0" t="0" r="r" b="b"/>
                <a:pathLst>
                  <a:path w="34649" h="43200" fill="none" extrusionOk="0">
                    <a:moveTo>
                      <a:pt x="4851" y="1615"/>
                    </a:moveTo>
                    <a:cubicBezTo>
                      <a:pt x="7453" y="548"/>
                      <a:pt x="10237" y="-1"/>
                      <a:pt x="13049" y="0"/>
                    </a:cubicBezTo>
                    <a:cubicBezTo>
                      <a:pt x="24978" y="0"/>
                      <a:pt x="34649" y="9670"/>
                      <a:pt x="34649" y="21600"/>
                    </a:cubicBezTo>
                    <a:cubicBezTo>
                      <a:pt x="34649" y="33529"/>
                      <a:pt x="24978" y="43200"/>
                      <a:pt x="13049" y="43200"/>
                    </a:cubicBezTo>
                    <a:cubicBezTo>
                      <a:pt x="8337" y="43200"/>
                      <a:pt x="3754" y="41659"/>
                      <a:pt x="0" y="38812"/>
                    </a:cubicBezTo>
                  </a:path>
                  <a:path w="34649" h="43200" stroke="0" extrusionOk="0">
                    <a:moveTo>
                      <a:pt x="4851" y="1615"/>
                    </a:moveTo>
                    <a:cubicBezTo>
                      <a:pt x="7453" y="548"/>
                      <a:pt x="10237" y="-1"/>
                      <a:pt x="13049" y="0"/>
                    </a:cubicBezTo>
                    <a:cubicBezTo>
                      <a:pt x="24978" y="0"/>
                      <a:pt x="34649" y="9670"/>
                      <a:pt x="34649" y="21600"/>
                    </a:cubicBezTo>
                    <a:cubicBezTo>
                      <a:pt x="34649" y="33529"/>
                      <a:pt x="24978" y="43200"/>
                      <a:pt x="13049" y="43200"/>
                    </a:cubicBezTo>
                    <a:cubicBezTo>
                      <a:pt x="8337" y="43200"/>
                      <a:pt x="3754" y="41659"/>
                      <a:pt x="0" y="38812"/>
                    </a:cubicBezTo>
                    <a:lnTo>
                      <a:pt x="13049" y="21600"/>
                    </a:lnTo>
                    <a:lnTo>
                      <a:pt x="4851" y="1615"/>
                    </a:lnTo>
                    <a:close/>
                  </a:path>
                </a:pathLst>
              </a:custGeom>
              <a:noFill/>
              <a:ln w="9525">
                <a:solidFill>
                  <a:srgbClr val="FFFF00"/>
                </a:solidFill>
                <a:round/>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74779" name="Arc 15"/>
              <p:cNvSpPr/>
              <p:nvPr/>
            </p:nvSpPr>
            <p:spPr bwMode="auto">
              <a:xfrm flipH="1">
                <a:off x="4224" y="1632"/>
                <a:ext cx="385" cy="720"/>
              </a:xfrm>
              <a:custGeom>
                <a:avLst/>
                <a:gdLst>
                  <a:gd name="T0" fmla="*/ 54 w 34649"/>
                  <a:gd name="T1" fmla="*/ 27 h 43200"/>
                  <a:gd name="T2" fmla="*/ 0 w 34649"/>
                  <a:gd name="T3" fmla="*/ 647 h 43200"/>
                  <a:gd name="T4" fmla="*/ 145 w 34649"/>
                  <a:gd name="T5" fmla="*/ 360 h 43200"/>
                  <a:gd name="T6" fmla="*/ 0 60000 65536"/>
                  <a:gd name="T7" fmla="*/ 0 60000 65536"/>
                  <a:gd name="T8" fmla="*/ 0 60000 65536"/>
                </a:gdLst>
                <a:ahLst/>
                <a:cxnLst>
                  <a:cxn ang="T6">
                    <a:pos x="T0" y="T1"/>
                  </a:cxn>
                  <a:cxn ang="T7">
                    <a:pos x="T2" y="T3"/>
                  </a:cxn>
                  <a:cxn ang="T8">
                    <a:pos x="T4" y="T5"/>
                  </a:cxn>
                </a:cxnLst>
                <a:rect l="0" t="0" r="r" b="b"/>
                <a:pathLst>
                  <a:path w="34649" h="43200" fill="none" extrusionOk="0">
                    <a:moveTo>
                      <a:pt x="4851" y="1615"/>
                    </a:moveTo>
                    <a:cubicBezTo>
                      <a:pt x="7453" y="548"/>
                      <a:pt x="10237" y="-1"/>
                      <a:pt x="13049" y="0"/>
                    </a:cubicBezTo>
                    <a:cubicBezTo>
                      <a:pt x="24978" y="0"/>
                      <a:pt x="34649" y="9670"/>
                      <a:pt x="34649" y="21600"/>
                    </a:cubicBezTo>
                    <a:cubicBezTo>
                      <a:pt x="34649" y="33529"/>
                      <a:pt x="24978" y="43200"/>
                      <a:pt x="13049" y="43200"/>
                    </a:cubicBezTo>
                    <a:cubicBezTo>
                      <a:pt x="8337" y="43200"/>
                      <a:pt x="3754" y="41659"/>
                      <a:pt x="0" y="38812"/>
                    </a:cubicBezTo>
                  </a:path>
                  <a:path w="34649" h="43200" stroke="0" extrusionOk="0">
                    <a:moveTo>
                      <a:pt x="4851" y="1615"/>
                    </a:moveTo>
                    <a:cubicBezTo>
                      <a:pt x="7453" y="548"/>
                      <a:pt x="10237" y="-1"/>
                      <a:pt x="13049" y="0"/>
                    </a:cubicBezTo>
                    <a:cubicBezTo>
                      <a:pt x="24978" y="0"/>
                      <a:pt x="34649" y="9670"/>
                      <a:pt x="34649" y="21600"/>
                    </a:cubicBezTo>
                    <a:cubicBezTo>
                      <a:pt x="34649" y="33529"/>
                      <a:pt x="24978" y="43200"/>
                      <a:pt x="13049" y="43200"/>
                    </a:cubicBezTo>
                    <a:cubicBezTo>
                      <a:pt x="8337" y="43200"/>
                      <a:pt x="3754" y="41659"/>
                      <a:pt x="0" y="38812"/>
                    </a:cubicBezTo>
                    <a:lnTo>
                      <a:pt x="13049" y="21600"/>
                    </a:lnTo>
                    <a:lnTo>
                      <a:pt x="4851" y="1615"/>
                    </a:lnTo>
                    <a:close/>
                  </a:path>
                </a:pathLst>
              </a:custGeom>
              <a:noFill/>
              <a:ln w="9525">
                <a:solidFill>
                  <a:srgbClr val="FFFF00"/>
                </a:solidFill>
                <a:round/>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74780" name="Arc 16"/>
              <p:cNvSpPr/>
              <p:nvPr/>
            </p:nvSpPr>
            <p:spPr bwMode="auto">
              <a:xfrm flipH="1">
                <a:off x="4416" y="1632"/>
                <a:ext cx="385" cy="720"/>
              </a:xfrm>
              <a:custGeom>
                <a:avLst/>
                <a:gdLst>
                  <a:gd name="T0" fmla="*/ 54 w 34649"/>
                  <a:gd name="T1" fmla="*/ 27 h 43200"/>
                  <a:gd name="T2" fmla="*/ 0 w 34649"/>
                  <a:gd name="T3" fmla="*/ 647 h 43200"/>
                  <a:gd name="T4" fmla="*/ 145 w 34649"/>
                  <a:gd name="T5" fmla="*/ 360 h 43200"/>
                  <a:gd name="T6" fmla="*/ 0 60000 65536"/>
                  <a:gd name="T7" fmla="*/ 0 60000 65536"/>
                  <a:gd name="T8" fmla="*/ 0 60000 65536"/>
                </a:gdLst>
                <a:ahLst/>
                <a:cxnLst>
                  <a:cxn ang="T6">
                    <a:pos x="T0" y="T1"/>
                  </a:cxn>
                  <a:cxn ang="T7">
                    <a:pos x="T2" y="T3"/>
                  </a:cxn>
                  <a:cxn ang="T8">
                    <a:pos x="T4" y="T5"/>
                  </a:cxn>
                </a:cxnLst>
                <a:rect l="0" t="0" r="r" b="b"/>
                <a:pathLst>
                  <a:path w="34649" h="43200" fill="none" extrusionOk="0">
                    <a:moveTo>
                      <a:pt x="4851" y="1615"/>
                    </a:moveTo>
                    <a:cubicBezTo>
                      <a:pt x="7453" y="548"/>
                      <a:pt x="10237" y="-1"/>
                      <a:pt x="13049" y="0"/>
                    </a:cubicBezTo>
                    <a:cubicBezTo>
                      <a:pt x="24978" y="0"/>
                      <a:pt x="34649" y="9670"/>
                      <a:pt x="34649" y="21600"/>
                    </a:cubicBezTo>
                    <a:cubicBezTo>
                      <a:pt x="34649" y="33529"/>
                      <a:pt x="24978" y="43200"/>
                      <a:pt x="13049" y="43200"/>
                    </a:cubicBezTo>
                    <a:cubicBezTo>
                      <a:pt x="8337" y="43200"/>
                      <a:pt x="3754" y="41659"/>
                      <a:pt x="0" y="38812"/>
                    </a:cubicBezTo>
                  </a:path>
                  <a:path w="34649" h="43200" stroke="0" extrusionOk="0">
                    <a:moveTo>
                      <a:pt x="4851" y="1615"/>
                    </a:moveTo>
                    <a:cubicBezTo>
                      <a:pt x="7453" y="548"/>
                      <a:pt x="10237" y="-1"/>
                      <a:pt x="13049" y="0"/>
                    </a:cubicBezTo>
                    <a:cubicBezTo>
                      <a:pt x="24978" y="0"/>
                      <a:pt x="34649" y="9670"/>
                      <a:pt x="34649" y="21600"/>
                    </a:cubicBezTo>
                    <a:cubicBezTo>
                      <a:pt x="34649" y="33529"/>
                      <a:pt x="24978" y="43200"/>
                      <a:pt x="13049" y="43200"/>
                    </a:cubicBezTo>
                    <a:cubicBezTo>
                      <a:pt x="8337" y="43200"/>
                      <a:pt x="3754" y="41659"/>
                      <a:pt x="0" y="38812"/>
                    </a:cubicBezTo>
                    <a:lnTo>
                      <a:pt x="13049" y="21600"/>
                    </a:lnTo>
                    <a:lnTo>
                      <a:pt x="4851" y="1615"/>
                    </a:lnTo>
                    <a:close/>
                  </a:path>
                </a:pathLst>
              </a:custGeom>
              <a:noFill/>
              <a:ln w="9525">
                <a:solidFill>
                  <a:srgbClr val="FFFF00"/>
                </a:solidFill>
                <a:round/>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74781" name="Arc 17"/>
              <p:cNvSpPr/>
              <p:nvPr/>
            </p:nvSpPr>
            <p:spPr bwMode="auto">
              <a:xfrm flipH="1">
                <a:off x="4608" y="1632"/>
                <a:ext cx="385" cy="720"/>
              </a:xfrm>
              <a:custGeom>
                <a:avLst/>
                <a:gdLst>
                  <a:gd name="T0" fmla="*/ 54 w 34649"/>
                  <a:gd name="T1" fmla="*/ 27 h 43200"/>
                  <a:gd name="T2" fmla="*/ 0 w 34649"/>
                  <a:gd name="T3" fmla="*/ 647 h 43200"/>
                  <a:gd name="T4" fmla="*/ 145 w 34649"/>
                  <a:gd name="T5" fmla="*/ 360 h 43200"/>
                  <a:gd name="T6" fmla="*/ 0 60000 65536"/>
                  <a:gd name="T7" fmla="*/ 0 60000 65536"/>
                  <a:gd name="T8" fmla="*/ 0 60000 65536"/>
                </a:gdLst>
                <a:ahLst/>
                <a:cxnLst>
                  <a:cxn ang="T6">
                    <a:pos x="T0" y="T1"/>
                  </a:cxn>
                  <a:cxn ang="T7">
                    <a:pos x="T2" y="T3"/>
                  </a:cxn>
                  <a:cxn ang="T8">
                    <a:pos x="T4" y="T5"/>
                  </a:cxn>
                </a:cxnLst>
                <a:rect l="0" t="0" r="r" b="b"/>
                <a:pathLst>
                  <a:path w="34649" h="43200" fill="none" extrusionOk="0">
                    <a:moveTo>
                      <a:pt x="4851" y="1615"/>
                    </a:moveTo>
                    <a:cubicBezTo>
                      <a:pt x="7453" y="548"/>
                      <a:pt x="10237" y="-1"/>
                      <a:pt x="13049" y="0"/>
                    </a:cubicBezTo>
                    <a:cubicBezTo>
                      <a:pt x="24978" y="0"/>
                      <a:pt x="34649" y="9670"/>
                      <a:pt x="34649" y="21600"/>
                    </a:cubicBezTo>
                    <a:cubicBezTo>
                      <a:pt x="34649" y="33529"/>
                      <a:pt x="24978" y="43200"/>
                      <a:pt x="13049" y="43200"/>
                    </a:cubicBezTo>
                    <a:cubicBezTo>
                      <a:pt x="8337" y="43200"/>
                      <a:pt x="3754" y="41659"/>
                      <a:pt x="0" y="38812"/>
                    </a:cubicBezTo>
                  </a:path>
                  <a:path w="34649" h="43200" stroke="0" extrusionOk="0">
                    <a:moveTo>
                      <a:pt x="4851" y="1615"/>
                    </a:moveTo>
                    <a:cubicBezTo>
                      <a:pt x="7453" y="548"/>
                      <a:pt x="10237" y="-1"/>
                      <a:pt x="13049" y="0"/>
                    </a:cubicBezTo>
                    <a:cubicBezTo>
                      <a:pt x="24978" y="0"/>
                      <a:pt x="34649" y="9670"/>
                      <a:pt x="34649" y="21600"/>
                    </a:cubicBezTo>
                    <a:cubicBezTo>
                      <a:pt x="34649" y="33529"/>
                      <a:pt x="24978" y="43200"/>
                      <a:pt x="13049" y="43200"/>
                    </a:cubicBezTo>
                    <a:cubicBezTo>
                      <a:pt x="8337" y="43200"/>
                      <a:pt x="3754" y="41659"/>
                      <a:pt x="0" y="38812"/>
                    </a:cubicBezTo>
                    <a:lnTo>
                      <a:pt x="13049" y="21600"/>
                    </a:lnTo>
                    <a:lnTo>
                      <a:pt x="4851" y="1615"/>
                    </a:lnTo>
                    <a:close/>
                  </a:path>
                </a:pathLst>
              </a:custGeom>
              <a:noFill/>
              <a:ln w="9525">
                <a:solidFill>
                  <a:srgbClr val="FFFF00"/>
                </a:solidFill>
                <a:round/>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grpSp>
        <p:sp>
          <p:nvSpPr>
            <p:cNvPr id="74763" name="Line 19"/>
            <p:cNvSpPr>
              <a:spLocks noChangeShapeType="1"/>
            </p:cNvSpPr>
            <p:nvPr/>
          </p:nvSpPr>
          <p:spPr bwMode="auto">
            <a:xfrm>
              <a:off x="5166" y="2426"/>
              <a:ext cx="0" cy="24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764" name="Line 20"/>
            <p:cNvSpPr>
              <a:spLocks noChangeShapeType="1"/>
            </p:cNvSpPr>
            <p:nvPr/>
          </p:nvSpPr>
          <p:spPr bwMode="auto">
            <a:xfrm>
              <a:off x="3342" y="2426"/>
              <a:ext cx="0" cy="24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74765" name="Object 22"/>
            <p:cNvGraphicFramePr>
              <a:graphicFrameLocks noChangeAspect="1"/>
            </p:cNvGraphicFramePr>
            <p:nvPr/>
          </p:nvGraphicFramePr>
          <p:xfrm>
            <a:off x="4150" y="2522"/>
            <a:ext cx="142" cy="288"/>
          </p:xfrm>
          <a:graphic>
            <a:graphicData uri="http://schemas.openxmlformats.org/presentationml/2006/ole">
              <mc:AlternateContent xmlns:mc="http://schemas.openxmlformats.org/markup-compatibility/2006">
                <mc:Choice xmlns:v="urn:schemas-microsoft-com:vml" Requires="v">
                  <p:oleObj spid="_x0000_s93204" name="公式" r:id="rId11" imgW="57240" imgH="138600" progId="Equation.3">
                    <p:embed/>
                  </p:oleObj>
                </mc:Choice>
                <mc:Fallback>
                  <p:oleObj name="公式" r:id="rId11" imgW="57240" imgH="138600" progId="Equation.3">
                    <p:embed/>
                    <p:pic>
                      <p:nvPicPr>
                        <p:cNvPr id="0" name="Object 22" descr="image25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50" y="2522"/>
                          <a:ext cx="142"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4766" name="Arc 24"/>
            <p:cNvSpPr/>
            <p:nvPr/>
          </p:nvSpPr>
          <p:spPr bwMode="auto">
            <a:xfrm flipH="1">
              <a:off x="3740" y="1674"/>
              <a:ext cx="592" cy="864"/>
            </a:xfrm>
            <a:custGeom>
              <a:avLst/>
              <a:gdLst>
                <a:gd name="T0" fmla="*/ 88 w 38071"/>
                <a:gd name="T1" fmla="*/ 58 h 43200"/>
                <a:gd name="T2" fmla="*/ 0 w 38071"/>
                <a:gd name="T3" fmla="*/ 711 h 43200"/>
                <a:gd name="T4" fmla="*/ 256 w 38071"/>
                <a:gd name="T5" fmla="*/ 432 h 43200"/>
                <a:gd name="T6" fmla="*/ 0 60000 65536"/>
                <a:gd name="T7" fmla="*/ 0 60000 65536"/>
                <a:gd name="T8" fmla="*/ 0 60000 65536"/>
              </a:gdLst>
              <a:ahLst/>
              <a:cxnLst>
                <a:cxn ang="T6">
                  <a:pos x="T0" y="T1"/>
                </a:cxn>
                <a:cxn ang="T7">
                  <a:pos x="T2" y="T3"/>
                </a:cxn>
                <a:cxn ang="T8">
                  <a:pos x="T4" y="T5"/>
                </a:cxn>
              </a:cxnLst>
              <a:rect l="0" t="0" r="r" b="b"/>
              <a:pathLst>
                <a:path w="38071" h="43200" fill="none" extrusionOk="0">
                  <a:moveTo>
                    <a:pt x="5670" y="2894"/>
                  </a:moveTo>
                  <a:cubicBezTo>
                    <a:pt x="8953" y="998"/>
                    <a:pt x="12679" y="-1"/>
                    <a:pt x="16471" y="0"/>
                  </a:cubicBezTo>
                  <a:cubicBezTo>
                    <a:pt x="28400" y="0"/>
                    <a:pt x="38071" y="9670"/>
                    <a:pt x="38071" y="21600"/>
                  </a:cubicBezTo>
                  <a:cubicBezTo>
                    <a:pt x="38071" y="33529"/>
                    <a:pt x="28400" y="43200"/>
                    <a:pt x="16471" y="43200"/>
                  </a:cubicBezTo>
                  <a:cubicBezTo>
                    <a:pt x="10127" y="43200"/>
                    <a:pt x="4104" y="40411"/>
                    <a:pt x="0" y="35573"/>
                  </a:cubicBezTo>
                </a:path>
                <a:path w="38071" h="43200" stroke="0" extrusionOk="0">
                  <a:moveTo>
                    <a:pt x="5670" y="2894"/>
                  </a:moveTo>
                  <a:cubicBezTo>
                    <a:pt x="8953" y="998"/>
                    <a:pt x="12679" y="-1"/>
                    <a:pt x="16471" y="0"/>
                  </a:cubicBezTo>
                  <a:cubicBezTo>
                    <a:pt x="28400" y="0"/>
                    <a:pt x="38071" y="9670"/>
                    <a:pt x="38071" y="21600"/>
                  </a:cubicBezTo>
                  <a:cubicBezTo>
                    <a:pt x="38071" y="33529"/>
                    <a:pt x="28400" y="43200"/>
                    <a:pt x="16471" y="43200"/>
                  </a:cubicBezTo>
                  <a:cubicBezTo>
                    <a:pt x="10127" y="43200"/>
                    <a:pt x="4104" y="40411"/>
                    <a:pt x="0" y="35573"/>
                  </a:cubicBezTo>
                  <a:lnTo>
                    <a:pt x="16471" y="21600"/>
                  </a:lnTo>
                  <a:lnTo>
                    <a:pt x="5670" y="2894"/>
                  </a:lnTo>
                  <a:close/>
                </a:path>
              </a:pathLst>
            </a:custGeom>
            <a:noFill/>
            <a:ln w="19050">
              <a:solidFill>
                <a:srgbClr val="FF3399"/>
              </a:solidFill>
              <a:round/>
            </a:ln>
            <a:effectLst>
              <a:outerShdw dist="28398" dir="1593903" algn="ctr" rotWithShape="0">
                <a:schemeClr val="folHlink"/>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74767" name="Arc 25"/>
            <p:cNvSpPr/>
            <p:nvPr/>
          </p:nvSpPr>
          <p:spPr bwMode="auto">
            <a:xfrm flipH="1">
              <a:off x="3360" y="1674"/>
              <a:ext cx="592" cy="864"/>
            </a:xfrm>
            <a:custGeom>
              <a:avLst/>
              <a:gdLst>
                <a:gd name="T0" fmla="*/ 88 w 38071"/>
                <a:gd name="T1" fmla="*/ 58 h 43200"/>
                <a:gd name="T2" fmla="*/ 0 w 38071"/>
                <a:gd name="T3" fmla="*/ 711 h 43200"/>
                <a:gd name="T4" fmla="*/ 256 w 38071"/>
                <a:gd name="T5" fmla="*/ 432 h 43200"/>
                <a:gd name="T6" fmla="*/ 0 60000 65536"/>
                <a:gd name="T7" fmla="*/ 0 60000 65536"/>
                <a:gd name="T8" fmla="*/ 0 60000 65536"/>
              </a:gdLst>
              <a:ahLst/>
              <a:cxnLst>
                <a:cxn ang="T6">
                  <a:pos x="T0" y="T1"/>
                </a:cxn>
                <a:cxn ang="T7">
                  <a:pos x="T2" y="T3"/>
                </a:cxn>
                <a:cxn ang="T8">
                  <a:pos x="T4" y="T5"/>
                </a:cxn>
              </a:cxnLst>
              <a:rect l="0" t="0" r="r" b="b"/>
              <a:pathLst>
                <a:path w="38071" h="43200" fill="none" extrusionOk="0">
                  <a:moveTo>
                    <a:pt x="5670" y="2894"/>
                  </a:moveTo>
                  <a:cubicBezTo>
                    <a:pt x="8953" y="998"/>
                    <a:pt x="12679" y="-1"/>
                    <a:pt x="16471" y="0"/>
                  </a:cubicBezTo>
                  <a:cubicBezTo>
                    <a:pt x="28400" y="0"/>
                    <a:pt x="38071" y="9670"/>
                    <a:pt x="38071" y="21600"/>
                  </a:cubicBezTo>
                  <a:cubicBezTo>
                    <a:pt x="38071" y="33529"/>
                    <a:pt x="28400" y="43200"/>
                    <a:pt x="16471" y="43200"/>
                  </a:cubicBezTo>
                  <a:cubicBezTo>
                    <a:pt x="10127" y="43200"/>
                    <a:pt x="4104" y="40411"/>
                    <a:pt x="0" y="35573"/>
                  </a:cubicBezTo>
                </a:path>
                <a:path w="38071" h="43200" stroke="0" extrusionOk="0">
                  <a:moveTo>
                    <a:pt x="5670" y="2894"/>
                  </a:moveTo>
                  <a:cubicBezTo>
                    <a:pt x="8953" y="998"/>
                    <a:pt x="12679" y="-1"/>
                    <a:pt x="16471" y="0"/>
                  </a:cubicBezTo>
                  <a:cubicBezTo>
                    <a:pt x="28400" y="0"/>
                    <a:pt x="38071" y="9670"/>
                    <a:pt x="38071" y="21600"/>
                  </a:cubicBezTo>
                  <a:cubicBezTo>
                    <a:pt x="38071" y="33529"/>
                    <a:pt x="28400" y="43200"/>
                    <a:pt x="16471" y="43200"/>
                  </a:cubicBezTo>
                  <a:cubicBezTo>
                    <a:pt x="10127" y="43200"/>
                    <a:pt x="4104" y="40411"/>
                    <a:pt x="0" y="35573"/>
                  </a:cubicBezTo>
                  <a:lnTo>
                    <a:pt x="16471" y="21600"/>
                  </a:lnTo>
                  <a:lnTo>
                    <a:pt x="5670" y="2894"/>
                  </a:lnTo>
                  <a:close/>
                </a:path>
              </a:pathLst>
            </a:custGeom>
            <a:noFill/>
            <a:ln w="19050">
              <a:solidFill>
                <a:srgbClr val="FF3399"/>
              </a:solidFill>
              <a:round/>
            </a:ln>
            <a:effectLst>
              <a:outerShdw dist="28398" dir="1593903" algn="ctr" rotWithShape="0">
                <a:schemeClr val="folHlink"/>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74768" name="Arc 26"/>
            <p:cNvSpPr/>
            <p:nvPr/>
          </p:nvSpPr>
          <p:spPr bwMode="auto">
            <a:xfrm flipH="1">
              <a:off x="4102" y="1674"/>
              <a:ext cx="592" cy="864"/>
            </a:xfrm>
            <a:custGeom>
              <a:avLst/>
              <a:gdLst>
                <a:gd name="T0" fmla="*/ 88 w 38071"/>
                <a:gd name="T1" fmla="*/ 58 h 43200"/>
                <a:gd name="T2" fmla="*/ 0 w 38071"/>
                <a:gd name="T3" fmla="*/ 711 h 43200"/>
                <a:gd name="T4" fmla="*/ 256 w 38071"/>
                <a:gd name="T5" fmla="*/ 432 h 43200"/>
                <a:gd name="T6" fmla="*/ 0 60000 65536"/>
                <a:gd name="T7" fmla="*/ 0 60000 65536"/>
                <a:gd name="T8" fmla="*/ 0 60000 65536"/>
              </a:gdLst>
              <a:ahLst/>
              <a:cxnLst>
                <a:cxn ang="T6">
                  <a:pos x="T0" y="T1"/>
                </a:cxn>
                <a:cxn ang="T7">
                  <a:pos x="T2" y="T3"/>
                </a:cxn>
                <a:cxn ang="T8">
                  <a:pos x="T4" y="T5"/>
                </a:cxn>
              </a:cxnLst>
              <a:rect l="0" t="0" r="r" b="b"/>
              <a:pathLst>
                <a:path w="38071" h="43200" fill="none" extrusionOk="0">
                  <a:moveTo>
                    <a:pt x="5670" y="2894"/>
                  </a:moveTo>
                  <a:cubicBezTo>
                    <a:pt x="8953" y="998"/>
                    <a:pt x="12679" y="-1"/>
                    <a:pt x="16471" y="0"/>
                  </a:cubicBezTo>
                  <a:cubicBezTo>
                    <a:pt x="28400" y="0"/>
                    <a:pt x="38071" y="9670"/>
                    <a:pt x="38071" y="21600"/>
                  </a:cubicBezTo>
                  <a:cubicBezTo>
                    <a:pt x="38071" y="33529"/>
                    <a:pt x="28400" y="43200"/>
                    <a:pt x="16471" y="43200"/>
                  </a:cubicBezTo>
                  <a:cubicBezTo>
                    <a:pt x="10127" y="43200"/>
                    <a:pt x="4104" y="40411"/>
                    <a:pt x="0" y="35573"/>
                  </a:cubicBezTo>
                </a:path>
                <a:path w="38071" h="43200" stroke="0" extrusionOk="0">
                  <a:moveTo>
                    <a:pt x="5670" y="2894"/>
                  </a:moveTo>
                  <a:cubicBezTo>
                    <a:pt x="8953" y="998"/>
                    <a:pt x="12679" y="-1"/>
                    <a:pt x="16471" y="0"/>
                  </a:cubicBezTo>
                  <a:cubicBezTo>
                    <a:pt x="28400" y="0"/>
                    <a:pt x="38071" y="9670"/>
                    <a:pt x="38071" y="21600"/>
                  </a:cubicBezTo>
                  <a:cubicBezTo>
                    <a:pt x="38071" y="33529"/>
                    <a:pt x="28400" y="43200"/>
                    <a:pt x="16471" y="43200"/>
                  </a:cubicBezTo>
                  <a:cubicBezTo>
                    <a:pt x="10127" y="43200"/>
                    <a:pt x="4104" y="40411"/>
                    <a:pt x="0" y="35573"/>
                  </a:cubicBezTo>
                  <a:lnTo>
                    <a:pt x="16471" y="21600"/>
                  </a:lnTo>
                  <a:lnTo>
                    <a:pt x="5670" y="2894"/>
                  </a:lnTo>
                  <a:close/>
                </a:path>
              </a:pathLst>
            </a:custGeom>
            <a:noFill/>
            <a:ln w="19050">
              <a:solidFill>
                <a:srgbClr val="FF3399"/>
              </a:solidFill>
              <a:round/>
            </a:ln>
            <a:effectLst>
              <a:outerShdw dist="28398" dir="1593903" algn="ctr" rotWithShape="0">
                <a:schemeClr val="folHlink"/>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74769" name="Arc 27"/>
            <p:cNvSpPr/>
            <p:nvPr/>
          </p:nvSpPr>
          <p:spPr bwMode="auto">
            <a:xfrm flipH="1">
              <a:off x="4556" y="1674"/>
              <a:ext cx="592" cy="864"/>
            </a:xfrm>
            <a:custGeom>
              <a:avLst/>
              <a:gdLst>
                <a:gd name="T0" fmla="*/ 88 w 38071"/>
                <a:gd name="T1" fmla="*/ 58 h 43200"/>
                <a:gd name="T2" fmla="*/ 0 w 38071"/>
                <a:gd name="T3" fmla="*/ 711 h 43200"/>
                <a:gd name="T4" fmla="*/ 256 w 38071"/>
                <a:gd name="T5" fmla="*/ 432 h 43200"/>
                <a:gd name="T6" fmla="*/ 0 60000 65536"/>
                <a:gd name="T7" fmla="*/ 0 60000 65536"/>
                <a:gd name="T8" fmla="*/ 0 60000 65536"/>
              </a:gdLst>
              <a:ahLst/>
              <a:cxnLst>
                <a:cxn ang="T6">
                  <a:pos x="T0" y="T1"/>
                </a:cxn>
                <a:cxn ang="T7">
                  <a:pos x="T2" y="T3"/>
                </a:cxn>
                <a:cxn ang="T8">
                  <a:pos x="T4" y="T5"/>
                </a:cxn>
              </a:cxnLst>
              <a:rect l="0" t="0" r="r" b="b"/>
              <a:pathLst>
                <a:path w="38071" h="43200" fill="none" extrusionOk="0">
                  <a:moveTo>
                    <a:pt x="5670" y="2894"/>
                  </a:moveTo>
                  <a:cubicBezTo>
                    <a:pt x="8953" y="998"/>
                    <a:pt x="12679" y="-1"/>
                    <a:pt x="16471" y="0"/>
                  </a:cubicBezTo>
                  <a:cubicBezTo>
                    <a:pt x="28400" y="0"/>
                    <a:pt x="38071" y="9670"/>
                    <a:pt x="38071" y="21600"/>
                  </a:cubicBezTo>
                  <a:cubicBezTo>
                    <a:pt x="38071" y="33529"/>
                    <a:pt x="28400" y="43200"/>
                    <a:pt x="16471" y="43200"/>
                  </a:cubicBezTo>
                  <a:cubicBezTo>
                    <a:pt x="10127" y="43200"/>
                    <a:pt x="4104" y="40411"/>
                    <a:pt x="0" y="35573"/>
                  </a:cubicBezTo>
                </a:path>
                <a:path w="38071" h="43200" stroke="0" extrusionOk="0">
                  <a:moveTo>
                    <a:pt x="5670" y="2894"/>
                  </a:moveTo>
                  <a:cubicBezTo>
                    <a:pt x="8953" y="998"/>
                    <a:pt x="12679" y="-1"/>
                    <a:pt x="16471" y="0"/>
                  </a:cubicBezTo>
                  <a:cubicBezTo>
                    <a:pt x="28400" y="0"/>
                    <a:pt x="38071" y="9670"/>
                    <a:pt x="38071" y="21600"/>
                  </a:cubicBezTo>
                  <a:cubicBezTo>
                    <a:pt x="38071" y="33529"/>
                    <a:pt x="28400" y="43200"/>
                    <a:pt x="16471" y="43200"/>
                  </a:cubicBezTo>
                  <a:cubicBezTo>
                    <a:pt x="10127" y="43200"/>
                    <a:pt x="4104" y="40411"/>
                    <a:pt x="0" y="35573"/>
                  </a:cubicBezTo>
                  <a:lnTo>
                    <a:pt x="16471" y="21600"/>
                  </a:lnTo>
                  <a:lnTo>
                    <a:pt x="5670" y="2894"/>
                  </a:lnTo>
                  <a:close/>
                </a:path>
              </a:pathLst>
            </a:custGeom>
            <a:noFill/>
            <a:ln w="19050">
              <a:solidFill>
                <a:srgbClr val="FF3399"/>
              </a:solidFill>
              <a:round/>
            </a:ln>
            <a:effectLst>
              <a:outerShdw dist="28398" dir="1593903" algn="ctr" rotWithShape="0">
                <a:schemeClr val="folHlink"/>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74770" name="Line 34"/>
            <p:cNvSpPr>
              <a:spLocks noChangeShapeType="1"/>
            </p:cNvSpPr>
            <p:nvPr/>
          </p:nvSpPr>
          <p:spPr bwMode="auto">
            <a:xfrm flipH="1">
              <a:off x="3334" y="2613"/>
              <a:ext cx="499" cy="0"/>
            </a:xfrm>
            <a:prstGeom prst="line">
              <a:avLst/>
            </a:prstGeom>
            <a:noFill/>
            <a:ln w="9525">
              <a:solidFill>
                <a:schemeClr val="tx1"/>
              </a:solidFill>
              <a:rou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71" name="Line 35"/>
            <p:cNvSpPr>
              <a:spLocks noChangeShapeType="1"/>
            </p:cNvSpPr>
            <p:nvPr/>
          </p:nvSpPr>
          <p:spPr bwMode="auto">
            <a:xfrm>
              <a:off x="4676" y="2613"/>
              <a:ext cx="499" cy="0"/>
            </a:xfrm>
            <a:prstGeom prst="line">
              <a:avLst/>
            </a:prstGeom>
            <a:noFill/>
            <a:ln w="9525">
              <a:solidFill>
                <a:schemeClr val="tx1"/>
              </a:solidFill>
              <a:rou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50181"/>
                                        </p:tgtEl>
                                        <p:attrNameLst>
                                          <p:attrName>style.visibility</p:attrName>
                                        </p:attrNameLst>
                                      </p:cBhvr>
                                      <p:to>
                                        <p:strVal val="visible"/>
                                      </p:to>
                                    </p:set>
                                    <p:animEffect transition="in" filter="box(out)">
                                      <p:cBhvr>
                                        <p:cTn id="7" dur="500"/>
                                        <p:tgtEl>
                                          <p:spTgt spid="5018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50213"/>
                                        </p:tgtEl>
                                        <p:attrNameLst>
                                          <p:attrName>style.visibility</p:attrName>
                                        </p:attrNameLst>
                                      </p:cBhvr>
                                      <p:to>
                                        <p:strVal val="visible"/>
                                      </p:to>
                                    </p:set>
                                    <p:animEffect transition="in" filter="box(in)">
                                      <p:cBhvr>
                                        <p:cTn id="12" dur="500"/>
                                        <p:tgtEl>
                                          <p:spTgt spid="50213"/>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288" fill="hold" grpId="0" nodeType="clickEffect">
                                  <p:stCondLst>
                                    <p:cond delay="0"/>
                                  </p:stCondLst>
                                  <p:childTnLst>
                                    <p:set>
                                      <p:cBhvr>
                                        <p:cTn id="16" dur="1" fill="hold">
                                          <p:stCondLst>
                                            <p:cond delay="0"/>
                                          </p:stCondLst>
                                        </p:cTn>
                                        <p:tgtEl>
                                          <p:spTgt spid="50204"/>
                                        </p:tgtEl>
                                        <p:attrNameLst>
                                          <p:attrName>style.visibility</p:attrName>
                                        </p:attrNameLst>
                                      </p:cBhvr>
                                      <p:to>
                                        <p:strVal val="visible"/>
                                      </p:to>
                                    </p:set>
                                    <p:anim calcmode="lin" valueType="num">
                                      <p:cBhvr>
                                        <p:cTn id="17" dur="500" fill="hold"/>
                                        <p:tgtEl>
                                          <p:spTgt spid="50204"/>
                                        </p:tgtEl>
                                        <p:attrNameLst>
                                          <p:attrName>ppt_w</p:attrName>
                                        </p:attrNameLst>
                                      </p:cBhvr>
                                      <p:tavLst>
                                        <p:tav tm="0">
                                          <p:val>
                                            <p:strVal val="4/3*#ppt_w"/>
                                          </p:val>
                                        </p:tav>
                                        <p:tav tm="100000">
                                          <p:val>
                                            <p:strVal val="#ppt_w"/>
                                          </p:val>
                                        </p:tav>
                                      </p:tavLst>
                                    </p:anim>
                                    <p:anim calcmode="lin" valueType="num">
                                      <p:cBhvr>
                                        <p:cTn id="18" dur="500" fill="hold"/>
                                        <p:tgtEl>
                                          <p:spTgt spid="50204"/>
                                        </p:tgtEl>
                                        <p:attrNameLst>
                                          <p:attrName>ppt_h</p:attrName>
                                        </p:attrNameLst>
                                      </p:cBhvr>
                                      <p:tavLst>
                                        <p:tav tm="0">
                                          <p:val>
                                            <p:strVal val="4/3*#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8" presetClass="entr" presetSubtype="3" fill="hold" nodeType="clickEffect">
                                  <p:stCondLst>
                                    <p:cond delay="0"/>
                                  </p:stCondLst>
                                  <p:childTnLst>
                                    <p:set>
                                      <p:cBhvr>
                                        <p:cTn id="22" dur="1" fill="hold">
                                          <p:stCondLst>
                                            <p:cond delay="0"/>
                                          </p:stCondLst>
                                        </p:cTn>
                                        <p:tgtEl>
                                          <p:spTgt spid="50205"/>
                                        </p:tgtEl>
                                        <p:attrNameLst>
                                          <p:attrName>style.visibility</p:attrName>
                                        </p:attrNameLst>
                                      </p:cBhvr>
                                      <p:to>
                                        <p:strVal val="visible"/>
                                      </p:to>
                                    </p:set>
                                    <p:animEffect transition="in" filter="strips(upRight)">
                                      <p:cBhvr>
                                        <p:cTn id="23" dur="500"/>
                                        <p:tgtEl>
                                          <p:spTgt spid="50205"/>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3" fill="hold" nodeType="clickEffect">
                                  <p:stCondLst>
                                    <p:cond delay="0"/>
                                  </p:stCondLst>
                                  <p:childTnLst>
                                    <p:set>
                                      <p:cBhvr>
                                        <p:cTn id="27" dur="1" fill="hold">
                                          <p:stCondLst>
                                            <p:cond delay="0"/>
                                          </p:stCondLst>
                                        </p:cTn>
                                        <p:tgtEl>
                                          <p:spTgt spid="50206"/>
                                        </p:tgtEl>
                                        <p:attrNameLst>
                                          <p:attrName>style.visibility</p:attrName>
                                        </p:attrNameLst>
                                      </p:cBhvr>
                                      <p:to>
                                        <p:strVal val="visible"/>
                                      </p:to>
                                    </p:set>
                                    <p:animEffect transition="in" filter="strips(upRight)">
                                      <p:cBhvr>
                                        <p:cTn id="28" dur="500"/>
                                        <p:tgtEl>
                                          <p:spTgt spid="50206"/>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3" fill="hold" nodeType="clickEffect">
                                  <p:stCondLst>
                                    <p:cond delay="0"/>
                                  </p:stCondLst>
                                  <p:childTnLst>
                                    <p:set>
                                      <p:cBhvr>
                                        <p:cTn id="32" dur="1" fill="hold">
                                          <p:stCondLst>
                                            <p:cond delay="0"/>
                                          </p:stCondLst>
                                        </p:cTn>
                                        <p:tgtEl>
                                          <p:spTgt spid="50207"/>
                                        </p:tgtEl>
                                        <p:attrNameLst>
                                          <p:attrName>style.visibility</p:attrName>
                                        </p:attrNameLst>
                                      </p:cBhvr>
                                      <p:to>
                                        <p:strVal val="visible"/>
                                      </p:to>
                                    </p:set>
                                    <p:animEffect transition="in" filter="strips(upRight)">
                                      <p:cBhvr>
                                        <p:cTn id="33" dur="500"/>
                                        <p:tgtEl>
                                          <p:spTgt spid="50207"/>
                                        </p:tgtEl>
                                      </p:cBhvr>
                                    </p:animEffect>
                                  </p:childTnLst>
                                </p:cTn>
                              </p:par>
                            </p:childTnLst>
                          </p:cTn>
                        </p:par>
                      </p:childTnLst>
                    </p:cTn>
                  </p:par>
                  <p:par>
                    <p:cTn id="34" fill="hold">
                      <p:stCondLst>
                        <p:cond delay="indefinite"/>
                      </p:stCondLst>
                      <p:childTnLst>
                        <p:par>
                          <p:cTn id="35" fill="hold">
                            <p:stCondLst>
                              <p:cond delay="0"/>
                            </p:stCondLst>
                            <p:childTnLst>
                              <p:par>
                                <p:cTn id="36" presetID="18" presetClass="entr" presetSubtype="3" fill="hold" nodeType="clickEffect">
                                  <p:stCondLst>
                                    <p:cond delay="0"/>
                                  </p:stCondLst>
                                  <p:childTnLst>
                                    <p:set>
                                      <p:cBhvr>
                                        <p:cTn id="37" dur="1" fill="hold">
                                          <p:stCondLst>
                                            <p:cond delay="0"/>
                                          </p:stCondLst>
                                        </p:cTn>
                                        <p:tgtEl>
                                          <p:spTgt spid="50208"/>
                                        </p:tgtEl>
                                        <p:attrNameLst>
                                          <p:attrName>style.visibility</p:attrName>
                                        </p:attrNameLst>
                                      </p:cBhvr>
                                      <p:to>
                                        <p:strVal val="visible"/>
                                      </p:to>
                                    </p:set>
                                    <p:animEffect transition="in" filter="strips(upRight)">
                                      <p:cBhvr>
                                        <p:cTn id="38" dur="500"/>
                                        <p:tgtEl>
                                          <p:spTgt spid="50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1" grpId="0" autoUpdateAnimBg="0"/>
      <p:bldP spid="50204"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2228" name="Object 4"/>
          <p:cNvGraphicFramePr>
            <a:graphicFrameLocks noChangeAspect="1"/>
          </p:cNvGraphicFramePr>
          <p:nvPr/>
        </p:nvGraphicFramePr>
        <p:xfrm>
          <a:off x="2036763" y="379413"/>
          <a:ext cx="3759200" cy="1160462"/>
        </p:xfrm>
        <a:graphic>
          <a:graphicData uri="http://schemas.openxmlformats.org/presentationml/2006/ole">
            <mc:AlternateContent xmlns:mc="http://schemas.openxmlformats.org/markup-compatibility/2006">
              <mc:Choice xmlns:v="urn:schemas-microsoft-com:vml" Requires="v">
                <p:oleObj spid="_x0000_s94230" name="公式" r:id="rId3" imgW="1152000" imgH="342720" progId="Equation.3">
                  <p:embed/>
                </p:oleObj>
              </mc:Choice>
              <mc:Fallback>
                <p:oleObj name="公式" r:id="rId3" imgW="1152000" imgH="342720" progId="Equation.3">
                  <p:embed/>
                  <p:pic>
                    <p:nvPicPr>
                      <p:cNvPr id="0" name="Object 4" descr="image2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6763" y="379413"/>
                        <a:ext cx="3759200" cy="1160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29" name="Object 5"/>
          <p:cNvGraphicFramePr>
            <a:graphicFrameLocks noChangeAspect="1"/>
          </p:cNvGraphicFramePr>
          <p:nvPr/>
        </p:nvGraphicFramePr>
        <p:xfrm>
          <a:off x="550863" y="1524000"/>
          <a:ext cx="3089275" cy="1279525"/>
        </p:xfrm>
        <a:graphic>
          <a:graphicData uri="http://schemas.openxmlformats.org/presentationml/2006/ole">
            <mc:AlternateContent xmlns:mc="http://schemas.openxmlformats.org/markup-compatibility/2006">
              <mc:Choice xmlns:v="urn:schemas-microsoft-com:vml" Requires="v">
                <p:oleObj spid="_x0000_s94231" name="公式" r:id="rId5" imgW="931320" imgH="375120" progId="Equation.3">
                  <p:embed/>
                </p:oleObj>
              </mc:Choice>
              <mc:Fallback>
                <p:oleObj name="公式" r:id="rId5" imgW="931320" imgH="375120" progId="Equation.3">
                  <p:embed/>
                  <p:pic>
                    <p:nvPicPr>
                      <p:cNvPr id="0" name="Object 5" descr="image25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0863" y="1524000"/>
                        <a:ext cx="3089275" cy="1279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2230" name="Group 6"/>
          <p:cNvGrpSpPr/>
          <p:nvPr/>
        </p:nvGrpSpPr>
        <p:grpSpPr bwMode="auto">
          <a:xfrm>
            <a:off x="3886200" y="1447800"/>
            <a:ext cx="4584700" cy="1279525"/>
            <a:chOff x="2448" y="912"/>
            <a:chExt cx="2888" cy="806"/>
          </a:xfrm>
        </p:grpSpPr>
        <p:graphicFrame>
          <p:nvGraphicFramePr>
            <p:cNvPr id="75788" name="Object 7"/>
            <p:cNvGraphicFramePr>
              <a:graphicFrameLocks noChangeAspect="1"/>
            </p:cNvGraphicFramePr>
            <p:nvPr/>
          </p:nvGraphicFramePr>
          <p:xfrm>
            <a:off x="3323" y="912"/>
            <a:ext cx="2013" cy="806"/>
          </p:xfrm>
          <a:graphic>
            <a:graphicData uri="http://schemas.openxmlformats.org/presentationml/2006/ole">
              <mc:AlternateContent xmlns:mc="http://schemas.openxmlformats.org/markup-compatibility/2006">
                <mc:Choice xmlns:v="urn:schemas-microsoft-com:vml" Requires="v">
                  <p:oleObj spid="_x0000_s94232" name="公式" r:id="rId7" imgW="964080" imgH="375120" progId="Equation.3">
                    <p:embed/>
                  </p:oleObj>
                </mc:Choice>
                <mc:Fallback>
                  <p:oleObj name="公式" r:id="rId7" imgW="964080" imgH="375120" progId="Equation.3">
                    <p:embed/>
                    <p:pic>
                      <p:nvPicPr>
                        <p:cNvPr id="0" name="Object 7" descr="image25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23" y="912"/>
                          <a:ext cx="2013" cy="8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5789" name="Text Box 8"/>
            <p:cNvSpPr txBox="1">
              <a:spLocks noChangeArrowheads="1"/>
            </p:cNvSpPr>
            <p:nvPr/>
          </p:nvSpPr>
          <p:spPr bwMode="auto">
            <a:xfrm>
              <a:off x="2448" y="1152"/>
              <a:ext cx="86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latin typeface="Times New Roman" panose="02020603050405020304" pitchFamily="18" charset="0"/>
                </a:rPr>
                <a:t>同理：</a:t>
              </a:r>
            </a:p>
          </p:txBody>
        </p:sp>
      </p:grpSp>
      <p:graphicFrame>
        <p:nvGraphicFramePr>
          <p:cNvPr id="52233" name="Object 9"/>
          <p:cNvGraphicFramePr>
            <a:graphicFrameLocks noChangeAspect="1"/>
          </p:cNvGraphicFramePr>
          <p:nvPr/>
        </p:nvGraphicFramePr>
        <p:xfrm>
          <a:off x="6096000" y="3124200"/>
          <a:ext cx="2209800" cy="757238"/>
        </p:xfrm>
        <a:graphic>
          <a:graphicData uri="http://schemas.openxmlformats.org/presentationml/2006/ole">
            <mc:AlternateContent xmlns:mc="http://schemas.openxmlformats.org/markup-compatibility/2006">
              <mc:Choice xmlns:v="urn:schemas-microsoft-com:vml" Requires="v">
                <p:oleObj spid="_x0000_s94233" name="公式" r:id="rId9" imgW="612720" imgH="203760" progId="Equation.3">
                  <p:embed/>
                </p:oleObj>
              </mc:Choice>
              <mc:Fallback>
                <p:oleObj name="公式" r:id="rId9" imgW="612720" imgH="203760" progId="Equation.3">
                  <p:embed/>
                  <p:pic>
                    <p:nvPicPr>
                      <p:cNvPr id="0" name="Object 9" descr="image25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6000" y="3124200"/>
                        <a:ext cx="2209800" cy="757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2234" name="Group 10"/>
          <p:cNvGrpSpPr/>
          <p:nvPr/>
        </p:nvGrpSpPr>
        <p:grpSpPr bwMode="auto">
          <a:xfrm>
            <a:off x="914400" y="4343400"/>
            <a:ext cx="5257800" cy="862013"/>
            <a:chOff x="576" y="2736"/>
            <a:chExt cx="3312" cy="543"/>
          </a:xfrm>
        </p:grpSpPr>
        <p:sp>
          <p:nvSpPr>
            <p:cNvPr id="75786" name="Rectangle 11"/>
            <p:cNvSpPr>
              <a:spLocks noChangeArrowheads="1"/>
            </p:cNvSpPr>
            <p:nvPr/>
          </p:nvSpPr>
          <p:spPr bwMode="auto">
            <a:xfrm>
              <a:off x="576" y="2784"/>
              <a:ext cx="12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latin typeface="Times New Roman" panose="02020603050405020304" pitchFamily="18" charset="0"/>
                </a:rPr>
                <a:t>一般情况：</a:t>
              </a:r>
            </a:p>
          </p:txBody>
        </p:sp>
        <p:graphicFrame>
          <p:nvGraphicFramePr>
            <p:cNvPr id="75787" name="Object 12"/>
            <p:cNvGraphicFramePr>
              <a:graphicFrameLocks noChangeAspect="1"/>
            </p:cNvGraphicFramePr>
            <p:nvPr/>
          </p:nvGraphicFramePr>
          <p:xfrm>
            <a:off x="2112" y="2736"/>
            <a:ext cx="1776" cy="543"/>
          </p:xfrm>
          <a:graphic>
            <a:graphicData uri="http://schemas.openxmlformats.org/presentationml/2006/ole">
              <mc:AlternateContent xmlns:mc="http://schemas.openxmlformats.org/markup-compatibility/2006">
                <mc:Choice xmlns:v="urn:schemas-microsoft-com:vml" Requires="v">
                  <p:oleObj spid="_x0000_s94234" name="公式" r:id="rId11" imgW="694440" imgH="203760" progId="Equation.3">
                    <p:embed/>
                  </p:oleObj>
                </mc:Choice>
                <mc:Fallback>
                  <p:oleObj name="公式" r:id="rId11" imgW="694440" imgH="203760" progId="Equation.3">
                    <p:embed/>
                    <p:pic>
                      <p:nvPicPr>
                        <p:cNvPr id="0" name="Object 12" descr="image25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12" y="2736"/>
                          <a:ext cx="1776" cy="5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2237" name="Text Box 13"/>
          <p:cNvSpPr txBox="1">
            <a:spLocks noChangeArrowheads="1"/>
          </p:cNvSpPr>
          <p:nvPr/>
        </p:nvSpPr>
        <p:spPr bwMode="auto">
          <a:xfrm>
            <a:off x="1219200" y="5486400"/>
            <a:ext cx="4343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800" b="1" i="1">
                <a:solidFill>
                  <a:srgbClr val="FFFF00"/>
                </a:solidFill>
                <a:latin typeface="Times New Roman" panose="02020603050405020304" pitchFamily="18" charset="0"/>
              </a:rPr>
              <a:t>k </a:t>
            </a:r>
            <a:r>
              <a:rPr kumimoji="1" lang="zh-CN" altLang="en-US" sz="2800" b="1">
                <a:latin typeface="宋体" panose="02010600030101010101" pitchFamily="2" charset="-122"/>
              </a:rPr>
              <a:t>称为“</a:t>
            </a:r>
            <a:r>
              <a:rPr kumimoji="1" lang="zh-CN" altLang="en-US" sz="2800" b="1">
                <a:solidFill>
                  <a:srgbClr val="FFFF00"/>
                </a:solidFill>
                <a:latin typeface="黑体" panose="02010609060101010101" pitchFamily="49" charset="-122"/>
                <a:ea typeface="黑体" panose="02010609060101010101" pitchFamily="49" charset="-122"/>
              </a:rPr>
              <a:t>耦合系数</a:t>
            </a:r>
            <a:r>
              <a:rPr kumimoji="1" lang="zh-CN" altLang="en-US" sz="2800" b="1">
                <a:latin typeface="宋体" panose="02010600030101010101" pitchFamily="2" charset="-122"/>
              </a:rPr>
              <a:t>”</a:t>
            </a:r>
          </a:p>
        </p:txBody>
      </p:sp>
      <p:graphicFrame>
        <p:nvGraphicFramePr>
          <p:cNvPr id="52238" name="Object 14"/>
          <p:cNvGraphicFramePr>
            <a:graphicFrameLocks noChangeAspect="1"/>
          </p:cNvGraphicFramePr>
          <p:nvPr/>
        </p:nvGraphicFramePr>
        <p:xfrm>
          <a:off x="5257800" y="5486400"/>
          <a:ext cx="1828800" cy="590550"/>
        </p:xfrm>
        <a:graphic>
          <a:graphicData uri="http://schemas.openxmlformats.org/presentationml/2006/ole">
            <mc:AlternateContent xmlns:mc="http://schemas.openxmlformats.org/markup-compatibility/2006">
              <mc:Choice xmlns:v="urn:schemas-microsoft-com:vml" Requires="v">
                <p:oleObj spid="_x0000_s94235" name="公式" r:id="rId13" imgW="449280" imgH="138600" progId="Equation.3">
                  <p:embed/>
                </p:oleObj>
              </mc:Choice>
              <mc:Fallback>
                <p:oleObj name="公式" r:id="rId13" imgW="449280" imgH="138600" progId="Equation.3">
                  <p:embed/>
                  <p:pic>
                    <p:nvPicPr>
                      <p:cNvPr id="0" name="Object 14" descr="image25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57800" y="5486400"/>
                        <a:ext cx="1828800" cy="590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39" name="Object 15"/>
          <p:cNvGraphicFramePr>
            <a:graphicFrameLocks noChangeAspect="1"/>
          </p:cNvGraphicFramePr>
          <p:nvPr/>
        </p:nvGraphicFramePr>
        <p:xfrm>
          <a:off x="639763" y="2895600"/>
          <a:ext cx="4262437" cy="1173163"/>
        </p:xfrm>
        <a:graphic>
          <a:graphicData uri="http://schemas.openxmlformats.org/presentationml/2006/ole">
            <mc:AlternateContent xmlns:mc="http://schemas.openxmlformats.org/markup-compatibility/2006">
              <mc:Choice xmlns:v="urn:schemas-microsoft-com:vml" Requires="v">
                <p:oleObj spid="_x0000_s94236" name="Equation" r:id="rId15" imgW="1290960" imgH="342720" progId="">
                  <p:embed/>
                </p:oleObj>
              </mc:Choice>
              <mc:Fallback>
                <p:oleObj name="Equation" r:id="rId15" imgW="1290960" imgH="342720" progId="">
                  <p:embed/>
                  <p:pic>
                    <p:nvPicPr>
                      <p:cNvPr id="0" name="Object 15" descr="image25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39763" y="2895600"/>
                        <a:ext cx="4262437" cy="1173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2228"/>
                                        </p:tgtEl>
                                        <p:attrNameLst>
                                          <p:attrName>style.visibility</p:attrName>
                                        </p:attrNameLst>
                                      </p:cBhvr>
                                      <p:to>
                                        <p:strVal val="visible"/>
                                      </p:to>
                                    </p:set>
                                    <p:animEffect transition="in" filter="wipe(left)">
                                      <p:cBhvr>
                                        <p:cTn id="7" dur="500"/>
                                        <p:tgtEl>
                                          <p:spTgt spid="522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2229"/>
                                        </p:tgtEl>
                                        <p:attrNameLst>
                                          <p:attrName>style.visibility</p:attrName>
                                        </p:attrNameLst>
                                      </p:cBhvr>
                                      <p:to>
                                        <p:strVal val="visible"/>
                                      </p:to>
                                    </p:set>
                                    <p:animEffect transition="in" filter="wipe(left)">
                                      <p:cBhvr>
                                        <p:cTn id="12" dur="500"/>
                                        <p:tgtEl>
                                          <p:spTgt spid="52229"/>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52230"/>
                                        </p:tgtEl>
                                        <p:attrNameLst>
                                          <p:attrName>style.visibility</p:attrName>
                                        </p:attrNameLst>
                                      </p:cBhvr>
                                      <p:to>
                                        <p:strVal val="visible"/>
                                      </p:to>
                                    </p:set>
                                    <p:animEffect transition="in" filter="strips(downRight)">
                                      <p:cBhvr>
                                        <p:cTn id="17" dur="500"/>
                                        <p:tgtEl>
                                          <p:spTgt spid="5223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2239"/>
                                        </p:tgtEl>
                                        <p:attrNameLst>
                                          <p:attrName>style.visibility</p:attrName>
                                        </p:attrNameLst>
                                      </p:cBhvr>
                                      <p:to>
                                        <p:strVal val="visible"/>
                                      </p:to>
                                    </p:set>
                                    <p:animEffect transition="in" filter="wipe(left)">
                                      <p:cBhvr>
                                        <p:cTn id="22" dur="500"/>
                                        <p:tgtEl>
                                          <p:spTgt spid="5223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2233"/>
                                        </p:tgtEl>
                                        <p:attrNameLst>
                                          <p:attrName>style.visibility</p:attrName>
                                        </p:attrNameLst>
                                      </p:cBhvr>
                                      <p:to>
                                        <p:strVal val="visible"/>
                                      </p:to>
                                    </p:set>
                                    <p:animEffect transition="in" filter="wipe(left)">
                                      <p:cBhvr>
                                        <p:cTn id="27" dur="500"/>
                                        <p:tgtEl>
                                          <p:spTgt spid="52233"/>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52234"/>
                                        </p:tgtEl>
                                        <p:attrNameLst>
                                          <p:attrName>style.visibility</p:attrName>
                                        </p:attrNameLst>
                                      </p:cBhvr>
                                      <p:to>
                                        <p:strVal val="visible"/>
                                      </p:to>
                                    </p:set>
                                    <p:animEffect transition="in" filter="strips(downRight)">
                                      <p:cBhvr>
                                        <p:cTn id="32" dur="500"/>
                                        <p:tgtEl>
                                          <p:spTgt spid="5223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2237"/>
                                        </p:tgtEl>
                                        <p:attrNameLst>
                                          <p:attrName>style.visibility</p:attrName>
                                        </p:attrNameLst>
                                      </p:cBhvr>
                                      <p:to>
                                        <p:strVal val="visible"/>
                                      </p:to>
                                    </p:set>
                                    <p:animEffect transition="in" filter="wipe(left)">
                                      <p:cBhvr>
                                        <p:cTn id="37" dur="500"/>
                                        <p:tgtEl>
                                          <p:spTgt spid="5223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2238"/>
                                        </p:tgtEl>
                                        <p:attrNameLst>
                                          <p:attrName>style.visibility</p:attrName>
                                        </p:attrNameLst>
                                      </p:cBhvr>
                                      <p:to>
                                        <p:strVal val="visible"/>
                                      </p:to>
                                    </p:set>
                                    <p:animEffect transition="in" filter="wipe(left)">
                                      <p:cBhvr>
                                        <p:cTn id="42" dur="500"/>
                                        <p:tgtEl>
                                          <p:spTgt spid="52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7"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114" name="Text Box 1026"/>
          <p:cNvSpPr txBox="1">
            <a:spLocks noChangeArrowheads="1"/>
          </p:cNvSpPr>
          <p:nvPr/>
        </p:nvSpPr>
        <p:spPr bwMode="auto">
          <a:xfrm>
            <a:off x="457200" y="290513"/>
            <a:ext cx="836612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4000" b="1">
                <a:latin typeface="Bookman Old Style" panose="02050604050505020204" pitchFamily="18" charset="0"/>
              </a:rPr>
              <a:t>金属棒在磁场中作切割磁力线运动时</a:t>
            </a:r>
          </a:p>
          <a:p>
            <a:pPr>
              <a:lnSpc>
                <a:spcPct val="110000"/>
              </a:lnSpc>
            </a:pPr>
            <a:r>
              <a:rPr kumimoji="1" lang="zh-CN" altLang="en-US" sz="4000" b="1">
                <a:latin typeface="Bookman Old Style" panose="02050604050505020204" pitchFamily="18" charset="0"/>
              </a:rPr>
              <a:t>             的电磁感应现象</a:t>
            </a:r>
          </a:p>
        </p:txBody>
      </p:sp>
      <p:grpSp>
        <p:nvGrpSpPr>
          <p:cNvPr id="90115" name="Group 1027"/>
          <p:cNvGrpSpPr/>
          <p:nvPr/>
        </p:nvGrpSpPr>
        <p:grpSpPr bwMode="auto">
          <a:xfrm>
            <a:off x="304800" y="2413000"/>
            <a:ext cx="8686800" cy="3733800"/>
            <a:chOff x="192" y="1520"/>
            <a:chExt cx="5472" cy="2352"/>
          </a:xfrm>
        </p:grpSpPr>
        <p:grpSp>
          <p:nvGrpSpPr>
            <p:cNvPr id="17412" name="Group 1028"/>
            <p:cNvGrpSpPr/>
            <p:nvPr/>
          </p:nvGrpSpPr>
          <p:grpSpPr bwMode="auto">
            <a:xfrm>
              <a:off x="192" y="1520"/>
              <a:ext cx="5472" cy="2352"/>
              <a:chOff x="192" y="1520"/>
              <a:chExt cx="5472" cy="2352"/>
            </a:xfrm>
          </p:grpSpPr>
          <p:grpSp>
            <p:nvGrpSpPr>
              <p:cNvPr id="17415" name="Group 1029"/>
              <p:cNvGrpSpPr/>
              <p:nvPr/>
            </p:nvGrpSpPr>
            <p:grpSpPr bwMode="auto">
              <a:xfrm>
                <a:off x="192" y="2812"/>
                <a:ext cx="2352" cy="1060"/>
                <a:chOff x="912" y="2208"/>
                <a:chExt cx="3120" cy="1536"/>
              </a:xfrm>
            </p:grpSpPr>
            <p:sp>
              <p:nvSpPr>
                <p:cNvPr id="90118" name="Freeform 1030"/>
                <p:cNvSpPr/>
                <p:nvPr/>
              </p:nvSpPr>
              <p:spPr bwMode="auto">
                <a:xfrm>
                  <a:off x="960" y="2208"/>
                  <a:ext cx="3024" cy="1393"/>
                </a:xfrm>
                <a:custGeom>
                  <a:avLst/>
                  <a:gdLst>
                    <a:gd name="T0" fmla="*/ 0 w 3024"/>
                    <a:gd name="T1" fmla="*/ 672 h 1392"/>
                    <a:gd name="T2" fmla="*/ 384 w 3024"/>
                    <a:gd name="T3" fmla="*/ 1392 h 1392"/>
                    <a:gd name="T4" fmla="*/ 3024 w 3024"/>
                    <a:gd name="T5" fmla="*/ 720 h 1392"/>
                    <a:gd name="T6" fmla="*/ 2496 w 3024"/>
                    <a:gd name="T7" fmla="*/ 0 h 1392"/>
                    <a:gd name="T8" fmla="*/ 0 w 3024"/>
                    <a:gd name="T9" fmla="*/ 672 h 1392"/>
                  </a:gdLst>
                  <a:ahLst/>
                  <a:cxnLst>
                    <a:cxn ang="0">
                      <a:pos x="T0" y="T1"/>
                    </a:cxn>
                    <a:cxn ang="0">
                      <a:pos x="T2" y="T3"/>
                    </a:cxn>
                    <a:cxn ang="0">
                      <a:pos x="T4" y="T5"/>
                    </a:cxn>
                    <a:cxn ang="0">
                      <a:pos x="T6" y="T7"/>
                    </a:cxn>
                    <a:cxn ang="0">
                      <a:pos x="T8" y="T9"/>
                    </a:cxn>
                  </a:cxnLst>
                  <a:rect l="0" t="0" r="r" b="b"/>
                  <a:pathLst>
                    <a:path w="3024" h="1392">
                      <a:moveTo>
                        <a:pt x="0" y="672"/>
                      </a:moveTo>
                      <a:lnTo>
                        <a:pt x="384" y="1392"/>
                      </a:lnTo>
                      <a:lnTo>
                        <a:pt x="3024" y="720"/>
                      </a:lnTo>
                      <a:lnTo>
                        <a:pt x="2496" y="0"/>
                      </a:lnTo>
                      <a:lnTo>
                        <a:pt x="0" y="672"/>
                      </a:lnTo>
                      <a:close/>
                    </a:path>
                  </a:pathLst>
                </a:custGeom>
                <a:gradFill rotWithShape="0">
                  <a:gsLst>
                    <a:gs pos="0">
                      <a:schemeClr val="accent1"/>
                    </a:gs>
                    <a:gs pos="100000">
                      <a:schemeClr val="accent1">
                        <a:gamma/>
                        <a:shade val="6275"/>
                        <a:invGamma/>
                      </a:schemeClr>
                    </a:gs>
                  </a:gsLst>
                  <a:path path="rect">
                    <a:fillToRect t="100000" r="100000"/>
                  </a:path>
                </a:gradFill>
                <a:ln w="12700" cap="flat"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90119" name="Freeform 1031"/>
                <p:cNvSpPr/>
                <p:nvPr/>
              </p:nvSpPr>
              <p:spPr bwMode="auto">
                <a:xfrm>
                  <a:off x="912" y="2880"/>
                  <a:ext cx="3120" cy="864"/>
                </a:xfrm>
                <a:custGeom>
                  <a:avLst/>
                  <a:gdLst>
                    <a:gd name="T0" fmla="*/ 48 w 3120"/>
                    <a:gd name="T1" fmla="*/ 0 h 864"/>
                    <a:gd name="T2" fmla="*/ 0 w 3120"/>
                    <a:gd name="T3" fmla="*/ 48 h 864"/>
                    <a:gd name="T4" fmla="*/ 384 w 3120"/>
                    <a:gd name="T5" fmla="*/ 864 h 864"/>
                    <a:gd name="T6" fmla="*/ 3120 w 3120"/>
                    <a:gd name="T7" fmla="*/ 144 h 864"/>
                    <a:gd name="T8" fmla="*/ 3072 w 3120"/>
                    <a:gd name="T9" fmla="*/ 48 h 864"/>
                    <a:gd name="T10" fmla="*/ 432 w 3120"/>
                    <a:gd name="T11" fmla="*/ 720 h 864"/>
                    <a:gd name="T12" fmla="*/ 48 w 3120"/>
                    <a:gd name="T13" fmla="*/ 0 h 864"/>
                  </a:gdLst>
                  <a:ahLst/>
                  <a:cxnLst>
                    <a:cxn ang="0">
                      <a:pos x="T0" y="T1"/>
                    </a:cxn>
                    <a:cxn ang="0">
                      <a:pos x="T2" y="T3"/>
                    </a:cxn>
                    <a:cxn ang="0">
                      <a:pos x="T4" y="T5"/>
                    </a:cxn>
                    <a:cxn ang="0">
                      <a:pos x="T6" y="T7"/>
                    </a:cxn>
                    <a:cxn ang="0">
                      <a:pos x="T8" y="T9"/>
                    </a:cxn>
                    <a:cxn ang="0">
                      <a:pos x="T10" y="T11"/>
                    </a:cxn>
                    <a:cxn ang="0">
                      <a:pos x="T12" y="T13"/>
                    </a:cxn>
                  </a:cxnLst>
                  <a:rect l="0" t="0" r="r" b="b"/>
                  <a:pathLst>
                    <a:path w="3120" h="864">
                      <a:moveTo>
                        <a:pt x="48" y="0"/>
                      </a:moveTo>
                      <a:lnTo>
                        <a:pt x="0" y="48"/>
                      </a:lnTo>
                      <a:lnTo>
                        <a:pt x="384" y="864"/>
                      </a:lnTo>
                      <a:lnTo>
                        <a:pt x="3120" y="144"/>
                      </a:lnTo>
                      <a:lnTo>
                        <a:pt x="3072" y="48"/>
                      </a:lnTo>
                      <a:lnTo>
                        <a:pt x="432" y="720"/>
                      </a:lnTo>
                      <a:lnTo>
                        <a:pt x="48" y="0"/>
                      </a:lnTo>
                      <a:close/>
                    </a:path>
                  </a:pathLst>
                </a:custGeom>
                <a:gradFill rotWithShape="0">
                  <a:gsLst>
                    <a:gs pos="0">
                      <a:schemeClr val="accent1"/>
                    </a:gs>
                    <a:gs pos="100000">
                      <a:schemeClr val="accent1">
                        <a:gamma/>
                        <a:shade val="6275"/>
                        <a:invGamma/>
                      </a:schemeClr>
                    </a:gs>
                  </a:gsLst>
                  <a:path path="rect">
                    <a:fillToRect t="100000" r="100000"/>
                  </a:path>
                </a:gradFill>
                <a:ln w="12700" cap="flat"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sp>
            <p:nvSpPr>
              <p:cNvPr id="17416" name="Freeform 1032" descr="绿色大理石"/>
              <p:cNvSpPr/>
              <p:nvPr/>
            </p:nvSpPr>
            <p:spPr bwMode="auto">
              <a:xfrm>
                <a:off x="554" y="1691"/>
                <a:ext cx="1628" cy="1855"/>
              </a:xfrm>
              <a:custGeom>
                <a:avLst/>
                <a:gdLst>
                  <a:gd name="T0" fmla="*/ 217 w 2160"/>
                  <a:gd name="T1" fmla="*/ 199 h 2688"/>
                  <a:gd name="T2" fmla="*/ 0 w 2160"/>
                  <a:gd name="T3" fmla="*/ 464 h 2688"/>
                  <a:gd name="T4" fmla="*/ 0 w 2160"/>
                  <a:gd name="T5" fmla="*/ 1855 h 2688"/>
                  <a:gd name="T6" fmla="*/ 1628 w 2160"/>
                  <a:gd name="T7" fmla="*/ 1491 h 2688"/>
                  <a:gd name="T8" fmla="*/ 1628 w 2160"/>
                  <a:gd name="T9" fmla="*/ 199 h 2688"/>
                  <a:gd name="T10" fmla="*/ 1447 w 2160"/>
                  <a:gd name="T11" fmla="*/ 0 h 2688"/>
                  <a:gd name="T12" fmla="*/ 217 w 2160"/>
                  <a:gd name="T13" fmla="*/ 199 h 26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 h="2688">
                    <a:moveTo>
                      <a:pt x="288" y="288"/>
                    </a:moveTo>
                    <a:lnTo>
                      <a:pt x="0" y="672"/>
                    </a:lnTo>
                    <a:lnTo>
                      <a:pt x="0" y="2688"/>
                    </a:lnTo>
                    <a:lnTo>
                      <a:pt x="2160" y="2160"/>
                    </a:lnTo>
                    <a:lnTo>
                      <a:pt x="2160" y="288"/>
                    </a:lnTo>
                    <a:lnTo>
                      <a:pt x="1920" y="0"/>
                    </a:lnTo>
                    <a:lnTo>
                      <a:pt x="288" y="288"/>
                    </a:lnTo>
                    <a:close/>
                  </a:path>
                </a:pathLst>
              </a:custGeom>
              <a:blipFill dpi="0" rotWithShape="0">
                <a:blip r:embed="rId2" cstate="print"/>
                <a:srcRect/>
                <a:tile tx="0" ty="0" sx="100000" sy="100000" flip="none" algn="tl"/>
              </a:blipFill>
              <a:ln w="12700" cap="flat"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7" name="Freeform 1033"/>
              <p:cNvSpPr/>
              <p:nvPr/>
            </p:nvSpPr>
            <p:spPr bwMode="auto">
              <a:xfrm>
                <a:off x="626" y="1757"/>
                <a:ext cx="1484" cy="928"/>
              </a:xfrm>
              <a:custGeom>
                <a:avLst/>
                <a:gdLst>
                  <a:gd name="T0" fmla="*/ 181 w 1968"/>
                  <a:gd name="T1" fmla="*/ 199 h 1344"/>
                  <a:gd name="T2" fmla="*/ 0 w 1968"/>
                  <a:gd name="T3" fmla="*/ 464 h 1344"/>
                  <a:gd name="T4" fmla="*/ 0 w 1968"/>
                  <a:gd name="T5" fmla="*/ 928 h 1344"/>
                  <a:gd name="T6" fmla="*/ 1484 w 1968"/>
                  <a:gd name="T7" fmla="*/ 630 h 1344"/>
                  <a:gd name="T8" fmla="*/ 1484 w 1968"/>
                  <a:gd name="T9" fmla="*/ 166 h 1344"/>
                  <a:gd name="T10" fmla="*/ 1339 w 1968"/>
                  <a:gd name="T11" fmla="*/ 0 h 1344"/>
                  <a:gd name="T12" fmla="*/ 181 w 1968"/>
                  <a:gd name="T13" fmla="*/ 199 h 13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68" h="1344">
                    <a:moveTo>
                      <a:pt x="240" y="288"/>
                    </a:moveTo>
                    <a:lnTo>
                      <a:pt x="0" y="672"/>
                    </a:lnTo>
                    <a:lnTo>
                      <a:pt x="0" y="1344"/>
                    </a:lnTo>
                    <a:lnTo>
                      <a:pt x="1968" y="912"/>
                    </a:lnTo>
                    <a:lnTo>
                      <a:pt x="1968" y="240"/>
                    </a:lnTo>
                    <a:lnTo>
                      <a:pt x="1776" y="0"/>
                    </a:lnTo>
                    <a:lnTo>
                      <a:pt x="240" y="288"/>
                    </a:lnTo>
                    <a:close/>
                  </a:path>
                </a:pathLst>
              </a:custGeom>
              <a:solidFill>
                <a:schemeClr val="tx1"/>
              </a:solidFill>
              <a:ln w="12700" cap="flat"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8" name="Freeform 1034" descr="绿色大理石"/>
              <p:cNvSpPr/>
              <p:nvPr/>
            </p:nvSpPr>
            <p:spPr bwMode="auto">
              <a:xfrm>
                <a:off x="590" y="1520"/>
                <a:ext cx="1411" cy="370"/>
              </a:xfrm>
              <a:custGeom>
                <a:avLst/>
                <a:gdLst>
                  <a:gd name="T0" fmla="*/ 0 w 1872"/>
                  <a:gd name="T1" fmla="*/ 204 h 536"/>
                  <a:gd name="T2" fmla="*/ 181 w 1872"/>
                  <a:gd name="T3" fmla="*/ 370 h 536"/>
                  <a:gd name="T4" fmla="*/ 1411 w 1872"/>
                  <a:gd name="T5" fmla="*/ 171 h 536"/>
                  <a:gd name="T6" fmla="*/ 1158 w 1872"/>
                  <a:gd name="T7" fmla="*/ 6 h 536"/>
                  <a:gd name="T8" fmla="*/ 1185 w 1872"/>
                  <a:gd name="T9" fmla="*/ 3 h 536"/>
                  <a:gd name="T10" fmla="*/ 0 w 1872"/>
                  <a:gd name="T11" fmla="*/ 204 h 5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72" h="536">
                    <a:moveTo>
                      <a:pt x="0" y="296"/>
                    </a:moveTo>
                    <a:lnTo>
                      <a:pt x="240" y="536"/>
                    </a:lnTo>
                    <a:lnTo>
                      <a:pt x="1872" y="248"/>
                    </a:lnTo>
                    <a:cubicBezTo>
                      <a:pt x="1760" y="168"/>
                      <a:pt x="1643" y="95"/>
                      <a:pt x="1536" y="8"/>
                    </a:cubicBezTo>
                    <a:cubicBezTo>
                      <a:pt x="1527" y="0"/>
                      <a:pt x="1572" y="4"/>
                      <a:pt x="1572" y="4"/>
                    </a:cubicBezTo>
                    <a:lnTo>
                      <a:pt x="0" y="296"/>
                    </a:lnTo>
                    <a:close/>
                  </a:path>
                </a:pathLst>
              </a:custGeom>
              <a:blipFill dpi="0" rotWithShape="0">
                <a:blip r:embed="rId2" cstate="print"/>
                <a:srcRect/>
                <a:tile tx="0" ty="0" sx="100000" sy="100000" flip="none" algn="tl"/>
              </a:blipFill>
              <a:ln w="12700" cap="flat"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9" name="Freeform 1035" descr="绿色大理石"/>
              <p:cNvSpPr/>
              <p:nvPr/>
            </p:nvSpPr>
            <p:spPr bwMode="auto">
              <a:xfrm>
                <a:off x="373" y="1724"/>
                <a:ext cx="398" cy="431"/>
              </a:xfrm>
              <a:custGeom>
                <a:avLst/>
                <a:gdLst>
                  <a:gd name="T0" fmla="*/ 217 w 528"/>
                  <a:gd name="T1" fmla="*/ 0 h 624"/>
                  <a:gd name="T2" fmla="*/ 398 w 528"/>
                  <a:gd name="T3" fmla="*/ 166 h 624"/>
                  <a:gd name="T4" fmla="*/ 181 w 528"/>
                  <a:gd name="T5" fmla="*/ 431 h 624"/>
                  <a:gd name="T6" fmla="*/ 0 w 528"/>
                  <a:gd name="T7" fmla="*/ 265 h 624"/>
                  <a:gd name="T8" fmla="*/ 217 w 528"/>
                  <a:gd name="T9" fmla="*/ 0 h 6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8" h="624">
                    <a:moveTo>
                      <a:pt x="288" y="0"/>
                    </a:moveTo>
                    <a:lnTo>
                      <a:pt x="528" y="240"/>
                    </a:lnTo>
                    <a:lnTo>
                      <a:pt x="240" y="624"/>
                    </a:lnTo>
                    <a:lnTo>
                      <a:pt x="0" y="384"/>
                    </a:lnTo>
                    <a:lnTo>
                      <a:pt x="288" y="0"/>
                    </a:lnTo>
                    <a:close/>
                  </a:path>
                </a:pathLst>
              </a:custGeom>
              <a:blipFill dpi="0" rotWithShape="0">
                <a:blip r:embed="rId2" cstate="print"/>
                <a:srcRect/>
                <a:tile tx="0" ty="0" sx="100000" sy="100000" flip="none" algn="tl"/>
              </a:blipFill>
              <a:ln w="12700" cap="flat"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0" name="Freeform 1036" descr="绿色大理石"/>
              <p:cNvSpPr/>
              <p:nvPr/>
            </p:nvSpPr>
            <p:spPr bwMode="auto">
              <a:xfrm>
                <a:off x="373" y="1989"/>
                <a:ext cx="181" cy="1557"/>
              </a:xfrm>
              <a:custGeom>
                <a:avLst/>
                <a:gdLst>
                  <a:gd name="T0" fmla="*/ 0 w 240"/>
                  <a:gd name="T1" fmla="*/ 0 h 2256"/>
                  <a:gd name="T2" fmla="*/ 181 w 240"/>
                  <a:gd name="T3" fmla="*/ 166 h 2256"/>
                  <a:gd name="T4" fmla="*/ 181 w 240"/>
                  <a:gd name="T5" fmla="*/ 1557 h 2256"/>
                  <a:gd name="T6" fmla="*/ 36 w 240"/>
                  <a:gd name="T7" fmla="*/ 1226 h 2256"/>
                  <a:gd name="T8" fmla="*/ 0 w 240"/>
                  <a:gd name="T9" fmla="*/ 0 h 2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2256">
                    <a:moveTo>
                      <a:pt x="0" y="0"/>
                    </a:moveTo>
                    <a:lnTo>
                      <a:pt x="240" y="240"/>
                    </a:lnTo>
                    <a:lnTo>
                      <a:pt x="240" y="2256"/>
                    </a:lnTo>
                    <a:lnTo>
                      <a:pt x="48" y="1776"/>
                    </a:lnTo>
                    <a:lnTo>
                      <a:pt x="0" y="0"/>
                    </a:lnTo>
                    <a:close/>
                  </a:path>
                </a:pathLst>
              </a:custGeom>
              <a:blipFill dpi="0" rotWithShape="0">
                <a:blip r:embed="rId2" cstate="print"/>
                <a:srcRect/>
                <a:tile tx="0" ty="0" sx="100000" sy="100000" flip="none" algn="tl"/>
              </a:blipFill>
              <a:ln w="12700" cap="flat"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7421" name="Group 1037"/>
              <p:cNvGrpSpPr/>
              <p:nvPr/>
            </p:nvGrpSpPr>
            <p:grpSpPr bwMode="auto">
              <a:xfrm>
                <a:off x="1097" y="3309"/>
                <a:ext cx="181" cy="232"/>
                <a:chOff x="3648" y="2016"/>
                <a:chExt cx="672" cy="912"/>
              </a:xfrm>
            </p:grpSpPr>
            <p:grpSp>
              <p:nvGrpSpPr>
                <p:cNvPr id="17514" name="Group 1038"/>
                <p:cNvGrpSpPr/>
                <p:nvPr/>
              </p:nvGrpSpPr>
              <p:grpSpPr bwMode="auto">
                <a:xfrm>
                  <a:off x="3648" y="2610"/>
                  <a:ext cx="672" cy="318"/>
                  <a:chOff x="3648" y="2610"/>
                  <a:chExt cx="672" cy="318"/>
                </a:xfrm>
              </p:grpSpPr>
              <p:sp>
                <p:nvSpPr>
                  <p:cNvPr id="17529" name="Oval 1039"/>
                  <p:cNvSpPr>
                    <a:spLocks noChangeArrowheads="1"/>
                  </p:cNvSpPr>
                  <p:nvPr/>
                </p:nvSpPr>
                <p:spPr bwMode="auto">
                  <a:xfrm>
                    <a:off x="3648" y="2658"/>
                    <a:ext cx="672" cy="270"/>
                  </a:xfrm>
                  <a:prstGeom prst="ellipse">
                    <a:avLst/>
                  </a:prstGeom>
                  <a:gradFill rotWithShape="0">
                    <a:gsLst>
                      <a:gs pos="0">
                        <a:srgbClr val="0A0603"/>
                      </a:gs>
                      <a:gs pos="50000">
                        <a:srgbClr val="996633"/>
                      </a:gs>
                      <a:gs pos="100000">
                        <a:srgbClr val="0A0603"/>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zh-CN" sz="4400" b="1">
                      <a:solidFill>
                        <a:schemeClr val="tx2"/>
                      </a:solidFill>
                      <a:latin typeface="Bookman Old Style" panose="02050604050505020204" pitchFamily="18" charset="0"/>
                    </a:endParaRPr>
                  </a:p>
                </p:txBody>
              </p:sp>
              <p:sp>
                <p:nvSpPr>
                  <p:cNvPr id="17530" name="Rectangle 1040"/>
                  <p:cNvSpPr>
                    <a:spLocks noChangeArrowheads="1"/>
                  </p:cNvSpPr>
                  <p:nvPr/>
                </p:nvSpPr>
                <p:spPr bwMode="auto">
                  <a:xfrm>
                    <a:off x="3648" y="2688"/>
                    <a:ext cx="672" cy="144"/>
                  </a:xfrm>
                  <a:prstGeom prst="rect">
                    <a:avLst/>
                  </a:prstGeom>
                  <a:gradFill rotWithShape="0">
                    <a:gsLst>
                      <a:gs pos="0">
                        <a:srgbClr val="0A0603"/>
                      </a:gs>
                      <a:gs pos="50000">
                        <a:srgbClr val="996633"/>
                      </a:gs>
                      <a:gs pos="100000">
                        <a:srgbClr val="0A0603"/>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531" name="Oval 1041"/>
                  <p:cNvSpPr>
                    <a:spLocks noChangeArrowheads="1"/>
                  </p:cNvSpPr>
                  <p:nvPr/>
                </p:nvSpPr>
                <p:spPr bwMode="auto">
                  <a:xfrm>
                    <a:off x="3648" y="2610"/>
                    <a:ext cx="672" cy="222"/>
                  </a:xfrm>
                  <a:prstGeom prst="ellipse">
                    <a:avLst/>
                  </a:prstGeom>
                  <a:gradFill rotWithShape="0">
                    <a:gsLst>
                      <a:gs pos="0">
                        <a:srgbClr val="472F18"/>
                      </a:gs>
                      <a:gs pos="50000">
                        <a:srgbClr val="996633"/>
                      </a:gs>
                      <a:gs pos="100000">
                        <a:srgbClr val="472F18"/>
                      </a:gs>
                    </a:gsLst>
                    <a:lin ang="270000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7515" name="Group 1042"/>
                <p:cNvGrpSpPr/>
                <p:nvPr/>
              </p:nvGrpSpPr>
              <p:grpSpPr bwMode="auto">
                <a:xfrm>
                  <a:off x="3888" y="2544"/>
                  <a:ext cx="192" cy="192"/>
                  <a:chOff x="3888" y="384"/>
                  <a:chExt cx="192" cy="192"/>
                </a:xfrm>
              </p:grpSpPr>
              <p:sp>
                <p:nvSpPr>
                  <p:cNvPr id="17526" name="Oval 1043"/>
                  <p:cNvSpPr>
                    <a:spLocks noChangeArrowheads="1"/>
                  </p:cNvSpPr>
                  <p:nvPr/>
                </p:nvSpPr>
                <p:spPr bwMode="auto">
                  <a:xfrm>
                    <a:off x="3888" y="517"/>
                    <a:ext cx="192" cy="59"/>
                  </a:xfrm>
                  <a:prstGeom prst="ellipse">
                    <a:avLst/>
                  </a:prstGeom>
                  <a:gradFill rotWithShape="0">
                    <a:gsLst>
                      <a:gs pos="0">
                        <a:srgbClr val="472F18"/>
                      </a:gs>
                      <a:gs pos="50000">
                        <a:srgbClr val="996633"/>
                      </a:gs>
                      <a:gs pos="100000">
                        <a:srgbClr val="472F18"/>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527" name="Rectangle 1044"/>
                  <p:cNvSpPr>
                    <a:spLocks noChangeArrowheads="1"/>
                  </p:cNvSpPr>
                  <p:nvPr/>
                </p:nvSpPr>
                <p:spPr bwMode="auto">
                  <a:xfrm>
                    <a:off x="3888" y="414"/>
                    <a:ext cx="192" cy="132"/>
                  </a:xfrm>
                  <a:prstGeom prst="rect">
                    <a:avLst/>
                  </a:prstGeom>
                  <a:gradFill rotWithShape="0">
                    <a:gsLst>
                      <a:gs pos="0">
                        <a:srgbClr val="472F18"/>
                      </a:gs>
                      <a:gs pos="50000">
                        <a:srgbClr val="996633"/>
                      </a:gs>
                      <a:gs pos="100000">
                        <a:srgbClr val="472F18"/>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528" name="Oval 1045"/>
                  <p:cNvSpPr>
                    <a:spLocks noChangeArrowheads="1"/>
                  </p:cNvSpPr>
                  <p:nvPr/>
                </p:nvSpPr>
                <p:spPr bwMode="auto">
                  <a:xfrm>
                    <a:off x="3888" y="384"/>
                    <a:ext cx="192" cy="59"/>
                  </a:xfrm>
                  <a:prstGeom prst="ellipse">
                    <a:avLst/>
                  </a:prstGeom>
                  <a:gradFill rotWithShape="0">
                    <a:gsLst>
                      <a:gs pos="0">
                        <a:srgbClr val="472F18"/>
                      </a:gs>
                      <a:gs pos="50000">
                        <a:srgbClr val="996633"/>
                      </a:gs>
                      <a:gs pos="100000">
                        <a:srgbClr val="472F18"/>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7516" name="Group 1046"/>
                <p:cNvGrpSpPr/>
                <p:nvPr/>
              </p:nvGrpSpPr>
              <p:grpSpPr bwMode="auto">
                <a:xfrm>
                  <a:off x="3744" y="2016"/>
                  <a:ext cx="480" cy="624"/>
                  <a:chOff x="4320" y="1296"/>
                  <a:chExt cx="480" cy="624"/>
                </a:xfrm>
              </p:grpSpPr>
              <p:grpSp>
                <p:nvGrpSpPr>
                  <p:cNvPr id="17517" name="Group 1047"/>
                  <p:cNvGrpSpPr/>
                  <p:nvPr/>
                </p:nvGrpSpPr>
                <p:grpSpPr bwMode="auto">
                  <a:xfrm>
                    <a:off x="4320" y="1296"/>
                    <a:ext cx="480" cy="624"/>
                    <a:chOff x="4320" y="1296"/>
                    <a:chExt cx="480" cy="624"/>
                  </a:xfrm>
                </p:grpSpPr>
                <p:sp>
                  <p:nvSpPr>
                    <p:cNvPr id="17523" name="Oval 1048"/>
                    <p:cNvSpPr>
                      <a:spLocks noChangeArrowheads="1"/>
                    </p:cNvSpPr>
                    <p:nvPr/>
                  </p:nvSpPr>
                  <p:spPr bwMode="auto">
                    <a:xfrm>
                      <a:off x="4320" y="1728"/>
                      <a:ext cx="480" cy="192"/>
                    </a:xfrm>
                    <a:prstGeom prst="ellipse">
                      <a:avLst/>
                    </a:prstGeom>
                    <a:gradFill rotWithShape="0">
                      <a:gsLst>
                        <a:gs pos="0">
                          <a:srgbClr val="0D0A00"/>
                        </a:gs>
                        <a:gs pos="50000">
                          <a:srgbClr val="CC9900"/>
                        </a:gs>
                        <a:gs pos="100000">
                          <a:srgbClr val="0D0A00"/>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524" name="Rectangle 1049"/>
                    <p:cNvSpPr>
                      <a:spLocks noChangeArrowheads="1"/>
                    </p:cNvSpPr>
                    <p:nvPr/>
                  </p:nvSpPr>
                  <p:spPr bwMode="auto">
                    <a:xfrm>
                      <a:off x="4320" y="1392"/>
                      <a:ext cx="480" cy="432"/>
                    </a:xfrm>
                    <a:prstGeom prst="rect">
                      <a:avLst/>
                    </a:prstGeom>
                    <a:gradFill rotWithShape="0">
                      <a:gsLst>
                        <a:gs pos="0">
                          <a:srgbClr val="0D0A00"/>
                        </a:gs>
                        <a:gs pos="50000">
                          <a:srgbClr val="CC9900"/>
                        </a:gs>
                        <a:gs pos="100000">
                          <a:srgbClr val="0D0A00"/>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525" name="Oval 1050"/>
                    <p:cNvSpPr>
                      <a:spLocks noChangeArrowheads="1"/>
                    </p:cNvSpPr>
                    <p:nvPr/>
                  </p:nvSpPr>
                  <p:spPr bwMode="auto">
                    <a:xfrm>
                      <a:off x="4320" y="1296"/>
                      <a:ext cx="480" cy="192"/>
                    </a:xfrm>
                    <a:prstGeom prst="ellipse">
                      <a:avLst/>
                    </a:prstGeom>
                    <a:gradFill rotWithShape="0">
                      <a:gsLst>
                        <a:gs pos="0">
                          <a:srgbClr val="CC9900"/>
                        </a:gs>
                        <a:gs pos="50000">
                          <a:srgbClr val="0D0A00"/>
                        </a:gs>
                        <a:gs pos="100000">
                          <a:srgbClr val="CC9900"/>
                        </a:gs>
                      </a:gsLst>
                      <a:lin ang="270000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7518" name="Line 1051"/>
                  <p:cNvSpPr>
                    <a:spLocks noChangeShapeType="1"/>
                  </p:cNvSpPr>
                  <p:nvPr/>
                </p:nvSpPr>
                <p:spPr bwMode="auto">
                  <a:xfrm>
                    <a:off x="4368" y="1440"/>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9" name="Line 1052"/>
                  <p:cNvSpPr>
                    <a:spLocks noChangeShapeType="1"/>
                  </p:cNvSpPr>
                  <p:nvPr/>
                </p:nvSpPr>
                <p:spPr bwMode="auto">
                  <a:xfrm>
                    <a:off x="4464" y="1488"/>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20" name="Line 1053"/>
                  <p:cNvSpPr>
                    <a:spLocks noChangeShapeType="1"/>
                  </p:cNvSpPr>
                  <p:nvPr/>
                </p:nvSpPr>
                <p:spPr bwMode="auto">
                  <a:xfrm>
                    <a:off x="4560" y="1488"/>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21" name="Line 1054"/>
                  <p:cNvSpPr>
                    <a:spLocks noChangeShapeType="1"/>
                  </p:cNvSpPr>
                  <p:nvPr/>
                </p:nvSpPr>
                <p:spPr bwMode="auto">
                  <a:xfrm>
                    <a:off x="4656" y="1488"/>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22" name="Line 1055"/>
                  <p:cNvSpPr>
                    <a:spLocks noChangeShapeType="1"/>
                  </p:cNvSpPr>
                  <p:nvPr/>
                </p:nvSpPr>
                <p:spPr bwMode="auto">
                  <a:xfrm>
                    <a:off x="4752" y="1440"/>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7422" name="Group 1056"/>
              <p:cNvGrpSpPr/>
              <p:nvPr/>
            </p:nvGrpSpPr>
            <p:grpSpPr bwMode="auto">
              <a:xfrm>
                <a:off x="1676" y="3176"/>
                <a:ext cx="180" cy="232"/>
                <a:chOff x="3648" y="2016"/>
                <a:chExt cx="672" cy="912"/>
              </a:xfrm>
            </p:grpSpPr>
            <p:grpSp>
              <p:nvGrpSpPr>
                <p:cNvPr id="17496" name="Group 1057"/>
                <p:cNvGrpSpPr/>
                <p:nvPr/>
              </p:nvGrpSpPr>
              <p:grpSpPr bwMode="auto">
                <a:xfrm>
                  <a:off x="3648" y="2610"/>
                  <a:ext cx="672" cy="318"/>
                  <a:chOff x="3648" y="2610"/>
                  <a:chExt cx="672" cy="318"/>
                </a:xfrm>
              </p:grpSpPr>
              <p:sp>
                <p:nvSpPr>
                  <p:cNvPr id="17511" name="Oval 1058"/>
                  <p:cNvSpPr>
                    <a:spLocks noChangeArrowheads="1"/>
                  </p:cNvSpPr>
                  <p:nvPr/>
                </p:nvSpPr>
                <p:spPr bwMode="auto">
                  <a:xfrm>
                    <a:off x="3648" y="2658"/>
                    <a:ext cx="672" cy="270"/>
                  </a:xfrm>
                  <a:prstGeom prst="ellipse">
                    <a:avLst/>
                  </a:prstGeom>
                  <a:gradFill rotWithShape="0">
                    <a:gsLst>
                      <a:gs pos="0">
                        <a:srgbClr val="0A0603"/>
                      </a:gs>
                      <a:gs pos="50000">
                        <a:srgbClr val="996633"/>
                      </a:gs>
                      <a:gs pos="100000">
                        <a:srgbClr val="0A0603"/>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zh-CN" sz="4400" b="1">
                      <a:solidFill>
                        <a:schemeClr val="tx2"/>
                      </a:solidFill>
                      <a:latin typeface="Bookman Old Style" panose="02050604050505020204" pitchFamily="18" charset="0"/>
                    </a:endParaRPr>
                  </a:p>
                </p:txBody>
              </p:sp>
              <p:sp>
                <p:nvSpPr>
                  <p:cNvPr id="17512" name="Rectangle 1059"/>
                  <p:cNvSpPr>
                    <a:spLocks noChangeArrowheads="1"/>
                  </p:cNvSpPr>
                  <p:nvPr/>
                </p:nvSpPr>
                <p:spPr bwMode="auto">
                  <a:xfrm>
                    <a:off x="3648" y="2688"/>
                    <a:ext cx="672" cy="144"/>
                  </a:xfrm>
                  <a:prstGeom prst="rect">
                    <a:avLst/>
                  </a:prstGeom>
                  <a:gradFill rotWithShape="0">
                    <a:gsLst>
                      <a:gs pos="0">
                        <a:srgbClr val="0A0603"/>
                      </a:gs>
                      <a:gs pos="50000">
                        <a:srgbClr val="996633"/>
                      </a:gs>
                      <a:gs pos="100000">
                        <a:srgbClr val="0A0603"/>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513" name="Oval 1060"/>
                  <p:cNvSpPr>
                    <a:spLocks noChangeArrowheads="1"/>
                  </p:cNvSpPr>
                  <p:nvPr/>
                </p:nvSpPr>
                <p:spPr bwMode="auto">
                  <a:xfrm>
                    <a:off x="3648" y="2610"/>
                    <a:ext cx="672" cy="222"/>
                  </a:xfrm>
                  <a:prstGeom prst="ellipse">
                    <a:avLst/>
                  </a:prstGeom>
                  <a:gradFill rotWithShape="0">
                    <a:gsLst>
                      <a:gs pos="0">
                        <a:srgbClr val="472F18"/>
                      </a:gs>
                      <a:gs pos="50000">
                        <a:srgbClr val="996633"/>
                      </a:gs>
                      <a:gs pos="100000">
                        <a:srgbClr val="472F18"/>
                      </a:gs>
                    </a:gsLst>
                    <a:lin ang="270000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7497" name="Group 1061"/>
                <p:cNvGrpSpPr/>
                <p:nvPr/>
              </p:nvGrpSpPr>
              <p:grpSpPr bwMode="auto">
                <a:xfrm>
                  <a:off x="3888" y="2544"/>
                  <a:ext cx="192" cy="192"/>
                  <a:chOff x="3888" y="384"/>
                  <a:chExt cx="192" cy="192"/>
                </a:xfrm>
              </p:grpSpPr>
              <p:sp>
                <p:nvSpPr>
                  <p:cNvPr id="17508" name="Oval 1062"/>
                  <p:cNvSpPr>
                    <a:spLocks noChangeArrowheads="1"/>
                  </p:cNvSpPr>
                  <p:nvPr/>
                </p:nvSpPr>
                <p:spPr bwMode="auto">
                  <a:xfrm>
                    <a:off x="3888" y="517"/>
                    <a:ext cx="192" cy="59"/>
                  </a:xfrm>
                  <a:prstGeom prst="ellipse">
                    <a:avLst/>
                  </a:prstGeom>
                  <a:gradFill rotWithShape="0">
                    <a:gsLst>
                      <a:gs pos="0">
                        <a:srgbClr val="472F18"/>
                      </a:gs>
                      <a:gs pos="50000">
                        <a:srgbClr val="996633"/>
                      </a:gs>
                      <a:gs pos="100000">
                        <a:srgbClr val="472F18"/>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509" name="Rectangle 1063"/>
                  <p:cNvSpPr>
                    <a:spLocks noChangeArrowheads="1"/>
                  </p:cNvSpPr>
                  <p:nvPr/>
                </p:nvSpPr>
                <p:spPr bwMode="auto">
                  <a:xfrm>
                    <a:off x="3888" y="414"/>
                    <a:ext cx="192" cy="132"/>
                  </a:xfrm>
                  <a:prstGeom prst="rect">
                    <a:avLst/>
                  </a:prstGeom>
                  <a:gradFill rotWithShape="0">
                    <a:gsLst>
                      <a:gs pos="0">
                        <a:srgbClr val="472F18"/>
                      </a:gs>
                      <a:gs pos="50000">
                        <a:srgbClr val="996633"/>
                      </a:gs>
                      <a:gs pos="100000">
                        <a:srgbClr val="472F18"/>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510" name="Oval 1064"/>
                  <p:cNvSpPr>
                    <a:spLocks noChangeArrowheads="1"/>
                  </p:cNvSpPr>
                  <p:nvPr/>
                </p:nvSpPr>
                <p:spPr bwMode="auto">
                  <a:xfrm>
                    <a:off x="3888" y="384"/>
                    <a:ext cx="192" cy="59"/>
                  </a:xfrm>
                  <a:prstGeom prst="ellipse">
                    <a:avLst/>
                  </a:prstGeom>
                  <a:gradFill rotWithShape="0">
                    <a:gsLst>
                      <a:gs pos="0">
                        <a:srgbClr val="472F18"/>
                      </a:gs>
                      <a:gs pos="50000">
                        <a:srgbClr val="996633"/>
                      </a:gs>
                      <a:gs pos="100000">
                        <a:srgbClr val="472F18"/>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7498" name="Group 1065"/>
                <p:cNvGrpSpPr/>
                <p:nvPr/>
              </p:nvGrpSpPr>
              <p:grpSpPr bwMode="auto">
                <a:xfrm>
                  <a:off x="3744" y="2016"/>
                  <a:ext cx="480" cy="624"/>
                  <a:chOff x="4320" y="1296"/>
                  <a:chExt cx="480" cy="624"/>
                </a:xfrm>
              </p:grpSpPr>
              <p:grpSp>
                <p:nvGrpSpPr>
                  <p:cNvPr id="17499" name="Group 1066"/>
                  <p:cNvGrpSpPr/>
                  <p:nvPr/>
                </p:nvGrpSpPr>
                <p:grpSpPr bwMode="auto">
                  <a:xfrm>
                    <a:off x="4320" y="1296"/>
                    <a:ext cx="480" cy="624"/>
                    <a:chOff x="4320" y="1296"/>
                    <a:chExt cx="480" cy="624"/>
                  </a:xfrm>
                </p:grpSpPr>
                <p:sp>
                  <p:nvSpPr>
                    <p:cNvPr id="17505" name="Oval 1067"/>
                    <p:cNvSpPr>
                      <a:spLocks noChangeArrowheads="1"/>
                    </p:cNvSpPr>
                    <p:nvPr/>
                  </p:nvSpPr>
                  <p:spPr bwMode="auto">
                    <a:xfrm>
                      <a:off x="4320" y="1728"/>
                      <a:ext cx="480" cy="192"/>
                    </a:xfrm>
                    <a:prstGeom prst="ellipse">
                      <a:avLst/>
                    </a:prstGeom>
                    <a:gradFill rotWithShape="0">
                      <a:gsLst>
                        <a:gs pos="0">
                          <a:srgbClr val="0D0A00"/>
                        </a:gs>
                        <a:gs pos="50000">
                          <a:srgbClr val="CC9900"/>
                        </a:gs>
                        <a:gs pos="100000">
                          <a:srgbClr val="0D0A00"/>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506" name="Rectangle 1068"/>
                    <p:cNvSpPr>
                      <a:spLocks noChangeArrowheads="1"/>
                    </p:cNvSpPr>
                    <p:nvPr/>
                  </p:nvSpPr>
                  <p:spPr bwMode="auto">
                    <a:xfrm>
                      <a:off x="4320" y="1392"/>
                      <a:ext cx="480" cy="432"/>
                    </a:xfrm>
                    <a:prstGeom prst="rect">
                      <a:avLst/>
                    </a:prstGeom>
                    <a:gradFill rotWithShape="0">
                      <a:gsLst>
                        <a:gs pos="0">
                          <a:srgbClr val="0D0A00"/>
                        </a:gs>
                        <a:gs pos="50000">
                          <a:srgbClr val="CC9900"/>
                        </a:gs>
                        <a:gs pos="100000">
                          <a:srgbClr val="0D0A00"/>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507" name="Oval 1069"/>
                    <p:cNvSpPr>
                      <a:spLocks noChangeArrowheads="1"/>
                    </p:cNvSpPr>
                    <p:nvPr/>
                  </p:nvSpPr>
                  <p:spPr bwMode="auto">
                    <a:xfrm>
                      <a:off x="4320" y="1296"/>
                      <a:ext cx="480" cy="192"/>
                    </a:xfrm>
                    <a:prstGeom prst="ellipse">
                      <a:avLst/>
                    </a:prstGeom>
                    <a:gradFill rotWithShape="0">
                      <a:gsLst>
                        <a:gs pos="0">
                          <a:srgbClr val="CC9900"/>
                        </a:gs>
                        <a:gs pos="50000">
                          <a:srgbClr val="0D0A00"/>
                        </a:gs>
                        <a:gs pos="100000">
                          <a:srgbClr val="CC9900"/>
                        </a:gs>
                      </a:gsLst>
                      <a:lin ang="270000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7500" name="Line 1070"/>
                  <p:cNvSpPr>
                    <a:spLocks noChangeShapeType="1"/>
                  </p:cNvSpPr>
                  <p:nvPr/>
                </p:nvSpPr>
                <p:spPr bwMode="auto">
                  <a:xfrm>
                    <a:off x="4368" y="1440"/>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01" name="Line 1071"/>
                  <p:cNvSpPr>
                    <a:spLocks noChangeShapeType="1"/>
                  </p:cNvSpPr>
                  <p:nvPr/>
                </p:nvSpPr>
                <p:spPr bwMode="auto">
                  <a:xfrm>
                    <a:off x="4464" y="1488"/>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02" name="Line 1072"/>
                  <p:cNvSpPr>
                    <a:spLocks noChangeShapeType="1"/>
                  </p:cNvSpPr>
                  <p:nvPr/>
                </p:nvSpPr>
                <p:spPr bwMode="auto">
                  <a:xfrm>
                    <a:off x="4560" y="1488"/>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03" name="Line 1073"/>
                  <p:cNvSpPr>
                    <a:spLocks noChangeShapeType="1"/>
                  </p:cNvSpPr>
                  <p:nvPr/>
                </p:nvSpPr>
                <p:spPr bwMode="auto">
                  <a:xfrm>
                    <a:off x="4656" y="1488"/>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04" name="Line 1074"/>
                  <p:cNvSpPr>
                    <a:spLocks noChangeShapeType="1"/>
                  </p:cNvSpPr>
                  <p:nvPr/>
                </p:nvSpPr>
                <p:spPr bwMode="auto">
                  <a:xfrm>
                    <a:off x="4752" y="1440"/>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423" name="Line 1075"/>
              <p:cNvSpPr>
                <a:spLocks noChangeShapeType="1"/>
              </p:cNvSpPr>
              <p:nvPr/>
            </p:nvSpPr>
            <p:spPr bwMode="auto">
              <a:xfrm>
                <a:off x="1350" y="2032"/>
                <a:ext cx="10" cy="131"/>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4" name="Line 1076"/>
              <p:cNvSpPr>
                <a:spLocks noChangeShapeType="1"/>
              </p:cNvSpPr>
              <p:nvPr/>
            </p:nvSpPr>
            <p:spPr bwMode="auto">
              <a:xfrm>
                <a:off x="776" y="2217"/>
                <a:ext cx="105" cy="131"/>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5" name="Line 1077"/>
              <p:cNvSpPr>
                <a:spLocks noChangeShapeType="1"/>
              </p:cNvSpPr>
              <p:nvPr/>
            </p:nvSpPr>
            <p:spPr bwMode="auto">
              <a:xfrm flipH="1">
                <a:off x="1870" y="2076"/>
                <a:ext cx="90" cy="12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6" name="Line 1078"/>
              <p:cNvSpPr>
                <a:spLocks noChangeShapeType="1"/>
              </p:cNvSpPr>
              <p:nvPr/>
            </p:nvSpPr>
            <p:spPr bwMode="auto">
              <a:xfrm>
                <a:off x="1060" y="2098"/>
                <a:ext cx="46" cy="13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7" name="Line 1079"/>
              <p:cNvSpPr>
                <a:spLocks noChangeShapeType="1"/>
              </p:cNvSpPr>
              <p:nvPr/>
            </p:nvSpPr>
            <p:spPr bwMode="auto">
              <a:xfrm flipH="1">
                <a:off x="1495" y="2021"/>
                <a:ext cx="15" cy="131"/>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8" name="Line 1080"/>
              <p:cNvSpPr>
                <a:spLocks noChangeShapeType="1"/>
              </p:cNvSpPr>
              <p:nvPr/>
            </p:nvSpPr>
            <p:spPr bwMode="auto">
              <a:xfrm>
                <a:off x="1205" y="2065"/>
                <a:ext cx="36" cy="131"/>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9" name="Line 1081"/>
              <p:cNvSpPr>
                <a:spLocks noChangeShapeType="1"/>
              </p:cNvSpPr>
              <p:nvPr/>
            </p:nvSpPr>
            <p:spPr bwMode="auto">
              <a:xfrm>
                <a:off x="911" y="2152"/>
                <a:ext cx="75" cy="131"/>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0" name="Line 1082"/>
              <p:cNvSpPr>
                <a:spLocks noChangeShapeType="1"/>
              </p:cNvSpPr>
              <p:nvPr/>
            </p:nvSpPr>
            <p:spPr bwMode="auto">
              <a:xfrm flipH="1">
                <a:off x="1750" y="2032"/>
                <a:ext cx="73" cy="133"/>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1" name="Line 1083"/>
              <p:cNvSpPr>
                <a:spLocks noChangeShapeType="1"/>
              </p:cNvSpPr>
              <p:nvPr/>
            </p:nvSpPr>
            <p:spPr bwMode="auto">
              <a:xfrm flipH="1">
                <a:off x="1415" y="2087"/>
                <a:ext cx="6" cy="75"/>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2" name="Line 1084"/>
              <p:cNvSpPr>
                <a:spLocks noChangeShapeType="1"/>
              </p:cNvSpPr>
              <p:nvPr/>
            </p:nvSpPr>
            <p:spPr bwMode="auto">
              <a:xfrm flipH="1">
                <a:off x="1676" y="2098"/>
                <a:ext cx="29" cy="54"/>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3" name="Line 1085"/>
              <p:cNvSpPr>
                <a:spLocks noChangeShapeType="1"/>
              </p:cNvSpPr>
              <p:nvPr/>
            </p:nvSpPr>
            <p:spPr bwMode="auto">
              <a:xfrm flipH="1">
                <a:off x="1810" y="2119"/>
                <a:ext cx="30" cy="55"/>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4" name="Line 1086"/>
              <p:cNvSpPr>
                <a:spLocks noChangeShapeType="1"/>
              </p:cNvSpPr>
              <p:nvPr/>
            </p:nvSpPr>
            <p:spPr bwMode="auto">
              <a:xfrm>
                <a:off x="1286" y="2108"/>
                <a:ext cx="15" cy="66"/>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5" name="Line 1087"/>
              <p:cNvSpPr>
                <a:spLocks noChangeShapeType="1"/>
              </p:cNvSpPr>
              <p:nvPr/>
            </p:nvSpPr>
            <p:spPr bwMode="auto">
              <a:xfrm>
                <a:off x="1151" y="2141"/>
                <a:ext cx="15" cy="66"/>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6" name="Line 1088"/>
              <p:cNvSpPr>
                <a:spLocks noChangeShapeType="1"/>
              </p:cNvSpPr>
              <p:nvPr/>
            </p:nvSpPr>
            <p:spPr bwMode="auto">
              <a:xfrm>
                <a:off x="1016" y="2185"/>
                <a:ext cx="30" cy="65"/>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7" name="Line 1089"/>
              <p:cNvSpPr>
                <a:spLocks noChangeShapeType="1"/>
              </p:cNvSpPr>
              <p:nvPr/>
            </p:nvSpPr>
            <p:spPr bwMode="auto">
              <a:xfrm>
                <a:off x="896" y="2250"/>
                <a:ext cx="30" cy="55"/>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8" name="Line 1090"/>
              <p:cNvSpPr>
                <a:spLocks noChangeShapeType="1"/>
              </p:cNvSpPr>
              <p:nvPr/>
            </p:nvSpPr>
            <p:spPr bwMode="auto">
              <a:xfrm flipH="1">
                <a:off x="1555" y="2076"/>
                <a:ext cx="20" cy="76"/>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9" name="Text Box 1091"/>
              <p:cNvSpPr txBox="1">
                <a:spLocks noChangeArrowheads="1"/>
              </p:cNvSpPr>
              <p:nvPr/>
            </p:nvSpPr>
            <p:spPr bwMode="auto">
              <a:xfrm rot="-1427555">
                <a:off x="642" y="2077"/>
                <a:ext cx="20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a:solidFill>
                      <a:schemeClr val="bg1"/>
                    </a:solidFill>
                    <a:latin typeface="Bookman Old Style" panose="02050604050505020204" pitchFamily="18" charset="0"/>
                  </a:rPr>
                  <a:t>0</a:t>
                </a:r>
              </a:p>
            </p:txBody>
          </p:sp>
          <p:sp>
            <p:nvSpPr>
              <p:cNvPr id="17440" name="Text Box 1092"/>
              <p:cNvSpPr txBox="1">
                <a:spLocks noChangeArrowheads="1"/>
              </p:cNvSpPr>
              <p:nvPr/>
            </p:nvSpPr>
            <p:spPr bwMode="auto">
              <a:xfrm rot="-1133598">
                <a:off x="886" y="1946"/>
                <a:ext cx="29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a:solidFill>
                      <a:schemeClr val="bg1"/>
                    </a:solidFill>
                    <a:latin typeface="Bookman Old Style" panose="02050604050505020204" pitchFamily="18" charset="0"/>
                  </a:rPr>
                  <a:t>10</a:t>
                </a:r>
              </a:p>
            </p:txBody>
          </p:sp>
          <p:sp>
            <p:nvSpPr>
              <p:cNvPr id="17441" name="Text Box 1093"/>
              <p:cNvSpPr txBox="1">
                <a:spLocks noChangeArrowheads="1"/>
              </p:cNvSpPr>
              <p:nvPr/>
            </p:nvSpPr>
            <p:spPr bwMode="auto">
              <a:xfrm rot="-373348">
                <a:off x="1191" y="1870"/>
                <a:ext cx="29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a:solidFill>
                      <a:schemeClr val="bg1"/>
                    </a:solidFill>
                    <a:latin typeface="Bookman Old Style" panose="02050604050505020204" pitchFamily="18" charset="0"/>
                  </a:rPr>
                  <a:t>20</a:t>
                </a:r>
              </a:p>
            </p:txBody>
          </p:sp>
          <p:sp>
            <p:nvSpPr>
              <p:cNvPr id="17442" name="Text Box 1094"/>
              <p:cNvSpPr txBox="1">
                <a:spLocks noChangeArrowheads="1"/>
              </p:cNvSpPr>
              <p:nvPr/>
            </p:nvSpPr>
            <p:spPr bwMode="auto">
              <a:xfrm rot="440609">
                <a:off x="1535" y="1837"/>
                <a:ext cx="29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a:solidFill>
                      <a:schemeClr val="bg1"/>
                    </a:solidFill>
                    <a:latin typeface="Bookman Old Style" panose="02050604050505020204" pitchFamily="18" charset="0"/>
                  </a:rPr>
                  <a:t>30</a:t>
                </a:r>
              </a:p>
            </p:txBody>
          </p:sp>
          <p:sp>
            <p:nvSpPr>
              <p:cNvPr id="17443" name="Text Box 1095"/>
              <p:cNvSpPr txBox="1">
                <a:spLocks noChangeArrowheads="1"/>
              </p:cNvSpPr>
              <p:nvPr/>
            </p:nvSpPr>
            <p:spPr bwMode="auto">
              <a:xfrm rot="1515299">
                <a:off x="1820" y="1859"/>
                <a:ext cx="29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a:solidFill>
                      <a:schemeClr val="bg1"/>
                    </a:solidFill>
                    <a:latin typeface="Bookman Old Style" panose="02050604050505020204" pitchFamily="18" charset="0"/>
                  </a:rPr>
                  <a:t>40</a:t>
                </a:r>
              </a:p>
            </p:txBody>
          </p:sp>
          <p:sp>
            <p:nvSpPr>
              <p:cNvPr id="17444" name="Text Box 1096"/>
              <p:cNvSpPr txBox="1">
                <a:spLocks noChangeArrowheads="1"/>
              </p:cNvSpPr>
              <p:nvPr/>
            </p:nvSpPr>
            <p:spPr bwMode="auto">
              <a:xfrm>
                <a:off x="768" y="2768"/>
                <a:ext cx="398"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4400">
                    <a:solidFill>
                      <a:schemeClr val="tx2"/>
                    </a:solidFill>
                    <a:latin typeface="Bookman Old Style" panose="02050604050505020204" pitchFamily="18" charset="0"/>
                  </a:rPr>
                  <a:t>G</a:t>
                </a:r>
              </a:p>
            </p:txBody>
          </p:sp>
          <p:sp>
            <p:nvSpPr>
              <p:cNvPr id="17445" name="Line 1097"/>
              <p:cNvSpPr>
                <a:spLocks noChangeShapeType="1"/>
              </p:cNvSpPr>
              <p:nvPr/>
            </p:nvSpPr>
            <p:spPr bwMode="auto">
              <a:xfrm>
                <a:off x="768" y="2208"/>
                <a:ext cx="384" cy="384"/>
              </a:xfrm>
              <a:prstGeom prst="line">
                <a:avLst/>
              </a:prstGeom>
              <a:noFill/>
              <a:ln w="28575">
                <a:solidFill>
                  <a:srgbClr val="FF0066"/>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7446" name="Group 1098"/>
              <p:cNvGrpSpPr/>
              <p:nvPr/>
            </p:nvGrpSpPr>
            <p:grpSpPr bwMode="auto">
              <a:xfrm>
                <a:off x="2880" y="2335"/>
                <a:ext cx="2784" cy="1345"/>
                <a:chOff x="336" y="1536"/>
                <a:chExt cx="4704" cy="2304"/>
              </a:xfrm>
            </p:grpSpPr>
            <p:sp>
              <p:nvSpPr>
                <p:cNvPr id="17493" name="Freeform 1099"/>
                <p:cNvSpPr/>
                <p:nvPr/>
              </p:nvSpPr>
              <p:spPr bwMode="auto">
                <a:xfrm>
                  <a:off x="336" y="1536"/>
                  <a:ext cx="4704" cy="2160"/>
                </a:xfrm>
                <a:custGeom>
                  <a:avLst/>
                  <a:gdLst>
                    <a:gd name="T0" fmla="*/ 0 w 4704"/>
                    <a:gd name="T1" fmla="*/ 672 h 2160"/>
                    <a:gd name="T2" fmla="*/ 3312 w 4704"/>
                    <a:gd name="T3" fmla="*/ 0 h 2160"/>
                    <a:gd name="T4" fmla="*/ 4704 w 4704"/>
                    <a:gd name="T5" fmla="*/ 1344 h 2160"/>
                    <a:gd name="T6" fmla="*/ 1584 w 4704"/>
                    <a:gd name="T7" fmla="*/ 2160 h 2160"/>
                    <a:gd name="T8" fmla="*/ 0 w 4704"/>
                    <a:gd name="T9" fmla="*/ 672 h 2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04" h="2160">
                      <a:moveTo>
                        <a:pt x="0" y="672"/>
                      </a:moveTo>
                      <a:lnTo>
                        <a:pt x="3312" y="0"/>
                      </a:lnTo>
                      <a:lnTo>
                        <a:pt x="4704" y="1344"/>
                      </a:lnTo>
                      <a:lnTo>
                        <a:pt x="1584" y="2160"/>
                      </a:lnTo>
                      <a:lnTo>
                        <a:pt x="0" y="672"/>
                      </a:lnTo>
                      <a:close/>
                    </a:path>
                  </a:pathLst>
                </a:custGeom>
                <a:gradFill rotWithShape="0">
                  <a:gsLst>
                    <a:gs pos="0">
                      <a:srgbClr val="996633"/>
                    </a:gs>
                    <a:gs pos="100000">
                      <a:srgbClr val="472F18"/>
                    </a:gs>
                  </a:gsLst>
                  <a:path path="rect">
                    <a:fillToRect r="100000" b="100000"/>
                  </a:path>
                </a:gradFill>
                <a:ln w="12700" cap="flat" cmpd="sng">
                  <a:solidFill>
                    <a:srgbClr val="000000"/>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94" name="Freeform 1100"/>
                <p:cNvSpPr/>
                <p:nvPr/>
              </p:nvSpPr>
              <p:spPr bwMode="auto">
                <a:xfrm>
                  <a:off x="336" y="2208"/>
                  <a:ext cx="1584" cy="1632"/>
                </a:xfrm>
                <a:custGeom>
                  <a:avLst/>
                  <a:gdLst>
                    <a:gd name="T0" fmla="*/ 0 w 1584"/>
                    <a:gd name="T1" fmla="*/ 0 h 1632"/>
                    <a:gd name="T2" fmla="*/ 0 w 1584"/>
                    <a:gd name="T3" fmla="*/ 144 h 1632"/>
                    <a:gd name="T4" fmla="*/ 1584 w 1584"/>
                    <a:gd name="T5" fmla="*/ 1632 h 1632"/>
                    <a:gd name="T6" fmla="*/ 1584 w 1584"/>
                    <a:gd name="T7" fmla="*/ 1488 h 1632"/>
                    <a:gd name="T8" fmla="*/ 0 w 1584"/>
                    <a:gd name="T9" fmla="*/ 0 h 16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4" h="1632">
                      <a:moveTo>
                        <a:pt x="0" y="0"/>
                      </a:moveTo>
                      <a:lnTo>
                        <a:pt x="0" y="144"/>
                      </a:lnTo>
                      <a:lnTo>
                        <a:pt x="1584" y="1632"/>
                      </a:lnTo>
                      <a:lnTo>
                        <a:pt x="1584" y="1488"/>
                      </a:lnTo>
                      <a:lnTo>
                        <a:pt x="0" y="0"/>
                      </a:lnTo>
                      <a:close/>
                    </a:path>
                  </a:pathLst>
                </a:custGeom>
                <a:gradFill rotWithShape="0">
                  <a:gsLst>
                    <a:gs pos="0">
                      <a:srgbClr val="996633"/>
                    </a:gs>
                    <a:gs pos="100000">
                      <a:srgbClr val="472F18"/>
                    </a:gs>
                  </a:gsLst>
                  <a:path path="rect">
                    <a:fillToRect r="100000" b="100000"/>
                  </a:path>
                </a:gradFill>
                <a:ln w="12700" cap="flat" cmpd="sng">
                  <a:solidFill>
                    <a:srgbClr val="000000"/>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95" name="Freeform 1101"/>
                <p:cNvSpPr/>
                <p:nvPr/>
              </p:nvSpPr>
              <p:spPr bwMode="auto">
                <a:xfrm>
                  <a:off x="1920" y="2880"/>
                  <a:ext cx="3120" cy="960"/>
                </a:xfrm>
                <a:custGeom>
                  <a:avLst/>
                  <a:gdLst>
                    <a:gd name="T0" fmla="*/ 0 w 3120"/>
                    <a:gd name="T1" fmla="*/ 816 h 960"/>
                    <a:gd name="T2" fmla="*/ 3120 w 3120"/>
                    <a:gd name="T3" fmla="*/ 0 h 960"/>
                    <a:gd name="T4" fmla="*/ 3120 w 3120"/>
                    <a:gd name="T5" fmla="*/ 192 h 960"/>
                    <a:gd name="T6" fmla="*/ 0 w 3120"/>
                    <a:gd name="T7" fmla="*/ 960 h 960"/>
                    <a:gd name="T8" fmla="*/ 0 w 3120"/>
                    <a:gd name="T9" fmla="*/ 816 h 9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20" h="960">
                      <a:moveTo>
                        <a:pt x="0" y="816"/>
                      </a:moveTo>
                      <a:lnTo>
                        <a:pt x="3120" y="0"/>
                      </a:lnTo>
                      <a:lnTo>
                        <a:pt x="3120" y="192"/>
                      </a:lnTo>
                      <a:lnTo>
                        <a:pt x="0" y="960"/>
                      </a:lnTo>
                      <a:lnTo>
                        <a:pt x="0" y="816"/>
                      </a:lnTo>
                      <a:close/>
                    </a:path>
                  </a:pathLst>
                </a:custGeom>
                <a:gradFill rotWithShape="0">
                  <a:gsLst>
                    <a:gs pos="0">
                      <a:srgbClr val="996633"/>
                    </a:gs>
                    <a:gs pos="100000">
                      <a:srgbClr val="472F18"/>
                    </a:gs>
                  </a:gsLst>
                  <a:lin ang="0" scaled="1"/>
                </a:gradFill>
                <a:ln w="12700" cap="flat" cmpd="sng">
                  <a:solidFill>
                    <a:srgbClr val="000000"/>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47" name="Oval 1102"/>
              <p:cNvSpPr>
                <a:spLocks noChangeArrowheads="1"/>
              </p:cNvSpPr>
              <p:nvPr/>
            </p:nvSpPr>
            <p:spPr bwMode="auto">
              <a:xfrm>
                <a:off x="4607" y="2442"/>
                <a:ext cx="103" cy="54"/>
              </a:xfrm>
              <a:prstGeom prst="ellipse">
                <a:avLst/>
              </a:prstGeom>
              <a:solidFill>
                <a:schemeClr val="bg1"/>
              </a:solidFill>
              <a:ln w="1270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448" name="Oval 1103"/>
              <p:cNvSpPr>
                <a:spLocks noChangeArrowheads="1"/>
              </p:cNvSpPr>
              <p:nvPr/>
            </p:nvSpPr>
            <p:spPr bwMode="auto">
              <a:xfrm>
                <a:off x="3189" y="2846"/>
                <a:ext cx="103" cy="54"/>
              </a:xfrm>
              <a:prstGeom prst="ellipse">
                <a:avLst/>
              </a:prstGeom>
              <a:solidFill>
                <a:schemeClr val="bg1"/>
              </a:solidFill>
              <a:ln w="1270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449" name="Oval 1104"/>
              <p:cNvSpPr>
                <a:spLocks noChangeArrowheads="1"/>
              </p:cNvSpPr>
              <p:nvPr/>
            </p:nvSpPr>
            <p:spPr bwMode="auto">
              <a:xfrm>
                <a:off x="5277" y="3061"/>
                <a:ext cx="103" cy="54"/>
              </a:xfrm>
              <a:prstGeom prst="ellipse">
                <a:avLst/>
              </a:prstGeom>
              <a:solidFill>
                <a:schemeClr val="bg1"/>
              </a:solidFill>
              <a:ln w="1270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450" name="Oval 1105"/>
              <p:cNvSpPr>
                <a:spLocks noChangeArrowheads="1"/>
              </p:cNvSpPr>
              <p:nvPr/>
            </p:nvSpPr>
            <p:spPr bwMode="auto">
              <a:xfrm>
                <a:off x="3860" y="3465"/>
                <a:ext cx="103" cy="54"/>
              </a:xfrm>
              <a:prstGeom prst="ellipse">
                <a:avLst/>
              </a:prstGeom>
              <a:solidFill>
                <a:schemeClr val="bg1"/>
              </a:solidFill>
              <a:ln w="1270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451" name="Freeform 1106"/>
              <p:cNvSpPr/>
              <p:nvPr/>
            </p:nvSpPr>
            <p:spPr bwMode="auto">
              <a:xfrm>
                <a:off x="3241" y="2254"/>
                <a:ext cx="1418" cy="619"/>
              </a:xfrm>
              <a:custGeom>
                <a:avLst/>
                <a:gdLst>
                  <a:gd name="T0" fmla="*/ 0 w 2640"/>
                  <a:gd name="T1" fmla="*/ 619 h 1104"/>
                  <a:gd name="T2" fmla="*/ 0 w 2640"/>
                  <a:gd name="T3" fmla="*/ 377 h 1104"/>
                  <a:gd name="T4" fmla="*/ 1418 w 2640"/>
                  <a:gd name="T5" fmla="*/ 0 h 1104"/>
                  <a:gd name="T6" fmla="*/ 1418 w 2640"/>
                  <a:gd name="T7" fmla="*/ 215 h 110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40" h="1104">
                    <a:moveTo>
                      <a:pt x="0" y="1104"/>
                    </a:moveTo>
                    <a:lnTo>
                      <a:pt x="0" y="672"/>
                    </a:lnTo>
                    <a:lnTo>
                      <a:pt x="2640" y="0"/>
                    </a:lnTo>
                    <a:lnTo>
                      <a:pt x="2640" y="384"/>
                    </a:lnTo>
                  </a:path>
                </a:pathLst>
              </a:custGeom>
              <a:noFill/>
              <a:ln w="57150" cap="flat" cmpd="sng">
                <a:solidFill>
                  <a:schemeClr val="accent1"/>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2" name="Arc 1107"/>
              <p:cNvSpPr/>
              <p:nvPr/>
            </p:nvSpPr>
            <p:spPr bwMode="auto">
              <a:xfrm>
                <a:off x="4916" y="2227"/>
                <a:ext cx="284" cy="377"/>
              </a:xfrm>
              <a:custGeom>
                <a:avLst/>
                <a:gdLst>
                  <a:gd name="T0" fmla="*/ 110 w 20959"/>
                  <a:gd name="T1" fmla="*/ 0 h 20016"/>
                  <a:gd name="T2" fmla="*/ 284 w 20959"/>
                  <a:gd name="T3" fmla="*/ 279 h 20016"/>
                  <a:gd name="T4" fmla="*/ 0 w 20959"/>
                  <a:gd name="T5" fmla="*/ 377 h 20016"/>
                  <a:gd name="T6" fmla="*/ 0 60000 65536"/>
                  <a:gd name="T7" fmla="*/ 0 60000 65536"/>
                  <a:gd name="T8" fmla="*/ 0 60000 65536"/>
                </a:gdLst>
                <a:ahLst/>
                <a:cxnLst>
                  <a:cxn ang="T6">
                    <a:pos x="T0" y="T1"/>
                  </a:cxn>
                  <a:cxn ang="T7">
                    <a:pos x="T2" y="T3"/>
                  </a:cxn>
                  <a:cxn ang="T8">
                    <a:pos x="T4" y="T5"/>
                  </a:cxn>
                </a:cxnLst>
                <a:rect l="0" t="0" r="r" b="b"/>
                <a:pathLst>
                  <a:path w="20959" h="20016" fill="none" extrusionOk="0">
                    <a:moveTo>
                      <a:pt x="8119" y="0"/>
                    </a:moveTo>
                    <a:cubicBezTo>
                      <a:pt x="14518" y="2595"/>
                      <a:pt x="19289" y="8094"/>
                      <a:pt x="20959" y="14793"/>
                    </a:cubicBezTo>
                  </a:path>
                  <a:path w="20959" h="20016" stroke="0" extrusionOk="0">
                    <a:moveTo>
                      <a:pt x="8119" y="0"/>
                    </a:moveTo>
                    <a:cubicBezTo>
                      <a:pt x="14518" y="2595"/>
                      <a:pt x="19289" y="8094"/>
                      <a:pt x="20959" y="14793"/>
                    </a:cubicBezTo>
                    <a:lnTo>
                      <a:pt x="0" y="20016"/>
                    </a:lnTo>
                    <a:lnTo>
                      <a:pt x="8119" y="0"/>
                    </a:lnTo>
                    <a:close/>
                  </a:path>
                </a:pathLst>
              </a:custGeom>
              <a:solidFill>
                <a:schemeClr val="accent2"/>
              </a:solidFill>
              <a:ln w="1270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3" name="Arc 1108"/>
              <p:cNvSpPr/>
              <p:nvPr/>
            </p:nvSpPr>
            <p:spPr bwMode="auto">
              <a:xfrm>
                <a:off x="4710" y="2543"/>
                <a:ext cx="516" cy="465"/>
              </a:xfrm>
              <a:custGeom>
                <a:avLst/>
                <a:gdLst>
                  <a:gd name="T0" fmla="*/ 507 w 21600"/>
                  <a:gd name="T1" fmla="*/ 0 h 23550"/>
                  <a:gd name="T2" fmla="*/ 223 w 21600"/>
                  <a:gd name="T3" fmla="*/ 465 h 23550"/>
                  <a:gd name="T4" fmla="*/ 0 w 21600"/>
                  <a:gd name="T5" fmla="*/ 80 h 23550"/>
                  <a:gd name="T6" fmla="*/ 0 60000 65536"/>
                  <a:gd name="T7" fmla="*/ 0 60000 65536"/>
                  <a:gd name="T8" fmla="*/ 0 60000 65536"/>
                </a:gdLst>
                <a:ahLst/>
                <a:cxnLst>
                  <a:cxn ang="T6">
                    <a:pos x="T0" y="T1"/>
                  </a:cxn>
                  <a:cxn ang="T7">
                    <a:pos x="T2" y="T3"/>
                  </a:cxn>
                  <a:cxn ang="T8">
                    <a:pos x="T4" y="T5"/>
                  </a:cxn>
                </a:cxnLst>
                <a:rect l="0" t="0" r="r" b="b"/>
                <a:pathLst>
                  <a:path w="21600" h="23550" fill="none" extrusionOk="0">
                    <a:moveTo>
                      <a:pt x="21214" y="-1"/>
                    </a:moveTo>
                    <a:cubicBezTo>
                      <a:pt x="21470" y="1339"/>
                      <a:pt x="21600" y="2700"/>
                      <a:pt x="21600" y="4065"/>
                    </a:cubicBezTo>
                    <a:cubicBezTo>
                      <a:pt x="21600" y="12382"/>
                      <a:pt x="16824" y="19961"/>
                      <a:pt x="9321" y="23550"/>
                    </a:cubicBezTo>
                  </a:path>
                  <a:path w="21600" h="23550" stroke="0" extrusionOk="0">
                    <a:moveTo>
                      <a:pt x="21214" y="-1"/>
                    </a:moveTo>
                    <a:cubicBezTo>
                      <a:pt x="21470" y="1339"/>
                      <a:pt x="21600" y="2700"/>
                      <a:pt x="21600" y="4065"/>
                    </a:cubicBezTo>
                    <a:cubicBezTo>
                      <a:pt x="21600" y="12382"/>
                      <a:pt x="16824" y="19961"/>
                      <a:pt x="9321" y="23550"/>
                    </a:cubicBezTo>
                    <a:lnTo>
                      <a:pt x="0" y="4065"/>
                    </a:lnTo>
                    <a:lnTo>
                      <a:pt x="21214" y="-1"/>
                    </a:lnTo>
                    <a:close/>
                  </a:path>
                </a:pathLst>
              </a:custGeom>
              <a:solidFill>
                <a:srgbClr val="FF0000"/>
              </a:solidFill>
              <a:ln>
                <a:noFill/>
              </a:ln>
              <a:effectLst/>
              <a:extLst>
                <a:ext uri="{91240B29-F687-4F45-9708-019B960494DF}">
                  <a14:hiddenLine xmlns:a14="http://schemas.microsoft.com/office/drawing/2010/main" w="1270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4" name="Arc 1109"/>
              <p:cNvSpPr/>
              <p:nvPr/>
            </p:nvSpPr>
            <p:spPr bwMode="auto">
              <a:xfrm>
                <a:off x="4891" y="2525"/>
                <a:ext cx="335" cy="458"/>
              </a:xfrm>
              <a:custGeom>
                <a:avLst/>
                <a:gdLst>
                  <a:gd name="T0" fmla="*/ 316 w 21600"/>
                  <a:gd name="T1" fmla="*/ 0 h 27177"/>
                  <a:gd name="T2" fmla="*/ 127 w 21600"/>
                  <a:gd name="T3" fmla="*/ 458 h 27177"/>
                  <a:gd name="T4" fmla="*/ 0 w 21600"/>
                  <a:gd name="T5" fmla="*/ 121 h 27177"/>
                  <a:gd name="T6" fmla="*/ 0 60000 65536"/>
                  <a:gd name="T7" fmla="*/ 0 60000 65536"/>
                  <a:gd name="T8" fmla="*/ 0 60000 65536"/>
                </a:gdLst>
                <a:ahLst/>
                <a:cxnLst>
                  <a:cxn ang="T6">
                    <a:pos x="T0" y="T1"/>
                  </a:cxn>
                  <a:cxn ang="T7">
                    <a:pos x="T2" y="T3"/>
                  </a:cxn>
                  <a:cxn ang="T8">
                    <a:pos x="T4" y="T5"/>
                  </a:cxn>
                </a:cxnLst>
                <a:rect l="0" t="0" r="r" b="b"/>
                <a:pathLst>
                  <a:path w="21600" h="27177" fill="none" extrusionOk="0">
                    <a:moveTo>
                      <a:pt x="20371" y="-1"/>
                    </a:moveTo>
                    <a:cubicBezTo>
                      <a:pt x="21184" y="2307"/>
                      <a:pt x="21600" y="4735"/>
                      <a:pt x="21600" y="7182"/>
                    </a:cubicBezTo>
                    <a:cubicBezTo>
                      <a:pt x="21600" y="15956"/>
                      <a:pt x="16292" y="23858"/>
                      <a:pt x="8170" y="27177"/>
                    </a:cubicBezTo>
                  </a:path>
                  <a:path w="21600" h="27177" stroke="0" extrusionOk="0">
                    <a:moveTo>
                      <a:pt x="20371" y="-1"/>
                    </a:moveTo>
                    <a:cubicBezTo>
                      <a:pt x="21184" y="2307"/>
                      <a:pt x="21600" y="4735"/>
                      <a:pt x="21600" y="7182"/>
                    </a:cubicBezTo>
                    <a:cubicBezTo>
                      <a:pt x="21600" y="15956"/>
                      <a:pt x="16292" y="23858"/>
                      <a:pt x="8170" y="27177"/>
                    </a:cubicBezTo>
                    <a:lnTo>
                      <a:pt x="0" y="7182"/>
                    </a:lnTo>
                    <a:lnTo>
                      <a:pt x="20371" y="-1"/>
                    </a:lnTo>
                    <a:close/>
                  </a:path>
                </a:pathLst>
              </a:custGeom>
              <a:solidFill>
                <a:srgbClr val="FF5050"/>
              </a:solidFill>
              <a:ln w="2857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5" name="Freeform 1110"/>
              <p:cNvSpPr/>
              <p:nvPr/>
            </p:nvSpPr>
            <p:spPr bwMode="auto">
              <a:xfrm>
                <a:off x="3473" y="2458"/>
                <a:ext cx="1731" cy="872"/>
              </a:xfrm>
              <a:custGeom>
                <a:avLst/>
                <a:gdLst>
                  <a:gd name="T0" fmla="*/ 0 w 3224"/>
                  <a:gd name="T1" fmla="*/ 415 h 1556"/>
                  <a:gd name="T2" fmla="*/ 1469 w 3224"/>
                  <a:gd name="T3" fmla="*/ 65 h 1556"/>
                  <a:gd name="T4" fmla="*/ 1488 w 3224"/>
                  <a:gd name="T5" fmla="*/ 34 h 1556"/>
                  <a:gd name="T6" fmla="*/ 1494 w 3224"/>
                  <a:gd name="T7" fmla="*/ 17 h 1556"/>
                  <a:gd name="T8" fmla="*/ 1504 w 3224"/>
                  <a:gd name="T9" fmla="*/ 0 h 1556"/>
                  <a:gd name="T10" fmla="*/ 1542 w 3224"/>
                  <a:gd name="T11" fmla="*/ 95 h 1556"/>
                  <a:gd name="T12" fmla="*/ 1701 w 3224"/>
                  <a:gd name="T13" fmla="*/ 65 h 1556"/>
                  <a:gd name="T14" fmla="*/ 1719 w 3224"/>
                  <a:gd name="T15" fmla="*/ 73 h 1556"/>
                  <a:gd name="T16" fmla="*/ 1725 w 3224"/>
                  <a:gd name="T17" fmla="*/ 123 h 1556"/>
                  <a:gd name="T18" fmla="*/ 1730 w 3224"/>
                  <a:gd name="T19" fmla="*/ 168 h 1556"/>
                  <a:gd name="T20" fmla="*/ 1714 w 3224"/>
                  <a:gd name="T21" fmla="*/ 235 h 1556"/>
                  <a:gd name="T22" fmla="*/ 1727 w 3224"/>
                  <a:gd name="T23" fmla="*/ 200 h 1556"/>
                  <a:gd name="T24" fmla="*/ 1730 w 3224"/>
                  <a:gd name="T25" fmla="*/ 219 h 1556"/>
                  <a:gd name="T26" fmla="*/ 1714 w 3224"/>
                  <a:gd name="T27" fmla="*/ 291 h 1556"/>
                  <a:gd name="T28" fmla="*/ 1665 w 3224"/>
                  <a:gd name="T29" fmla="*/ 375 h 1556"/>
                  <a:gd name="T30" fmla="*/ 1606 w 3224"/>
                  <a:gd name="T31" fmla="*/ 471 h 1556"/>
                  <a:gd name="T32" fmla="*/ 1563 w 3224"/>
                  <a:gd name="T33" fmla="*/ 510 h 1556"/>
                  <a:gd name="T34" fmla="*/ 1547 w 3224"/>
                  <a:gd name="T35" fmla="*/ 521 h 1556"/>
                  <a:gd name="T36" fmla="*/ 283 w 3224"/>
                  <a:gd name="T37" fmla="*/ 872 h 1556"/>
                  <a:gd name="T38" fmla="*/ 0 w 3224"/>
                  <a:gd name="T39" fmla="*/ 603 h 1556"/>
                  <a:gd name="T40" fmla="*/ 0 w 3224"/>
                  <a:gd name="T41" fmla="*/ 415 h 15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224" h="1556">
                    <a:moveTo>
                      <a:pt x="0" y="740"/>
                    </a:moveTo>
                    <a:lnTo>
                      <a:pt x="2736" y="116"/>
                    </a:lnTo>
                    <a:cubicBezTo>
                      <a:pt x="2749" y="38"/>
                      <a:pt x="2727" y="116"/>
                      <a:pt x="2772" y="60"/>
                    </a:cubicBezTo>
                    <a:cubicBezTo>
                      <a:pt x="2779" y="52"/>
                      <a:pt x="2777" y="39"/>
                      <a:pt x="2782" y="30"/>
                    </a:cubicBezTo>
                    <a:cubicBezTo>
                      <a:pt x="2787" y="19"/>
                      <a:pt x="2795" y="10"/>
                      <a:pt x="2802" y="0"/>
                    </a:cubicBezTo>
                    <a:cubicBezTo>
                      <a:pt x="2822" y="61"/>
                      <a:pt x="2872" y="101"/>
                      <a:pt x="2872" y="170"/>
                    </a:cubicBezTo>
                    <a:cubicBezTo>
                      <a:pt x="2971" y="152"/>
                      <a:pt x="3068" y="128"/>
                      <a:pt x="3168" y="116"/>
                    </a:cubicBezTo>
                    <a:cubicBezTo>
                      <a:pt x="3180" y="115"/>
                      <a:pt x="3197" y="119"/>
                      <a:pt x="3202" y="130"/>
                    </a:cubicBezTo>
                    <a:cubicBezTo>
                      <a:pt x="3214" y="158"/>
                      <a:pt x="3208" y="190"/>
                      <a:pt x="3212" y="220"/>
                    </a:cubicBezTo>
                    <a:cubicBezTo>
                      <a:pt x="3215" y="247"/>
                      <a:pt x="3219" y="273"/>
                      <a:pt x="3222" y="300"/>
                    </a:cubicBezTo>
                    <a:cubicBezTo>
                      <a:pt x="3218" y="335"/>
                      <a:pt x="3221" y="391"/>
                      <a:pt x="3192" y="420"/>
                    </a:cubicBezTo>
                    <a:cubicBezTo>
                      <a:pt x="3200" y="399"/>
                      <a:pt x="3200" y="372"/>
                      <a:pt x="3216" y="356"/>
                    </a:cubicBezTo>
                    <a:cubicBezTo>
                      <a:pt x="3224" y="348"/>
                      <a:pt x="3222" y="379"/>
                      <a:pt x="3222" y="390"/>
                    </a:cubicBezTo>
                    <a:cubicBezTo>
                      <a:pt x="3220" y="449"/>
                      <a:pt x="3210" y="466"/>
                      <a:pt x="3192" y="520"/>
                    </a:cubicBezTo>
                    <a:cubicBezTo>
                      <a:pt x="3173" y="576"/>
                      <a:pt x="3120" y="616"/>
                      <a:pt x="3102" y="670"/>
                    </a:cubicBezTo>
                    <a:cubicBezTo>
                      <a:pt x="3081" y="733"/>
                      <a:pt x="3048" y="802"/>
                      <a:pt x="2992" y="840"/>
                    </a:cubicBezTo>
                    <a:cubicBezTo>
                      <a:pt x="2959" y="890"/>
                      <a:pt x="2982" y="863"/>
                      <a:pt x="2912" y="910"/>
                    </a:cubicBezTo>
                    <a:cubicBezTo>
                      <a:pt x="2902" y="917"/>
                      <a:pt x="2882" y="930"/>
                      <a:pt x="2882" y="930"/>
                    </a:cubicBezTo>
                    <a:lnTo>
                      <a:pt x="528" y="1556"/>
                    </a:lnTo>
                    <a:lnTo>
                      <a:pt x="0" y="1076"/>
                    </a:lnTo>
                    <a:lnTo>
                      <a:pt x="0" y="740"/>
                    </a:lnTo>
                    <a:close/>
                  </a:path>
                </a:pathLst>
              </a:custGeom>
              <a:gradFill rotWithShape="0">
                <a:gsLst>
                  <a:gs pos="0">
                    <a:srgbClr val="FF0000"/>
                  </a:gs>
                  <a:gs pos="100000">
                    <a:srgbClr val="100000"/>
                  </a:gs>
                </a:gsLst>
                <a:path path="rect">
                  <a:fillToRect l="100000" b="100000"/>
                </a:path>
              </a:gradFill>
              <a:ln>
                <a:noFill/>
              </a:ln>
              <a:effectLst/>
              <a:extLst>
                <a:ext uri="{91240B29-F687-4F45-9708-019B960494DF}">
                  <a14:hiddenLine xmlns:a14="http://schemas.microsoft.com/office/drawing/2010/main" w="12700">
                    <a:solidFill>
                      <a:srgbClr val="000000"/>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6" name="Freeform 1111"/>
              <p:cNvSpPr/>
              <p:nvPr/>
            </p:nvSpPr>
            <p:spPr bwMode="auto">
              <a:xfrm>
                <a:off x="3473" y="1904"/>
                <a:ext cx="1727" cy="673"/>
              </a:xfrm>
              <a:custGeom>
                <a:avLst/>
                <a:gdLst>
                  <a:gd name="T0" fmla="*/ 284 w 3216"/>
                  <a:gd name="T1" fmla="*/ 673 h 1200"/>
                  <a:gd name="T2" fmla="*/ 0 w 3216"/>
                  <a:gd name="T3" fmla="*/ 404 h 1200"/>
                  <a:gd name="T4" fmla="*/ 0 w 3216"/>
                  <a:gd name="T5" fmla="*/ 215 h 1200"/>
                  <a:gd name="T6" fmla="*/ 1083 w 3216"/>
                  <a:gd name="T7" fmla="*/ 0 h 1200"/>
                  <a:gd name="T8" fmla="*/ 1289 w 3216"/>
                  <a:gd name="T9" fmla="*/ 54 h 1200"/>
                  <a:gd name="T10" fmla="*/ 1598 w 3216"/>
                  <a:gd name="T11" fmla="*/ 350 h 1200"/>
                  <a:gd name="T12" fmla="*/ 1727 w 3216"/>
                  <a:gd name="T13" fmla="*/ 619 h 1200"/>
                  <a:gd name="T14" fmla="*/ 1547 w 3216"/>
                  <a:gd name="T15" fmla="*/ 646 h 1200"/>
                  <a:gd name="T16" fmla="*/ 1521 w 3216"/>
                  <a:gd name="T17" fmla="*/ 538 h 1200"/>
                  <a:gd name="T18" fmla="*/ 1289 w 3216"/>
                  <a:gd name="T19" fmla="*/ 458 h 1200"/>
                  <a:gd name="T20" fmla="*/ 284 w 3216"/>
                  <a:gd name="T21" fmla="*/ 673 h 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216" h="1200">
                    <a:moveTo>
                      <a:pt x="528" y="1200"/>
                    </a:moveTo>
                    <a:lnTo>
                      <a:pt x="0" y="720"/>
                    </a:lnTo>
                    <a:lnTo>
                      <a:pt x="0" y="384"/>
                    </a:lnTo>
                    <a:lnTo>
                      <a:pt x="2016" y="0"/>
                    </a:lnTo>
                    <a:lnTo>
                      <a:pt x="2400" y="96"/>
                    </a:lnTo>
                    <a:lnTo>
                      <a:pt x="2976" y="624"/>
                    </a:lnTo>
                    <a:lnTo>
                      <a:pt x="3216" y="1104"/>
                    </a:lnTo>
                    <a:lnTo>
                      <a:pt x="2880" y="1152"/>
                    </a:lnTo>
                    <a:lnTo>
                      <a:pt x="2832" y="960"/>
                    </a:lnTo>
                    <a:lnTo>
                      <a:pt x="2400" y="816"/>
                    </a:lnTo>
                    <a:lnTo>
                      <a:pt x="528" y="1200"/>
                    </a:lnTo>
                    <a:close/>
                  </a:path>
                </a:pathLst>
              </a:custGeom>
              <a:gradFill rotWithShape="0">
                <a:gsLst>
                  <a:gs pos="0">
                    <a:srgbClr val="0000FF"/>
                  </a:gs>
                  <a:gs pos="100000">
                    <a:srgbClr val="000076"/>
                  </a:gs>
                </a:gsLst>
                <a:path path="rect">
                  <a:fillToRect l="100000" b="100000"/>
                </a:path>
              </a:gradFill>
              <a:ln>
                <a:noFill/>
              </a:ln>
              <a:effectLst/>
              <a:extLst>
                <a:ext uri="{91240B29-F687-4F45-9708-019B960494DF}">
                  <a14:hiddenLine xmlns:a14="http://schemas.microsoft.com/office/drawing/2010/main" w="12700">
                    <a:solidFill>
                      <a:srgbClr val="000000"/>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7" name="Line 1112"/>
              <p:cNvSpPr>
                <a:spLocks noChangeShapeType="1"/>
              </p:cNvSpPr>
              <p:nvPr/>
            </p:nvSpPr>
            <p:spPr bwMode="auto">
              <a:xfrm flipV="1">
                <a:off x="3473" y="2523"/>
                <a:ext cx="1443" cy="35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8" name="Line 1113"/>
              <p:cNvSpPr>
                <a:spLocks noChangeShapeType="1"/>
              </p:cNvSpPr>
              <p:nvPr/>
            </p:nvSpPr>
            <p:spPr bwMode="auto">
              <a:xfrm>
                <a:off x="3473" y="2873"/>
                <a:ext cx="283" cy="242"/>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9" name="Line 1114"/>
              <p:cNvSpPr>
                <a:spLocks noChangeShapeType="1"/>
              </p:cNvSpPr>
              <p:nvPr/>
            </p:nvSpPr>
            <p:spPr bwMode="auto">
              <a:xfrm flipV="1">
                <a:off x="3756" y="2980"/>
                <a:ext cx="1264" cy="35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60" name="Line 1115"/>
              <p:cNvSpPr>
                <a:spLocks noChangeShapeType="1"/>
              </p:cNvSpPr>
              <p:nvPr/>
            </p:nvSpPr>
            <p:spPr bwMode="auto">
              <a:xfrm>
                <a:off x="3473" y="2119"/>
                <a:ext cx="283" cy="242"/>
              </a:xfrm>
              <a:prstGeom prst="line">
                <a:avLst/>
              </a:prstGeom>
              <a:noFill/>
              <a:ln w="28575">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61" name="Line 1116"/>
              <p:cNvSpPr>
                <a:spLocks noChangeShapeType="1"/>
              </p:cNvSpPr>
              <p:nvPr/>
            </p:nvSpPr>
            <p:spPr bwMode="auto">
              <a:xfrm>
                <a:off x="3473" y="2119"/>
                <a:ext cx="0" cy="189"/>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62" name="Line 1117"/>
              <p:cNvSpPr>
                <a:spLocks noChangeShapeType="1"/>
              </p:cNvSpPr>
              <p:nvPr/>
            </p:nvSpPr>
            <p:spPr bwMode="auto">
              <a:xfrm>
                <a:off x="3473" y="2308"/>
                <a:ext cx="283" cy="269"/>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63" name="Line 1118"/>
              <p:cNvSpPr>
                <a:spLocks noChangeShapeType="1"/>
              </p:cNvSpPr>
              <p:nvPr/>
            </p:nvSpPr>
            <p:spPr bwMode="auto">
              <a:xfrm flipV="1">
                <a:off x="3756" y="2361"/>
                <a:ext cx="980" cy="216"/>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64" name="Line 1119"/>
              <p:cNvSpPr>
                <a:spLocks noChangeShapeType="1"/>
              </p:cNvSpPr>
              <p:nvPr/>
            </p:nvSpPr>
            <p:spPr bwMode="auto">
              <a:xfrm>
                <a:off x="3756" y="2361"/>
                <a:ext cx="0" cy="243"/>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65" name="Line 1120"/>
              <p:cNvSpPr>
                <a:spLocks noChangeShapeType="1"/>
              </p:cNvSpPr>
              <p:nvPr/>
            </p:nvSpPr>
            <p:spPr bwMode="auto">
              <a:xfrm flipV="1">
                <a:off x="3473" y="1904"/>
                <a:ext cx="1031" cy="215"/>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66" name="Line 1121"/>
              <p:cNvSpPr>
                <a:spLocks noChangeShapeType="1"/>
              </p:cNvSpPr>
              <p:nvPr/>
            </p:nvSpPr>
            <p:spPr bwMode="auto">
              <a:xfrm flipV="1">
                <a:off x="3756" y="2173"/>
                <a:ext cx="903" cy="188"/>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67" name="Arc 1122"/>
              <p:cNvSpPr/>
              <p:nvPr/>
            </p:nvSpPr>
            <p:spPr bwMode="auto">
              <a:xfrm>
                <a:off x="4755" y="2361"/>
                <a:ext cx="213" cy="162"/>
              </a:xfrm>
              <a:custGeom>
                <a:avLst/>
                <a:gdLst>
                  <a:gd name="T0" fmla="*/ 0 w 23534"/>
                  <a:gd name="T1" fmla="*/ 2 h 21600"/>
                  <a:gd name="T2" fmla="*/ 213 w 23534"/>
                  <a:gd name="T3" fmla="*/ 100 h 21600"/>
                  <a:gd name="T4" fmla="*/ 32 w 23534"/>
                  <a:gd name="T5" fmla="*/ 162 h 21600"/>
                  <a:gd name="T6" fmla="*/ 0 60000 65536"/>
                  <a:gd name="T7" fmla="*/ 0 60000 65536"/>
                  <a:gd name="T8" fmla="*/ 0 60000 65536"/>
                </a:gdLst>
                <a:ahLst/>
                <a:cxnLst>
                  <a:cxn ang="T6">
                    <a:pos x="T0" y="T1"/>
                  </a:cxn>
                  <a:cxn ang="T7">
                    <a:pos x="T2" y="T3"/>
                  </a:cxn>
                  <a:cxn ang="T8">
                    <a:pos x="T4" y="T5"/>
                  </a:cxn>
                </a:cxnLst>
                <a:rect l="0" t="0" r="r" b="b"/>
                <a:pathLst>
                  <a:path w="23534" h="21600" fill="none" extrusionOk="0">
                    <a:moveTo>
                      <a:pt x="-1" y="296"/>
                    </a:moveTo>
                    <a:cubicBezTo>
                      <a:pt x="1178" y="99"/>
                      <a:pt x="2371" y="-1"/>
                      <a:pt x="3567" y="0"/>
                    </a:cubicBezTo>
                    <a:cubicBezTo>
                      <a:pt x="12314" y="0"/>
                      <a:pt x="20197" y="5275"/>
                      <a:pt x="23533" y="13361"/>
                    </a:cubicBezTo>
                  </a:path>
                  <a:path w="23534" h="21600" stroke="0" extrusionOk="0">
                    <a:moveTo>
                      <a:pt x="-1" y="296"/>
                    </a:moveTo>
                    <a:cubicBezTo>
                      <a:pt x="1178" y="99"/>
                      <a:pt x="2371" y="-1"/>
                      <a:pt x="3567" y="0"/>
                    </a:cubicBezTo>
                    <a:cubicBezTo>
                      <a:pt x="12314" y="0"/>
                      <a:pt x="20197" y="5275"/>
                      <a:pt x="23533" y="13361"/>
                    </a:cubicBezTo>
                    <a:lnTo>
                      <a:pt x="3567" y="21600"/>
                    </a:lnTo>
                    <a:lnTo>
                      <a:pt x="-1" y="296"/>
                    </a:lnTo>
                    <a:close/>
                  </a:path>
                </a:pathLst>
              </a:custGeom>
              <a:solidFill>
                <a:srgbClr val="663300"/>
              </a:solidFill>
              <a:ln w="28575">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68" name="Arc 1123"/>
              <p:cNvSpPr/>
              <p:nvPr/>
            </p:nvSpPr>
            <p:spPr bwMode="auto">
              <a:xfrm>
                <a:off x="4504" y="1904"/>
                <a:ext cx="284" cy="161"/>
              </a:xfrm>
              <a:custGeom>
                <a:avLst/>
                <a:gdLst>
                  <a:gd name="T0" fmla="*/ 0 w 23534"/>
                  <a:gd name="T1" fmla="*/ 2 h 21600"/>
                  <a:gd name="T2" fmla="*/ 284 w 23534"/>
                  <a:gd name="T3" fmla="*/ 100 h 21600"/>
                  <a:gd name="T4" fmla="*/ 43 w 23534"/>
                  <a:gd name="T5" fmla="*/ 161 h 21600"/>
                  <a:gd name="T6" fmla="*/ 0 60000 65536"/>
                  <a:gd name="T7" fmla="*/ 0 60000 65536"/>
                  <a:gd name="T8" fmla="*/ 0 60000 65536"/>
                </a:gdLst>
                <a:ahLst/>
                <a:cxnLst>
                  <a:cxn ang="T6">
                    <a:pos x="T0" y="T1"/>
                  </a:cxn>
                  <a:cxn ang="T7">
                    <a:pos x="T2" y="T3"/>
                  </a:cxn>
                  <a:cxn ang="T8">
                    <a:pos x="T4" y="T5"/>
                  </a:cxn>
                </a:cxnLst>
                <a:rect l="0" t="0" r="r" b="b"/>
                <a:pathLst>
                  <a:path w="23534" h="21600" fill="none" extrusionOk="0">
                    <a:moveTo>
                      <a:pt x="-1" y="296"/>
                    </a:moveTo>
                    <a:cubicBezTo>
                      <a:pt x="1178" y="99"/>
                      <a:pt x="2371" y="-1"/>
                      <a:pt x="3567" y="0"/>
                    </a:cubicBezTo>
                    <a:cubicBezTo>
                      <a:pt x="12314" y="0"/>
                      <a:pt x="20197" y="5275"/>
                      <a:pt x="23533" y="13361"/>
                    </a:cubicBezTo>
                  </a:path>
                  <a:path w="23534" h="21600" stroke="0" extrusionOk="0">
                    <a:moveTo>
                      <a:pt x="-1" y="296"/>
                    </a:moveTo>
                    <a:cubicBezTo>
                      <a:pt x="1178" y="99"/>
                      <a:pt x="2371" y="-1"/>
                      <a:pt x="3567" y="0"/>
                    </a:cubicBezTo>
                    <a:cubicBezTo>
                      <a:pt x="12314" y="0"/>
                      <a:pt x="20197" y="5275"/>
                      <a:pt x="23533" y="13361"/>
                    </a:cubicBezTo>
                    <a:lnTo>
                      <a:pt x="3567" y="21600"/>
                    </a:lnTo>
                    <a:lnTo>
                      <a:pt x="-1" y="296"/>
                    </a:lnTo>
                    <a:close/>
                  </a:path>
                </a:pathLst>
              </a:custGeom>
              <a:solidFill>
                <a:srgbClr val="0000CC"/>
              </a:solidFill>
              <a:ln w="28575">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69" name="Arc 1124"/>
              <p:cNvSpPr/>
              <p:nvPr/>
            </p:nvSpPr>
            <p:spPr bwMode="auto">
              <a:xfrm>
                <a:off x="4788" y="2563"/>
                <a:ext cx="232" cy="260"/>
              </a:xfrm>
              <a:custGeom>
                <a:avLst/>
                <a:gdLst>
                  <a:gd name="T0" fmla="*/ 232 w 21600"/>
                  <a:gd name="T1" fmla="*/ 0 h 21263"/>
                  <a:gd name="T2" fmla="*/ 73 w 21600"/>
                  <a:gd name="T3" fmla="*/ 260 h 21263"/>
                  <a:gd name="T4" fmla="*/ 0 w 21600"/>
                  <a:gd name="T5" fmla="*/ 9 h 21263"/>
                  <a:gd name="T6" fmla="*/ 0 60000 65536"/>
                  <a:gd name="T7" fmla="*/ 0 60000 65536"/>
                  <a:gd name="T8" fmla="*/ 0 60000 65536"/>
                </a:gdLst>
                <a:ahLst/>
                <a:cxnLst>
                  <a:cxn ang="T6">
                    <a:pos x="T0" y="T1"/>
                  </a:cxn>
                  <a:cxn ang="T7">
                    <a:pos x="T2" y="T3"/>
                  </a:cxn>
                  <a:cxn ang="T8">
                    <a:pos x="T4" y="T5"/>
                  </a:cxn>
                </a:cxnLst>
                <a:rect l="0" t="0" r="r" b="b"/>
                <a:pathLst>
                  <a:path w="21600" h="21263" fill="none" extrusionOk="0">
                    <a:moveTo>
                      <a:pt x="21586" y="-1"/>
                    </a:moveTo>
                    <a:cubicBezTo>
                      <a:pt x="21595" y="255"/>
                      <a:pt x="21600" y="511"/>
                      <a:pt x="21600" y="768"/>
                    </a:cubicBezTo>
                    <a:cubicBezTo>
                      <a:pt x="21600" y="10069"/>
                      <a:pt x="15645" y="18326"/>
                      <a:pt x="6820" y="21263"/>
                    </a:cubicBezTo>
                  </a:path>
                  <a:path w="21600" h="21263" stroke="0" extrusionOk="0">
                    <a:moveTo>
                      <a:pt x="21586" y="-1"/>
                    </a:moveTo>
                    <a:cubicBezTo>
                      <a:pt x="21595" y="255"/>
                      <a:pt x="21600" y="511"/>
                      <a:pt x="21600" y="768"/>
                    </a:cubicBezTo>
                    <a:cubicBezTo>
                      <a:pt x="21600" y="10069"/>
                      <a:pt x="15645" y="18326"/>
                      <a:pt x="6820" y="21263"/>
                    </a:cubicBezTo>
                    <a:lnTo>
                      <a:pt x="0" y="768"/>
                    </a:lnTo>
                    <a:lnTo>
                      <a:pt x="21586" y="-1"/>
                    </a:lnTo>
                    <a:close/>
                  </a:path>
                </a:pathLst>
              </a:custGeom>
              <a:noFill/>
              <a:ln w="28575">
                <a:solidFill>
                  <a:srgbClr val="000000"/>
                </a:solidFill>
                <a:rou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70" name="Line 1125"/>
              <p:cNvSpPr>
                <a:spLocks noChangeShapeType="1"/>
              </p:cNvSpPr>
              <p:nvPr/>
            </p:nvSpPr>
            <p:spPr bwMode="auto">
              <a:xfrm>
                <a:off x="3756" y="3115"/>
                <a:ext cx="0" cy="215"/>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71" name="Line 1126"/>
              <p:cNvSpPr>
                <a:spLocks noChangeShapeType="1"/>
              </p:cNvSpPr>
              <p:nvPr/>
            </p:nvSpPr>
            <p:spPr bwMode="auto">
              <a:xfrm>
                <a:off x="3473" y="2873"/>
                <a:ext cx="0" cy="188"/>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72" name="Line 1127"/>
              <p:cNvSpPr>
                <a:spLocks noChangeShapeType="1"/>
              </p:cNvSpPr>
              <p:nvPr/>
            </p:nvSpPr>
            <p:spPr bwMode="auto">
              <a:xfrm>
                <a:off x="3473" y="3061"/>
                <a:ext cx="283" cy="269"/>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73" name="Arc 1128"/>
              <p:cNvSpPr/>
              <p:nvPr/>
            </p:nvSpPr>
            <p:spPr bwMode="auto">
              <a:xfrm>
                <a:off x="4632" y="2175"/>
                <a:ext cx="586" cy="403"/>
              </a:xfrm>
              <a:custGeom>
                <a:avLst/>
                <a:gdLst>
                  <a:gd name="T0" fmla="*/ 0 w 26667"/>
                  <a:gd name="T1" fmla="*/ 12 h 21600"/>
                  <a:gd name="T2" fmla="*/ 586 w 26667"/>
                  <a:gd name="T3" fmla="*/ 367 h 21600"/>
                  <a:gd name="T4" fmla="*/ 113 w 26667"/>
                  <a:gd name="T5" fmla="*/ 403 h 21600"/>
                  <a:gd name="T6" fmla="*/ 0 60000 65536"/>
                  <a:gd name="T7" fmla="*/ 0 60000 65536"/>
                  <a:gd name="T8" fmla="*/ 0 60000 65536"/>
                </a:gdLst>
                <a:ahLst/>
                <a:cxnLst>
                  <a:cxn ang="T6">
                    <a:pos x="T0" y="T1"/>
                  </a:cxn>
                  <a:cxn ang="T7">
                    <a:pos x="T2" y="T3"/>
                  </a:cxn>
                  <a:cxn ang="T8">
                    <a:pos x="T4" y="T5"/>
                  </a:cxn>
                </a:cxnLst>
                <a:rect l="0" t="0" r="r" b="b"/>
                <a:pathLst>
                  <a:path w="26667" h="21600" fill="none" extrusionOk="0">
                    <a:moveTo>
                      <a:pt x="-1" y="623"/>
                    </a:moveTo>
                    <a:cubicBezTo>
                      <a:pt x="1686" y="209"/>
                      <a:pt x="3417" y="-1"/>
                      <a:pt x="5154" y="0"/>
                    </a:cubicBezTo>
                    <a:cubicBezTo>
                      <a:pt x="16334" y="0"/>
                      <a:pt x="25667" y="8532"/>
                      <a:pt x="26667" y="19667"/>
                    </a:cubicBezTo>
                  </a:path>
                  <a:path w="26667" h="21600" stroke="0" extrusionOk="0">
                    <a:moveTo>
                      <a:pt x="-1" y="623"/>
                    </a:moveTo>
                    <a:cubicBezTo>
                      <a:pt x="1686" y="209"/>
                      <a:pt x="3417" y="-1"/>
                      <a:pt x="5154" y="0"/>
                    </a:cubicBezTo>
                    <a:cubicBezTo>
                      <a:pt x="16334" y="0"/>
                      <a:pt x="25667" y="8532"/>
                      <a:pt x="26667" y="19667"/>
                    </a:cubicBezTo>
                    <a:lnTo>
                      <a:pt x="5154" y="21600"/>
                    </a:lnTo>
                    <a:lnTo>
                      <a:pt x="-1" y="623"/>
                    </a:lnTo>
                    <a:close/>
                  </a:path>
                </a:pathLst>
              </a:custGeom>
              <a:noFill/>
              <a:ln w="28575">
                <a:solidFill>
                  <a:schemeClr val="bg1"/>
                </a:solidFill>
                <a:rou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74" name="Line 1129"/>
              <p:cNvSpPr>
                <a:spLocks noChangeShapeType="1"/>
              </p:cNvSpPr>
              <p:nvPr/>
            </p:nvSpPr>
            <p:spPr bwMode="auto">
              <a:xfrm flipV="1">
                <a:off x="3756" y="2819"/>
                <a:ext cx="1135" cy="296"/>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75" name="Line 1130"/>
              <p:cNvSpPr>
                <a:spLocks noChangeShapeType="1"/>
              </p:cNvSpPr>
              <p:nvPr/>
            </p:nvSpPr>
            <p:spPr bwMode="auto">
              <a:xfrm rot="21441397" flipV="1">
                <a:off x="5020" y="2523"/>
                <a:ext cx="206" cy="27"/>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76" name="Freeform 1131"/>
              <p:cNvSpPr/>
              <p:nvPr/>
            </p:nvSpPr>
            <p:spPr bwMode="auto">
              <a:xfrm>
                <a:off x="3911" y="2873"/>
                <a:ext cx="1418" cy="619"/>
              </a:xfrm>
              <a:custGeom>
                <a:avLst/>
                <a:gdLst>
                  <a:gd name="T0" fmla="*/ 0 w 2640"/>
                  <a:gd name="T1" fmla="*/ 619 h 1104"/>
                  <a:gd name="T2" fmla="*/ 0 w 2640"/>
                  <a:gd name="T3" fmla="*/ 377 h 1104"/>
                  <a:gd name="T4" fmla="*/ 1418 w 2640"/>
                  <a:gd name="T5" fmla="*/ 0 h 1104"/>
                  <a:gd name="T6" fmla="*/ 1418 w 2640"/>
                  <a:gd name="T7" fmla="*/ 215 h 110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40" h="1104">
                    <a:moveTo>
                      <a:pt x="0" y="1104"/>
                    </a:moveTo>
                    <a:lnTo>
                      <a:pt x="0" y="672"/>
                    </a:lnTo>
                    <a:lnTo>
                      <a:pt x="2640" y="0"/>
                    </a:lnTo>
                    <a:lnTo>
                      <a:pt x="2640" y="384"/>
                    </a:lnTo>
                  </a:path>
                </a:pathLst>
              </a:custGeom>
              <a:noFill/>
              <a:ln w="57150" cap="flat" cmpd="sng">
                <a:solidFill>
                  <a:schemeClr val="accent1"/>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77" name="Line 1132"/>
              <p:cNvSpPr>
                <a:spLocks noChangeShapeType="1"/>
              </p:cNvSpPr>
              <p:nvPr/>
            </p:nvSpPr>
            <p:spPr bwMode="auto">
              <a:xfrm>
                <a:off x="3984" y="2592"/>
                <a:ext cx="0" cy="624"/>
              </a:xfrm>
              <a:prstGeom prst="line">
                <a:avLst/>
              </a:prstGeom>
              <a:noFill/>
              <a:ln w="12700">
                <a:solidFill>
                  <a:schemeClr val="tx2"/>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78" name="Line 1133"/>
              <p:cNvSpPr>
                <a:spLocks noChangeShapeType="1"/>
              </p:cNvSpPr>
              <p:nvPr/>
            </p:nvSpPr>
            <p:spPr bwMode="auto">
              <a:xfrm>
                <a:off x="3840" y="2544"/>
                <a:ext cx="0" cy="624"/>
              </a:xfrm>
              <a:prstGeom prst="line">
                <a:avLst/>
              </a:prstGeom>
              <a:noFill/>
              <a:ln w="12700">
                <a:solidFill>
                  <a:schemeClr val="tx2"/>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79" name="Line 1134"/>
              <p:cNvSpPr>
                <a:spLocks noChangeShapeType="1"/>
              </p:cNvSpPr>
              <p:nvPr/>
            </p:nvSpPr>
            <p:spPr bwMode="auto">
              <a:xfrm>
                <a:off x="3744" y="2592"/>
                <a:ext cx="0" cy="384"/>
              </a:xfrm>
              <a:prstGeom prst="line">
                <a:avLst/>
              </a:prstGeom>
              <a:noFill/>
              <a:ln w="127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0" name="Line 1135"/>
              <p:cNvSpPr>
                <a:spLocks noChangeShapeType="1"/>
              </p:cNvSpPr>
              <p:nvPr/>
            </p:nvSpPr>
            <p:spPr bwMode="auto">
              <a:xfrm>
                <a:off x="3648" y="2496"/>
                <a:ext cx="0" cy="384"/>
              </a:xfrm>
              <a:prstGeom prst="line">
                <a:avLst/>
              </a:prstGeom>
              <a:noFill/>
              <a:ln w="127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1" name="Line 1136"/>
              <p:cNvSpPr>
                <a:spLocks noChangeShapeType="1"/>
              </p:cNvSpPr>
              <p:nvPr/>
            </p:nvSpPr>
            <p:spPr bwMode="auto">
              <a:xfrm>
                <a:off x="3552" y="2400"/>
                <a:ext cx="0" cy="384"/>
              </a:xfrm>
              <a:prstGeom prst="line">
                <a:avLst/>
              </a:prstGeom>
              <a:noFill/>
              <a:ln w="127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2" name="Line 1137"/>
              <p:cNvSpPr>
                <a:spLocks noChangeShapeType="1"/>
              </p:cNvSpPr>
              <p:nvPr/>
            </p:nvSpPr>
            <p:spPr bwMode="auto">
              <a:xfrm>
                <a:off x="3456" y="2304"/>
                <a:ext cx="0" cy="384"/>
              </a:xfrm>
              <a:prstGeom prst="line">
                <a:avLst/>
              </a:prstGeom>
              <a:noFill/>
              <a:ln w="127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226" name="AutoShape 1138"/>
              <p:cNvSpPr>
                <a:spLocks noChangeArrowheads="1"/>
              </p:cNvSpPr>
              <p:nvPr/>
            </p:nvSpPr>
            <p:spPr bwMode="auto">
              <a:xfrm rot="8005627" flipH="1">
                <a:off x="3703" y="2152"/>
                <a:ext cx="81" cy="1469"/>
              </a:xfrm>
              <a:prstGeom prst="can">
                <a:avLst>
                  <a:gd name="adj" fmla="val 77749"/>
                </a:avLst>
              </a:prstGeom>
              <a:gradFill rotWithShape="0">
                <a:gsLst>
                  <a:gs pos="0">
                    <a:schemeClr val="accent1"/>
                  </a:gs>
                  <a:gs pos="100000">
                    <a:schemeClr val="accent1">
                      <a:gamma/>
                      <a:shade val="6275"/>
                      <a:invGamma/>
                    </a:schemeClr>
                  </a:gs>
                </a:gsLst>
                <a:path path="rect">
                  <a:fillToRect l="100000" t="100000"/>
                </a:path>
              </a:gradFill>
              <a:ln w="1270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484" name="Freeform 1139"/>
              <p:cNvSpPr/>
              <p:nvPr/>
            </p:nvSpPr>
            <p:spPr bwMode="auto">
              <a:xfrm>
                <a:off x="1728" y="2400"/>
                <a:ext cx="1584" cy="1056"/>
              </a:xfrm>
              <a:custGeom>
                <a:avLst/>
                <a:gdLst>
                  <a:gd name="T0" fmla="*/ 0 w 1584"/>
                  <a:gd name="T1" fmla="*/ 953 h 1064"/>
                  <a:gd name="T2" fmla="*/ 672 w 1584"/>
                  <a:gd name="T3" fmla="*/ 1000 h 1064"/>
                  <a:gd name="T4" fmla="*/ 1104 w 1584"/>
                  <a:gd name="T5" fmla="*/ 619 h 1064"/>
                  <a:gd name="T6" fmla="*/ 1344 w 1584"/>
                  <a:gd name="T7" fmla="*/ 143 h 1064"/>
                  <a:gd name="T8" fmla="*/ 1584 w 1584"/>
                  <a:gd name="T9" fmla="*/ 0 h 10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4" h="1064">
                    <a:moveTo>
                      <a:pt x="0" y="960"/>
                    </a:moveTo>
                    <a:cubicBezTo>
                      <a:pt x="244" y="1012"/>
                      <a:pt x="488" y="1064"/>
                      <a:pt x="672" y="1008"/>
                    </a:cubicBezTo>
                    <a:cubicBezTo>
                      <a:pt x="856" y="952"/>
                      <a:pt x="992" y="768"/>
                      <a:pt x="1104" y="624"/>
                    </a:cubicBezTo>
                    <a:cubicBezTo>
                      <a:pt x="1216" y="480"/>
                      <a:pt x="1264" y="248"/>
                      <a:pt x="1344" y="144"/>
                    </a:cubicBezTo>
                    <a:cubicBezTo>
                      <a:pt x="1424" y="40"/>
                      <a:pt x="1504" y="20"/>
                      <a:pt x="1584" y="0"/>
                    </a:cubicBezTo>
                  </a:path>
                </a:pathLst>
              </a:custGeom>
              <a:noFill/>
              <a:ln w="28575" cap="flat" cmpd="sng">
                <a:solidFill>
                  <a:srgbClr val="FF5050"/>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5" name="Freeform 1140"/>
              <p:cNvSpPr/>
              <p:nvPr/>
            </p:nvSpPr>
            <p:spPr bwMode="auto">
              <a:xfrm>
                <a:off x="1152" y="3264"/>
                <a:ext cx="3024" cy="592"/>
              </a:xfrm>
              <a:custGeom>
                <a:avLst/>
                <a:gdLst>
                  <a:gd name="T0" fmla="*/ 0 w 3024"/>
                  <a:gd name="T1" fmla="*/ 209 h 544"/>
                  <a:gd name="T2" fmla="*/ 624 w 3024"/>
                  <a:gd name="T3" fmla="*/ 522 h 544"/>
                  <a:gd name="T4" fmla="*/ 1920 w 3024"/>
                  <a:gd name="T5" fmla="*/ 522 h 544"/>
                  <a:gd name="T6" fmla="*/ 2592 w 3024"/>
                  <a:gd name="T7" fmla="*/ 104 h 544"/>
                  <a:gd name="T8" fmla="*/ 3024 w 3024"/>
                  <a:gd name="T9" fmla="*/ 0 h 5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24" h="544">
                    <a:moveTo>
                      <a:pt x="0" y="192"/>
                    </a:moveTo>
                    <a:cubicBezTo>
                      <a:pt x="152" y="312"/>
                      <a:pt x="304" y="432"/>
                      <a:pt x="624" y="480"/>
                    </a:cubicBezTo>
                    <a:cubicBezTo>
                      <a:pt x="944" y="528"/>
                      <a:pt x="1592" y="544"/>
                      <a:pt x="1920" y="480"/>
                    </a:cubicBezTo>
                    <a:cubicBezTo>
                      <a:pt x="2248" y="416"/>
                      <a:pt x="2408" y="176"/>
                      <a:pt x="2592" y="96"/>
                    </a:cubicBezTo>
                    <a:cubicBezTo>
                      <a:pt x="2776" y="16"/>
                      <a:pt x="2900" y="8"/>
                      <a:pt x="3024" y="0"/>
                    </a:cubicBezTo>
                  </a:path>
                </a:pathLst>
              </a:custGeom>
              <a:noFill/>
              <a:ln w="28575" cap="flat" cmpd="sng">
                <a:solidFill>
                  <a:srgbClr val="FF5050"/>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6" name="Line 1141"/>
              <p:cNvSpPr>
                <a:spLocks noChangeShapeType="1"/>
              </p:cNvSpPr>
              <p:nvPr/>
            </p:nvSpPr>
            <p:spPr bwMode="auto">
              <a:xfrm>
                <a:off x="3888" y="2784"/>
                <a:ext cx="0" cy="624"/>
              </a:xfrm>
              <a:prstGeom prst="line">
                <a:avLst/>
              </a:prstGeom>
              <a:noFill/>
              <a:ln w="12700">
                <a:solidFill>
                  <a:schemeClr val="tx2"/>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7487" name="Group 1142"/>
              <p:cNvGrpSpPr/>
              <p:nvPr/>
            </p:nvGrpSpPr>
            <p:grpSpPr bwMode="auto">
              <a:xfrm>
                <a:off x="3408" y="2304"/>
                <a:ext cx="384" cy="864"/>
                <a:chOff x="3408" y="2304"/>
                <a:chExt cx="384" cy="1008"/>
              </a:xfrm>
            </p:grpSpPr>
            <p:sp>
              <p:nvSpPr>
                <p:cNvPr id="17488" name="Line 1143"/>
                <p:cNvSpPr>
                  <a:spLocks noChangeShapeType="1"/>
                </p:cNvSpPr>
                <p:nvPr/>
              </p:nvSpPr>
              <p:spPr bwMode="auto">
                <a:xfrm>
                  <a:off x="3408" y="2304"/>
                  <a:ext cx="0" cy="624"/>
                </a:xfrm>
                <a:prstGeom prst="line">
                  <a:avLst/>
                </a:prstGeom>
                <a:noFill/>
                <a:ln w="12700">
                  <a:solidFill>
                    <a:schemeClr val="tx2"/>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9" name="Line 1144"/>
                <p:cNvSpPr>
                  <a:spLocks noChangeShapeType="1"/>
                </p:cNvSpPr>
                <p:nvPr/>
              </p:nvSpPr>
              <p:spPr bwMode="auto">
                <a:xfrm>
                  <a:off x="3504" y="2400"/>
                  <a:ext cx="0" cy="624"/>
                </a:xfrm>
                <a:prstGeom prst="line">
                  <a:avLst/>
                </a:prstGeom>
                <a:noFill/>
                <a:ln w="12700">
                  <a:solidFill>
                    <a:schemeClr val="tx2"/>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90" name="Line 1145"/>
                <p:cNvSpPr>
                  <a:spLocks noChangeShapeType="1"/>
                </p:cNvSpPr>
                <p:nvPr/>
              </p:nvSpPr>
              <p:spPr bwMode="auto">
                <a:xfrm>
                  <a:off x="3600" y="2496"/>
                  <a:ext cx="0" cy="624"/>
                </a:xfrm>
                <a:prstGeom prst="line">
                  <a:avLst/>
                </a:prstGeom>
                <a:noFill/>
                <a:ln w="12700">
                  <a:solidFill>
                    <a:schemeClr val="tx2"/>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91" name="Line 1146"/>
                <p:cNvSpPr>
                  <a:spLocks noChangeShapeType="1"/>
                </p:cNvSpPr>
                <p:nvPr/>
              </p:nvSpPr>
              <p:spPr bwMode="auto">
                <a:xfrm>
                  <a:off x="3696" y="2592"/>
                  <a:ext cx="0" cy="624"/>
                </a:xfrm>
                <a:prstGeom prst="line">
                  <a:avLst/>
                </a:prstGeom>
                <a:noFill/>
                <a:ln w="12700">
                  <a:solidFill>
                    <a:schemeClr val="tx2"/>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92" name="Line 1147"/>
                <p:cNvSpPr>
                  <a:spLocks noChangeShapeType="1"/>
                </p:cNvSpPr>
                <p:nvPr/>
              </p:nvSpPr>
              <p:spPr bwMode="auto">
                <a:xfrm>
                  <a:off x="3792" y="2688"/>
                  <a:ext cx="0" cy="624"/>
                </a:xfrm>
                <a:prstGeom prst="line">
                  <a:avLst/>
                </a:prstGeom>
                <a:noFill/>
                <a:ln w="12700">
                  <a:solidFill>
                    <a:schemeClr val="tx2"/>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413" name="Text Box 1148"/>
            <p:cNvSpPr txBox="1">
              <a:spLocks noChangeArrowheads="1"/>
            </p:cNvSpPr>
            <p:nvPr/>
          </p:nvSpPr>
          <p:spPr bwMode="auto">
            <a:xfrm>
              <a:off x="3822" y="1948"/>
              <a:ext cx="30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3600">
                  <a:solidFill>
                    <a:schemeClr val="tx2"/>
                  </a:solidFill>
                  <a:latin typeface="Bookman Old Style" panose="02050604050505020204" pitchFamily="18" charset="0"/>
                </a:rPr>
                <a:t>S</a:t>
              </a:r>
            </a:p>
          </p:txBody>
        </p:sp>
        <p:sp>
          <p:nvSpPr>
            <p:cNvPr id="17414" name="Text Box 1149"/>
            <p:cNvSpPr txBox="1">
              <a:spLocks noChangeArrowheads="1"/>
            </p:cNvSpPr>
            <p:nvPr/>
          </p:nvSpPr>
          <p:spPr bwMode="auto">
            <a:xfrm>
              <a:off x="3936" y="2640"/>
              <a:ext cx="32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3600">
                  <a:solidFill>
                    <a:schemeClr val="tx2"/>
                  </a:solidFill>
                  <a:latin typeface="Bookman Old Style" panose="02050604050505020204" pitchFamily="18" charset="0"/>
                </a:rPr>
                <a:t>N</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0115"/>
                                        </p:tgtEl>
                                        <p:attrNameLst>
                                          <p:attrName>style.visibility</p:attrName>
                                        </p:attrNameLst>
                                      </p:cBhvr>
                                      <p:to>
                                        <p:strVal val="visible"/>
                                      </p:to>
                                    </p:set>
                                    <p:animEffect transition="in" filter="wipe(left)">
                                      <p:cBhvr>
                                        <p:cTn id="7" dur="500"/>
                                        <p:tgtEl>
                                          <p:spTgt spid="901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0"/>
                                  </p:iterate>
                                  <p:childTnLst>
                                    <p:set>
                                      <p:cBhvr>
                                        <p:cTn id="11" dur="1" fill="hold">
                                          <p:stCondLst>
                                            <p:cond delay="0"/>
                                          </p:stCondLst>
                                        </p:cTn>
                                        <p:tgtEl>
                                          <p:spTgt spid="90114"/>
                                        </p:tgtEl>
                                        <p:attrNameLst>
                                          <p:attrName>style.visibility</p:attrName>
                                        </p:attrNameLst>
                                      </p:cBhvr>
                                      <p:to>
                                        <p:strVal val="visible"/>
                                      </p:to>
                                    </p:set>
                                    <p:animEffect transition="in" filter="wipe(left)">
                                      <p:cBhvr>
                                        <p:cTn id="12" dur="75"/>
                                        <p:tgtEl>
                                          <p:spTgt spid="90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4" grpId="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5329" name="Group 33"/>
          <p:cNvGrpSpPr/>
          <p:nvPr/>
        </p:nvGrpSpPr>
        <p:grpSpPr bwMode="auto">
          <a:xfrm>
            <a:off x="5292725" y="1989138"/>
            <a:ext cx="3527425" cy="3455987"/>
            <a:chOff x="3334" y="1253"/>
            <a:chExt cx="2222" cy="2177"/>
          </a:xfrm>
        </p:grpSpPr>
        <p:sp>
          <p:nvSpPr>
            <p:cNvPr id="76815" name="Rectangle 32"/>
            <p:cNvSpPr>
              <a:spLocks noChangeArrowheads="1"/>
            </p:cNvSpPr>
            <p:nvPr/>
          </p:nvSpPr>
          <p:spPr bwMode="auto">
            <a:xfrm>
              <a:off x="3334" y="1253"/>
              <a:ext cx="2222" cy="2177"/>
            </a:xfrm>
            <a:prstGeom prst="rect">
              <a:avLst/>
            </a:prstGeom>
            <a:solidFill>
              <a:srgbClr val="0066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76816" name="Group 12"/>
            <p:cNvGrpSpPr/>
            <p:nvPr/>
          </p:nvGrpSpPr>
          <p:grpSpPr bwMode="auto">
            <a:xfrm>
              <a:off x="3499" y="1392"/>
              <a:ext cx="1954" cy="1920"/>
              <a:chOff x="3408" y="1392"/>
              <a:chExt cx="1954" cy="1920"/>
            </a:xfrm>
          </p:grpSpPr>
          <p:sp>
            <p:nvSpPr>
              <p:cNvPr id="76817" name="Rectangle 13"/>
              <p:cNvSpPr>
                <a:spLocks noChangeArrowheads="1"/>
              </p:cNvSpPr>
              <p:nvPr/>
            </p:nvSpPr>
            <p:spPr bwMode="auto">
              <a:xfrm>
                <a:off x="4224" y="1824"/>
                <a:ext cx="816" cy="1056"/>
              </a:xfrm>
              <a:prstGeom prst="rect">
                <a:avLst/>
              </a:prstGeom>
              <a:noFill/>
              <a:ln w="2857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76818" name="Group 14"/>
              <p:cNvGrpSpPr/>
              <p:nvPr/>
            </p:nvGrpSpPr>
            <p:grpSpPr bwMode="auto">
              <a:xfrm>
                <a:off x="3408" y="1392"/>
                <a:ext cx="1954" cy="1920"/>
                <a:chOff x="3408" y="1392"/>
                <a:chExt cx="1954" cy="1920"/>
              </a:xfrm>
            </p:grpSpPr>
            <p:sp>
              <p:nvSpPr>
                <p:cNvPr id="76819" name="Line 15"/>
                <p:cNvSpPr>
                  <a:spLocks noChangeShapeType="1"/>
                </p:cNvSpPr>
                <p:nvPr/>
              </p:nvSpPr>
              <p:spPr bwMode="auto">
                <a:xfrm>
                  <a:off x="4224" y="2976"/>
                  <a:ext cx="816" cy="0"/>
                </a:xfrm>
                <a:prstGeom prst="line">
                  <a:avLst/>
                </a:prstGeom>
                <a:noFill/>
                <a:ln w="19050">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2" name="Rectangle 16"/>
                <p:cNvSpPr>
                  <a:spLocks noChangeArrowheads="1"/>
                </p:cNvSpPr>
                <p:nvPr/>
              </p:nvSpPr>
              <p:spPr bwMode="auto">
                <a:xfrm>
                  <a:off x="3600" y="1392"/>
                  <a:ext cx="96" cy="1920"/>
                </a:xfrm>
                <a:prstGeom prst="rect">
                  <a:avLst/>
                </a:prstGeom>
                <a:gradFill rotWithShape="1">
                  <a:gsLst>
                    <a:gs pos="0">
                      <a:schemeClr val="folHlink"/>
                    </a:gs>
                    <a:gs pos="100000">
                      <a:schemeClr val="folHlink">
                        <a:gamma/>
                        <a:shade val="46275"/>
                        <a:invGamma/>
                      </a:schemeClr>
                    </a:gs>
                  </a:gsLst>
                  <a:lin ang="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76821" name="Line 17"/>
                <p:cNvSpPr>
                  <a:spLocks noChangeShapeType="1"/>
                </p:cNvSpPr>
                <p:nvPr/>
              </p:nvSpPr>
              <p:spPr bwMode="auto">
                <a:xfrm flipV="1">
                  <a:off x="3648" y="1680"/>
                  <a:ext cx="0" cy="672"/>
                </a:xfrm>
                <a:prstGeom prst="line">
                  <a:avLst/>
                </a:prstGeom>
                <a:noFill/>
                <a:ln w="28575">
                  <a:solidFill>
                    <a:srgbClr val="FFFF00"/>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2" name="Line 18"/>
                <p:cNvSpPr>
                  <a:spLocks noChangeShapeType="1"/>
                </p:cNvSpPr>
                <p:nvPr/>
              </p:nvSpPr>
              <p:spPr bwMode="auto">
                <a:xfrm>
                  <a:off x="4224" y="2880"/>
                  <a:ext cx="0" cy="24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3" name="Line 19"/>
                <p:cNvSpPr>
                  <a:spLocks noChangeShapeType="1"/>
                </p:cNvSpPr>
                <p:nvPr/>
              </p:nvSpPr>
              <p:spPr bwMode="auto">
                <a:xfrm>
                  <a:off x="5040" y="2880"/>
                  <a:ext cx="0" cy="24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4" name="Line 20"/>
                <p:cNvSpPr>
                  <a:spLocks noChangeShapeType="1"/>
                </p:cNvSpPr>
                <p:nvPr/>
              </p:nvSpPr>
              <p:spPr bwMode="auto">
                <a:xfrm>
                  <a:off x="3696" y="2976"/>
                  <a:ext cx="528" cy="0"/>
                </a:xfrm>
                <a:prstGeom prst="line">
                  <a:avLst/>
                </a:prstGeom>
                <a:noFill/>
                <a:ln w="19050">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5" name="Rectangle 21"/>
                <p:cNvSpPr>
                  <a:spLocks noChangeArrowheads="1"/>
                </p:cNvSpPr>
                <p:nvPr/>
              </p:nvSpPr>
              <p:spPr bwMode="auto">
                <a:xfrm>
                  <a:off x="3840" y="2894"/>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i="1">
                      <a:latin typeface="Times New Roman" panose="02020603050405020304" pitchFamily="18" charset="0"/>
                      <a:ea typeface="幼圆" panose="02010509060101010101" pitchFamily="49" charset="-122"/>
                      <a:sym typeface="Symbol" panose="05050102010706020507" pitchFamily="18" charset="2"/>
                    </a:rPr>
                    <a:t>a</a:t>
                  </a:r>
                </a:p>
              </p:txBody>
            </p:sp>
            <p:sp>
              <p:nvSpPr>
                <p:cNvPr id="76826" name="Rectangle 22"/>
                <p:cNvSpPr>
                  <a:spLocks noChangeArrowheads="1"/>
                </p:cNvSpPr>
                <p:nvPr/>
              </p:nvSpPr>
              <p:spPr bwMode="auto">
                <a:xfrm>
                  <a:off x="4560" y="2942"/>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i="1">
                      <a:latin typeface="Times New Roman" panose="02020603050405020304" pitchFamily="18" charset="0"/>
                      <a:ea typeface="幼圆" panose="02010509060101010101" pitchFamily="49" charset="-122"/>
                      <a:sym typeface="Symbol" panose="05050102010706020507" pitchFamily="18" charset="2"/>
                    </a:rPr>
                    <a:t>b</a:t>
                  </a:r>
                </a:p>
              </p:txBody>
            </p:sp>
            <p:sp>
              <p:nvSpPr>
                <p:cNvPr id="76827" name="Line 23"/>
                <p:cNvSpPr>
                  <a:spLocks noChangeShapeType="1"/>
                </p:cNvSpPr>
                <p:nvPr/>
              </p:nvSpPr>
              <p:spPr bwMode="auto">
                <a:xfrm>
                  <a:off x="5040" y="1824"/>
                  <a:ext cx="240"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8" name="Line 24"/>
                <p:cNvSpPr>
                  <a:spLocks noChangeShapeType="1"/>
                </p:cNvSpPr>
                <p:nvPr/>
              </p:nvSpPr>
              <p:spPr bwMode="auto">
                <a:xfrm>
                  <a:off x="5040" y="2880"/>
                  <a:ext cx="240"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9" name="Line 25"/>
                <p:cNvSpPr>
                  <a:spLocks noChangeShapeType="1"/>
                </p:cNvSpPr>
                <p:nvPr/>
              </p:nvSpPr>
              <p:spPr bwMode="auto">
                <a:xfrm>
                  <a:off x="5136" y="1824"/>
                  <a:ext cx="0" cy="1056"/>
                </a:xfrm>
                <a:prstGeom prst="line">
                  <a:avLst/>
                </a:prstGeom>
                <a:noFill/>
                <a:ln w="19050">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30" name="Rectangle 26"/>
                <p:cNvSpPr>
                  <a:spLocks noChangeArrowheads="1"/>
                </p:cNvSpPr>
                <p:nvPr/>
              </p:nvSpPr>
              <p:spPr bwMode="auto">
                <a:xfrm>
                  <a:off x="5184" y="2270"/>
                  <a:ext cx="1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i="1">
                      <a:latin typeface="Times New Roman" panose="02020603050405020304" pitchFamily="18" charset="0"/>
                      <a:ea typeface="幼圆" panose="02010509060101010101" pitchFamily="49" charset="-122"/>
                      <a:sym typeface="Symbol" panose="05050102010706020507" pitchFamily="18" charset="2"/>
                    </a:rPr>
                    <a:t>l</a:t>
                  </a:r>
                </a:p>
              </p:txBody>
            </p:sp>
            <p:sp>
              <p:nvSpPr>
                <p:cNvPr id="76831" name="Rectangle 27"/>
                <p:cNvSpPr>
                  <a:spLocks noChangeArrowheads="1"/>
                </p:cNvSpPr>
                <p:nvPr/>
              </p:nvSpPr>
              <p:spPr bwMode="auto">
                <a:xfrm>
                  <a:off x="3408" y="1646"/>
                  <a:ext cx="1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800" i="1">
                      <a:latin typeface="Times New Roman" panose="02020603050405020304" pitchFamily="18" charset="0"/>
                      <a:ea typeface="幼圆" panose="02010509060101010101" pitchFamily="49" charset="-122"/>
                      <a:sym typeface="Symbol" panose="05050102010706020507" pitchFamily="18" charset="2"/>
                    </a:rPr>
                    <a:t>I</a:t>
                  </a:r>
                </a:p>
              </p:txBody>
            </p:sp>
          </p:grpSp>
        </p:grpSp>
      </p:grpSp>
      <p:sp>
        <p:nvSpPr>
          <p:cNvPr id="55300" name="Text Box 4"/>
          <p:cNvSpPr txBox="1">
            <a:spLocks noChangeArrowheads="1"/>
          </p:cNvSpPr>
          <p:nvPr/>
        </p:nvSpPr>
        <p:spPr bwMode="auto">
          <a:xfrm>
            <a:off x="304800" y="381000"/>
            <a:ext cx="8458200" cy="163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kumimoji="1" lang="zh-CN" altLang="en-US" sz="2800" b="1">
                <a:solidFill>
                  <a:srgbClr val="FFFF00"/>
                </a:solidFill>
                <a:latin typeface="Times New Roman" panose="02020603050405020304" pitchFamily="18" charset="0"/>
              </a:rPr>
              <a:t>例</a:t>
            </a:r>
            <a:r>
              <a:rPr kumimoji="1" lang="en-US" altLang="zh-CN" sz="2800" b="1">
                <a:solidFill>
                  <a:srgbClr val="FFFF00"/>
                </a:solidFill>
                <a:latin typeface="Times New Roman" panose="02020603050405020304" pitchFamily="18" charset="0"/>
              </a:rPr>
              <a:t>10.</a:t>
            </a:r>
            <a:r>
              <a:rPr kumimoji="1" lang="en-US" altLang="zh-CN" sz="2800" b="1">
                <a:solidFill>
                  <a:schemeClr val="hlink"/>
                </a:solidFill>
                <a:latin typeface="Times New Roman" panose="02020603050405020304" pitchFamily="18" charset="0"/>
              </a:rPr>
              <a:t> </a:t>
            </a:r>
            <a:r>
              <a:rPr kumimoji="1" lang="zh-CN" altLang="en-US" sz="2800" b="1">
                <a:latin typeface="Times New Roman" panose="02020603050405020304" pitchFamily="18" charset="0"/>
              </a:rPr>
              <a:t>在磁导率为</a:t>
            </a:r>
            <a:r>
              <a:rPr kumimoji="1" lang="zh-CN" altLang="en-US" sz="2800" b="1" i="1">
                <a:latin typeface="Times New Roman" panose="02020603050405020304" pitchFamily="18" charset="0"/>
                <a:sym typeface="Symbol" panose="05050102010706020507" pitchFamily="18" charset="2"/>
              </a:rPr>
              <a:t> </a:t>
            </a:r>
            <a:r>
              <a:rPr kumimoji="1" lang="zh-CN" altLang="en-US" sz="2800" b="1">
                <a:latin typeface="Times New Roman" panose="02020603050405020304" pitchFamily="18" charset="0"/>
                <a:sym typeface="Symbol" panose="05050102010706020507" pitchFamily="18" charset="2"/>
              </a:rPr>
              <a:t>的均匀无限大的磁介质中，有一无限长直导线，与一边长分别为</a:t>
            </a:r>
            <a:r>
              <a:rPr kumimoji="1" lang="en-US" altLang="zh-CN" sz="2800" b="1" i="1">
                <a:latin typeface="Times New Roman" panose="02020603050405020304" pitchFamily="18" charset="0"/>
                <a:sym typeface="Symbol" panose="05050102010706020507" pitchFamily="18" charset="2"/>
              </a:rPr>
              <a:t>b </a:t>
            </a:r>
            <a:r>
              <a:rPr kumimoji="1" lang="zh-CN" altLang="en-US" sz="2800" b="1">
                <a:latin typeface="Times New Roman" panose="02020603050405020304" pitchFamily="18" charset="0"/>
                <a:sym typeface="Symbol" panose="05050102010706020507" pitchFamily="18" charset="2"/>
              </a:rPr>
              <a:t>和</a:t>
            </a:r>
            <a:r>
              <a:rPr kumimoji="1" lang="en-US" altLang="zh-CN" sz="2800" b="1" i="1">
                <a:latin typeface="Times New Roman" panose="02020603050405020304" pitchFamily="18" charset="0"/>
                <a:sym typeface="Symbol" panose="05050102010706020507" pitchFamily="18" charset="2"/>
              </a:rPr>
              <a:t>l </a:t>
            </a:r>
            <a:r>
              <a:rPr kumimoji="1" lang="zh-CN" altLang="en-US" sz="2800" b="1">
                <a:latin typeface="Times New Roman" panose="02020603050405020304" pitchFamily="18" charset="0"/>
                <a:sym typeface="Symbol" panose="05050102010706020507" pitchFamily="18" charset="2"/>
              </a:rPr>
              <a:t>的矩形线圈在同一平面内，求它们的互感系数。</a:t>
            </a:r>
            <a:endParaRPr kumimoji="1" lang="zh-CN" altLang="en-US" sz="2800" b="1">
              <a:latin typeface="Times New Roman" panose="02020603050405020304" pitchFamily="18" charset="0"/>
            </a:endParaRPr>
          </a:p>
        </p:txBody>
      </p:sp>
      <p:sp>
        <p:nvSpPr>
          <p:cNvPr id="55301" name="Rectangle 5"/>
          <p:cNvSpPr>
            <a:spLocks noChangeArrowheads="1"/>
          </p:cNvSpPr>
          <p:nvPr/>
        </p:nvSpPr>
        <p:spPr bwMode="auto">
          <a:xfrm>
            <a:off x="395288" y="2262188"/>
            <a:ext cx="8953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a:solidFill>
                  <a:srgbClr val="FFFF00"/>
                </a:solidFill>
                <a:latin typeface="黑体" panose="02010609060101010101" pitchFamily="49" charset="-122"/>
                <a:ea typeface="黑体" panose="02010609060101010101" pitchFamily="49" charset="-122"/>
                <a:sym typeface="Symbol" panose="05050102010706020507" pitchFamily="18" charset="2"/>
              </a:rPr>
              <a:t>解：</a:t>
            </a:r>
          </a:p>
        </p:txBody>
      </p:sp>
      <p:grpSp>
        <p:nvGrpSpPr>
          <p:cNvPr id="55302" name="Group 6"/>
          <p:cNvGrpSpPr/>
          <p:nvPr/>
        </p:nvGrpSpPr>
        <p:grpSpPr bwMode="auto">
          <a:xfrm>
            <a:off x="6011863" y="2895600"/>
            <a:ext cx="1993900" cy="1676400"/>
            <a:chOff x="3696" y="1824"/>
            <a:chExt cx="1256" cy="1056"/>
          </a:xfrm>
        </p:grpSpPr>
        <p:sp>
          <p:nvSpPr>
            <p:cNvPr id="76810" name="Rectangle 7" descr="宽上对角线"/>
            <p:cNvSpPr>
              <a:spLocks noChangeArrowheads="1"/>
            </p:cNvSpPr>
            <p:nvPr/>
          </p:nvSpPr>
          <p:spPr bwMode="auto">
            <a:xfrm>
              <a:off x="4464" y="1824"/>
              <a:ext cx="96" cy="1056"/>
            </a:xfrm>
            <a:prstGeom prst="rect">
              <a:avLst/>
            </a:prstGeom>
            <a:pattFill prst="wdUpDiag">
              <a:fgClr>
                <a:schemeClr val="folHlink"/>
              </a:fgClr>
              <a:bgClr>
                <a:srgbClr val="FFFFFF"/>
              </a:bgClr>
            </a:patt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6811" name="Line 8"/>
            <p:cNvSpPr>
              <a:spLocks noChangeShapeType="1"/>
            </p:cNvSpPr>
            <p:nvPr/>
          </p:nvSpPr>
          <p:spPr bwMode="auto">
            <a:xfrm>
              <a:off x="3696" y="2544"/>
              <a:ext cx="768" cy="0"/>
            </a:xfrm>
            <a:prstGeom prst="line">
              <a:avLst/>
            </a:prstGeom>
            <a:noFill/>
            <a:ln w="19050">
              <a:solidFill>
                <a:schemeClr val="tx1"/>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2" name="Line 9"/>
            <p:cNvSpPr>
              <a:spLocks noChangeShapeType="1"/>
            </p:cNvSpPr>
            <p:nvPr/>
          </p:nvSpPr>
          <p:spPr bwMode="auto">
            <a:xfrm>
              <a:off x="4560" y="2544"/>
              <a:ext cx="192" cy="0"/>
            </a:xfrm>
            <a:prstGeom prst="line">
              <a:avLst/>
            </a:prstGeom>
            <a:noFill/>
            <a:ln w="19050">
              <a:solidFill>
                <a:schemeClr val="tx1"/>
              </a:solidFill>
              <a:round/>
              <a:head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06" name="Rectangle 10"/>
            <p:cNvSpPr>
              <a:spLocks noChangeArrowheads="1"/>
            </p:cNvSpPr>
            <p:nvPr/>
          </p:nvSpPr>
          <p:spPr bwMode="auto">
            <a:xfrm>
              <a:off x="3936" y="2208"/>
              <a:ext cx="33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kumimoji="1" lang="en-US" altLang="zh-CN" sz="2800" i="1">
                  <a:latin typeface="Times New Roman" panose="02020603050405020304" pitchFamily="18" charset="0"/>
                  <a:ea typeface="幼圆" panose="02010509060101010101" pitchFamily="49" charset="-122"/>
                  <a:sym typeface="Symbol" panose="05050102010706020507" pitchFamily="18" charset="2"/>
                </a:rPr>
                <a:t>r</a:t>
              </a:r>
              <a:endParaRPr kumimoji="1" lang="en-US" altLang="zh-CN" sz="2800" i="1">
                <a:effectLst>
                  <a:outerShdw blurRad="38100" dist="38100" dir="2700000" algn="tl">
                    <a:srgbClr val="000000"/>
                  </a:outerShdw>
                </a:effectLst>
                <a:latin typeface="Times New Roman" panose="02020603050405020304" pitchFamily="18" charset="0"/>
                <a:ea typeface="幼圆" panose="02010509060101010101" pitchFamily="49" charset="-122"/>
                <a:sym typeface="Symbol" panose="05050102010706020507" pitchFamily="18" charset="2"/>
              </a:endParaRPr>
            </a:p>
          </p:txBody>
        </p:sp>
        <p:sp>
          <p:nvSpPr>
            <p:cNvPr id="76814" name="Rectangle 11"/>
            <p:cNvSpPr>
              <a:spLocks noChangeArrowheads="1"/>
            </p:cNvSpPr>
            <p:nvPr/>
          </p:nvSpPr>
          <p:spPr bwMode="auto">
            <a:xfrm>
              <a:off x="4608" y="2208"/>
              <a:ext cx="3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a:latin typeface="Times New Roman" panose="02020603050405020304" pitchFamily="18" charset="0"/>
                  <a:ea typeface="幼圆" panose="02010509060101010101" pitchFamily="49" charset="-122"/>
                  <a:sym typeface="Symbol" panose="05050102010706020507" pitchFamily="18" charset="2"/>
                </a:rPr>
                <a:t>d</a:t>
              </a:r>
              <a:r>
                <a:rPr kumimoji="1" lang="en-US" altLang="zh-CN" sz="2800" i="1">
                  <a:latin typeface="Times New Roman" panose="02020603050405020304" pitchFamily="18" charset="0"/>
                  <a:ea typeface="幼圆" panose="02010509060101010101" pitchFamily="49" charset="-122"/>
                  <a:sym typeface="Symbol" panose="05050102010706020507" pitchFamily="18" charset="2"/>
                </a:rPr>
                <a:t>r</a:t>
              </a:r>
            </a:p>
          </p:txBody>
        </p:sp>
      </p:grpSp>
      <p:graphicFrame>
        <p:nvGraphicFramePr>
          <p:cNvPr id="55324" name="Object 28"/>
          <p:cNvGraphicFramePr>
            <a:graphicFrameLocks noChangeAspect="1"/>
          </p:cNvGraphicFramePr>
          <p:nvPr/>
        </p:nvGraphicFramePr>
        <p:xfrm>
          <a:off x="1747838" y="1989138"/>
          <a:ext cx="1557337" cy="1123950"/>
        </p:xfrm>
        <a:graphic>
          <a:graphicData uri="http://schemas.openxmlformats.org/presentationml/2006/ole">
            <mc:AlternateContent xmlns:mc="http://schemas.openxmlformats.org/markup-compatibility/2006">
              <mc:Choice xmlns:v="urn:schemas-microsoft-com:vml" Requires="v">
                <p:oleObj spid="_x0000_s95245" name="公式" r:id="rId3" imgW="498240" imgH="350640" progId="Equation.3">
                  <p:embed/>
                </p:oleObj>
              </mc:Choice>
              <mc:Fallback>
                <p:oleObj name="公式" r:id="rId3" imgW="498240" imgH="350640" progId="Equation.3">
                  <p:embed/>
                  <p:pic>
                    <p:nvPicPr>
                      <p:cNvPr id="0" name="Object 28" descr="image2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7838" y="1989138"/>
                        <a:ext cx="1557337" cy="1123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325" name="Object 29"/>
          <p:cNvGraphicFramePr>
            <a:graphicFrameLocks noChangeAspect="1"/>
          </p:cNvGraphicFramePr>
          <p:nvPr/>
        </p:nvGraphicFramePr>
        <p:xfrm>
          <a:off x="863600" y="2924175"/>
          <a:ext cx="3876675" cy="1250950"/>
        </p:xfrm>
        <a:graphic>
          <a:graphicData uri="http://schemas.openxmlformats.org/presentationml/2006/ole">
            <mc:AlternateContent xmlns:mc="http://schemas.openxmlformats.org/markup-compatibility/2006">
              <mc:Choice xmlns:v="urn:schemas-microsoft-com:vml" Requires="v">
                <p:oleObj spid="_x0000_s95246" name="Equation" r:id="rId5" imgW="1127520" imgH="350640" progId="">
                  <p:embed/>
                </p:oleObj>
              </mc:Choice>
              <mc:Fallback>
                <p:oleObj name="Equation" r:id="rId5" imgW="1127520" imgH="350640" progId="">
                  <p:embed/>
                  <p:pic>
                    <p:nvPicPr>
                      <p:cNvPr id="0" name="Object 29" descr="image25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600" y="2924175"/>
                        <a:ext cx="3876675" cy="1250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326" name="Object 30"/>
          <p:cNvGraphicFramePr>
            <a:graphicFrameLocks noChangeAspect="1"/>
          </p:cNvGraphicFramePr>
          <p:nvPr/>
        </p:nvGraphicFramePr>
        <p:xfrm>
          <a:off x="285750" y="4149725"/>
          <a:ext cx="4929188" cy="1120775"/>
        </p:xfrm>
        <a:graphic>
          <a:graphicData uri="http://schemas.openxmlformats.org/presentationml/2006/ole">
            <mc:AlternateContent xmlns:mc="http://schemas.openxmlformats.org/markup-compatibility/2006">
              <mc:Choice xmlns:v="urn:schemas-microsoft-com:vml" Requires="v">
                <p:oleObj spid="_x0000_s95247" name="Equation" r:id="rId7" imgW="1609560" imgH="350640" progId="">
                  <p:embed/>
                </p:oleObj>
              </mc:Choice>
              <mc:Fallback>
                <p:oleObj name="Equation" r:id="rId7" imgW="1609560" imgH="350640" progId="">
                  <p:embed/>
                  <p:pic>
                    <p:nvPicPr>
                      <p:cNvPr id="0" name="Object 30" descr="image26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5750" y="4149725"/>
                        <a:ext cx="4929188" cy="1120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327" name="Object 31"/>
          <p:cNvGraphicFramePr>
            <a:graphicFrameLocks noChangeAspect="1"/>
          </p:cNvGraphicFramePr>
          <p:nvPr/>
        </p:nvGraphicFramePr>
        <p:xfrm>
          <a:off x="917575" y="5373688"/>
          <a:ext cx="3784600" cy="1109662"/>
        </p:xfrm>
        <a:graphic>
          <a:graphicData uri="http://schemas.openxmlformats.org/presentationml/2006/ole">
            <mc:AlternateContent xmlns:mc="http://schemas.openxmlformats.org/markup-compatibility/2006">
              <mc:Choice xmlns:v="urn:schemas-microsoft-com:vml" Requires="v">
                <p:oleObj spid="_x0000_s95248" name="Equation" r:id="rId9" imgW="1127520" imgH="318240" progId="">
                  <p:embed/>
                </p:oleObj>
              </mc:Choice>
              <mc:Fallback>
                <p:oleObj name="Equation" r:id="rId9" imgW="1127520" imgH="318240" progId="">
                  <p:embed/>
                  <p:pic>
                    <p:nvPicPr>
                      <p:cNvPr id="0" name="Object 31" descr="image26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7575" y="5373688"/>
                        <a:ext cx="3784600" cy="1109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55300"/>
                                        </p:tgtEl>
                                        <p:attrNameLst>
                                          <p:attrName>style.visibility</p:attrName>
                                        </p:attrNameLst>
                                      </p:cBhvr>
                                      <p:to>
                                        <p:strVal val="visible"/>
                                      </p:to>
                                    </p:set>
                                    <p:animEffect transition="in" filter="box(out)">
                                      <p:cBhvr>
                                        <p:cTn id="7" dur="500"/>
                                        <p:tgtEl>
                                          <p:spTgt spid="5530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329"/>
                                        </p:tgtEl>
                                        <p:attrNameLst>
                                          <p:attrName>style.visibility</p:attrName>
                                        </p:attrNameLst>
                                      </p:cBhvr>
                                      <p:to>
                                        <p:strVal val="visible"/>
                                      </p:to>
                                    </p:set>
                                    <p:animEffect transition="in" filter="fade">
                                      <p:cBhvr>
                                        <p:cTn id="12" dur="1000"/>
                                        <p:tgtEl>
                                          <p:spTgt spid="55329"/>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288" fill="hold" grpId="0" nodeType="clickEffect">
                                  <p:stCondLst>
                                    <p:cond delay="0"/>
                                  </p:stCondLst>
                                  <p:childTnLst>
                                    <p:set>
                                      <p:cBhvr>
                                        <p:cTn id="16" dur="1" fill="hold">
                                          <p:stCondLst>
                                            <p:cond delay="0"/>
                                          </p:stCondLst>
                                        </p:cTn>
                                        <p:tgtEl>
                                          <p:spTgt spid="55301"/>
                                        </p:tgtEl>
                                        <p:attrNameLst>
                                          <p:attrName>style.visibility</p:attrName>
                                        </p:attrNameLst>
                                      </p:cBhvr>
                                      <p:to>
                                        <p:strVal val="visible"/>
                                      </p:to>
                                    </p:set>
                                    <p:anim calcmode="lin" valueType="num">
                                      <p:cBhvr>
                                        <p:cTn id="17" dur="500" fill="hold"/>
                                        <p:tgtEl>
                                          <p:spTgt spid="55301"/>
                                        </p:tgtEl>
                                        <p:attrNameLst>
                                          <p:attrName>ppt_w</p:attrName>
                                        </p:attrNameLst>
                                      </p:cBhvr>
                                      <p:tavLst>
                                        <p:tav tm="0">
                                          <p:val>
                                            <p:strVal val="4/3*#ppt_w"/>
                                          </p:val>
                                        </p:tav>
                                        <p:tav tm="100000">
                                          <p:val>
                                            <p:strVal val="#ppt_w"/>
                                          </p:val>
                                        </p:tav>
                                      </p:tavLst>
                                    </p:anim>
                                    <p:anim calcmode="lin" valueType="num">
                                      <p:cBhvr>
                                        <p:cTn id="18" dur="500" fill="hold"/>
                                        <p:tgtEl>
                                          <p:spTgt spid="55301"/>
                                        </p:tgtEl>
                                        <p:attrNameLst>
                                          <p:attrName>ppt_h</p:attrName>
                                        </p:attrNameLst>
                                      </p:cBhvr>
                                      <p:tavLst>
                                        <p:tav tm="0">
                                          <p:val>
                                            <p:strVal val="4/3*#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55302"/>
                                        </p:tgtEl>
                                        <p:attrNameLst>
                                          <p:attrName>style.visibility</p:attrName>
                                        </p:attrNameLst>
                                      </p:cBhvr>
                                      <p:to>
                                        <p:strVal val="visible"/>
                                      </p:to>
                                    </p:set>
                                    <p:animEffect transition="in" filter="wipe(right)">
                                      <p:cBhvr>
                                        <p:cTn id="23" dur="500"/>
                                        <p:tgtEl>
                                          <p:spTgt spid="55302"/>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3" fill="hold" nodeType="clickEffect">
                                  <p:stCondLst>
                                    <p:cond delay="0"/>
                                  </p:stCondLst>
                                  <p:childTnLst>
                                    <p:set>
                                      <p:cBhvr>
                                        <p:cTn id="27" dur="1" fill="hold">
                                          <p:stCondLst>
                                            <p:cond delay="0"/>
                                          </p:stCondLst>
                                        </p:cTn>
                                        <p:tgtEl>
                                          <p:spTgt spid="55324"/>
                                        </p:tgtEl>
                                        <p:attrNameLst>
                                          <p:attrName>style.visibility</p:attrName>
                                        </p:attrNameLst>
                                      </p:cBhvr>
                                      <p:to>
                                        <p:strVal val="visible"/>
                                      </p:to>
                                    </p:set>
                                    <p:animEffect transition="in" filter="strips(upRight)">
                                      <p:cBhvr>
                                        <p:cTn id="28" dur="500"/>
                                        <p:tgtEl>
                                          <p:spTgt spid="55324"/>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3" fill="hold" nodeType="clickEffect">
                                  <p:stCondLst>
                                    <p:cond delay="0"/>
                                  </p:stCondLst>
                                  <p:childTnLst>
                                    <p:set>
                                      <p:cBhvr>
                                        <p:cTn id="32" dur="1" fill="hold">
                                          <p:stCondLst>
                                            <p:cond delay="0"/>
                                          </p:stCondLst>
                                        </p:cTn>
                                        <p:tgtEl>
                                          <p:spTgt spid="55325"/>
                                        </p:tgtEl>
                                        <p:attrNameLst>
                                          <p:attrName>style.visibility</p:attrName>
                                        </p:attrNameLst>
                                      </p:cBhvr>
                                      <p:to>
                                        <p:strVal val="visible"/>
                                      </p:to>
                                    </p:set>
                                    <p:animEffect transition="in" filter="strips(upRight)">
                                      <p:cBhvr>
                                        <p:cTn id="33" dur="500"/>
                                        <p:tgtEl>
                                          <p:spTgt spid="55325"/>
                                        </p:tgtEl>
                                      </p:cBhvr>
                                    </p:animEffect>
                                  </p:childTnLst>
                                </p:cTn>
                              </p:par>
                            </p:childTnLst>
                          </p:cTn>
                        </p:par>
                      </p:childTnLst>
                    </p:cTn>
                  </p:par>
                  <p:par>
                    <p:cTn id="34" fill="hold">
                      <p:stCondLst>
                        <p:cond delay="indefinite"/>
                      </p:stCondLst>
                      <p:childTnLst>
                        <p:par>
                          <p:cTn id="35" fill="hold">
                            <p:stCondLst>
                              <p:cond delay="0"/>
                            </p:stCondLst>
                            <p:childTnLst>
                              <p:par>
                                <p:cTn id="36" presetID="18" presetClass="entr" presetSubtype="3" fill="hold" nodeType="clickEffect">
                                  <p:stCondLst>
                                    <p:cond delay="0"/>
                                  </p:stCondLst>
                                  <p:childTnLst>
                                    <p:set>
                                      <p:cBhvr>
                                        <p:cTn id="37" dur="1" fill="hold">
                                          <p:stCondLst>
                                            <p:cond delay="0"/>
                                          </p:stCondLst>
                                        </p:cTn>
                                        <p:tgtEl>
                                          <p:spTgt spid="55326"/>
                                        </p:tgtEl>
                                        <p:attrNameLst>
                                          <p:attrName>style.visibility</p:attrName>
                                        </p:attrNameLst>
                                      </p:cBhvr>
                                      <p:to>
                                        <p:strVal val="visible"/>
                                      </p:to>
                                    </p:set>
                                    <p:animEffect transition="in" filter="strips(upRight)">
                                      <p:cBhvr>
                                        <p:cTn id="38" dur="500"/>
                                        <p:tgtEl>
                                          <p:spTgt spid="55326"/>
                                        </p:tgtEl>
                                      </p:cBhvr>
                                    </p:animEffect>
                                  </p:childTnLst>
                                </p:cTn>
                              </p:par>
                            </p:childTnLst>
                          </p:cTn>
                        </p:par>
                      </p:childTnLst>
                    </p:cTn>
                  </p:par>
                  <p:par>
                    <p:cTn id="39" fill="hold">
                      <p:stCondLst>
                        <p:cond delay="indefinite"/>
                      </p:stCondLst>
                      <p:childTnLst>
                        <p:par>
                          <p:cTn id="40" fill="hold">
                            <p:stCondLst>
                              <p:cond delay="0"/>
                            </p:stCondLst>
                            <p:childTnLst>
                              <p:par>
                                <p:cTn id="41" presetID="18" presetClass="entr" presetSubtype="3" fill="hold" nodeType="clickEffect">
                                  <p:stCondLst>
                                    <p:cond delay="0"/>
                                  </p:stCondLst>
                                  <p:childTnLst>
                                    <p:set>
                                      <p:cBhvr>
                                        <p:cTn id="42" dur="1" fill="hold">
                                          <p:stCondLst>
                                            <p:cond delay="0"/>
                                          </p:stCondLst>
                                        </p:cTn>
                                        <p:tgtEl>
                                          <p:spTgt spid="55327"/>
                                        </p:tgtEl>
                                        <p:attrNameLst>
                                          <p:attrName>style.visibility</p:attrName>
                                        </p:attrNameLst>
                                      </p:cBhvr>
                                      <p:to>
                                        <p:strVal val="visible"/>
                                      </p:to>
                                    </p:set>
                                    <p:animEffect transition="in" filter="strips(upRight)">
                                      <p:cBhvr>
                                        <p:cTn id="43" dur="500"/>
                                        <p:tgtEl>
                                          <p:spTgt spid="553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0" grpId="0" autoUpdateAnimBg="0"/>
      <p:bldP spid="55301" grpId="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252" name="Rectangle 4"/>
          <p:cNvSpPr>
            <a:spLocks noGrp="1" noChangeArrowheads="1"/>
          </p:cNvSpPr>
          <p:nvPr>
            <p:ph type="title"/>
          </p:nvPr>
        </p:nvSpPr>
        <p:spPr>
          <a:xfrm>
            <a:off x="455613" y="273050"/>
            <a:ext cx="6348412" cy="1143000"/>
          </a:xfrm>
          <a:extLst>
            <a:ext uri="{91240B29-F687-4F45-9708-019B960494DF}">
              <a14:hiddenLine xmlns:a14="http://schemas.microsoft.com/office/drawing/2010/main" w="9525">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0"/>
          <a:lstStyle/>
          <a:p>
            <a:pPr algn="l" eaLnBrk="1" hangingPunct="1">
              <a:defRPr/>
            </a:pPr>
            <a:r>
              <a:rPr lang="en-US" altLang="zh-CN" b="1" i="1">
                <a:latin typeface="黑体" panose="02010609060101010101" pitchFamily="49" charset="-122"/>
                <a:ea typeface="黑体" panose="02010609060101010101" pitchFamily="49" charset="-122"/>
                <a:cs typeface="Times New Roman" panose="02020603050405020304" pitchFamily="18" charset="0"/>
              </a:rPr>
              <a:t>§15.6  </a:t>
            </a:r>
            <a:r>
              <a:rPr lang="zh-CN" altLang="en-US" b="1" i="1">
                <a:latin typeface="黑体" panose="02010609060101010101" pitchFamily="49" charset="-122"/>
                <a:ea typeface="黑体" panose="02010609060101010101" pitchFamily="49" charset="-122"/>
                <a:cs typeface="Times New Roman" panose="02020603050405020304" pitchFamily="18" charset="0"/>
              </a:rPr>
              <a:t>磁场的能量 </a:t>
            </a:r>
          </a:p>
        </p:txBody>
      </p:sp>
      <p:sp>
        <p:nvSpPr>
          <p:cNvPr id="53253" name="Text Box 5"/>
          <p:cNvSpPr txBox="1">
            <a:spLocks noChangeArrowheads="1"/>
          </p:cNvSpPr>
          <p:nvPr/>
        </p:nvSpPr>
        <p:spPr bwMode="auto">
          <a:xfrm>
            <a:off x="539750" y="1341438"/>
            <a:ext cx="46799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600" b="1">
                <a:latin typeface="黑体" panose="02010609060101010101" pitchFamily="49" charset="-122"/>
                <a:ea typeface="黑体" panose="02010609060101010101" pitchFamily="49" charset="-122"/>
                <a:cs typeface="Times New Roman" panose="02020603050405020304" pitchFamily="18" charset="0"/>
              </a:rPr>
              <a:t>15-6-1  </a:t>
            </a:r>
            <a:r>
              <a:rPr kumimoji="1" lang="zh-CN" altLang="en-US" sz="3600" b="1">
                <a:latin typeface="黑体" panose="02010609060101010101" pitchFamily="49" charset="-122"/>
                <a:ea typeface="黑体" panose="02010609060101010101" pitchFamily="49" charset="-122"/>
                <a:cs typeface="Times New Roman" panose="02020603050405020304" pitchFamily="18" charset="0"/>
              </a:rPr>
              <a:t>自感磁能</a:t>
            </a:r>
          </a:p>
        </p:txBody>
      </p:sp>
      <p:grpSp>
        <p:nvGrpSpPr>
          <p:cNvPr id="53296" name="Group 48"/>
          <p:cNvGrpSpPr/>
          <p:nvPr/>
        </p:nvGrpSpPr>
        <p:grpSpPr bwMode="auto">
          <a:xfrm>
            <a:off x="5364163" y="1268413"/>
            <a:ext cx="3455987" cy="2665412"/>
            <a:chOff x="3379" y="799"/>
            <a:chExt cx="2177" cy="1679"/>
          </a:xfrm>
        </p:grpSpPr>
        <p:sp>
          <p:nvSpPr>
            <p:cNvPr id="77844" name="Rectangle 46"/>
            <p:cNvSpPr>
              <a:spLocks noChangeArrowheads="1"/>
            </p:cNvSpPr>
            <p:nvPr/>
          </p:nvSpPr>
          <p:spPr bwMode="auto">
            <a:xfrm>
              <a:off x="3379" y="799"/>
              <a:ext cx="2177" cy="1679"/>
            </a:xfrm>
            <a:prstGeom prst="rect">
              <a:avLst/>
            </a:prstGeom>
            <a:solidFill>
              <a:srgbClr val="0066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77845" name="Group 7"/>
            <p:cNvGrpSpPr/>
            <p:nvPr/>
          </p:nvGrpSpPr>
          <p:grpSpPr bwMode="auto">
            <a:xfrm>
              <a:off x="3456" y="912"/>
              <a:ext cx="1680" cy="1296"/>
              <a:chOff x="3456" y="912"/>
              <a:chExt cx="1680" cy="1296"/>
            </a:xfrm>
          </p:grpSpPr>
          <p:grpSp>
            <p:nvGrpSpPr>
              <p:cNvPr id="77846" name="Group 8"/>
              <p:cNvGrpSpPr/>
              <p:nvPr/>
            </p:nvGrpSpPr>
            <p:grpSpPr bwMode="auto">
              <a:xfrm>
                <a:off x="5040" y="1344"/>
                <a:ext cx="96" cy="480"/>
                <a:chOff x="4224" y="1536"/>
                <a:chExt cx="96" cy="480"/>
              </a:xfrm>
            </p:grpSpPr>
            <p:grpSp>
              <p:nvGrpSpPr>
                <p:cNvPr id="77859" name="Group 9"/>
                <p:cNvGrpSpPr/>
                <p:nvPr/>
              </p:nvGrpSpPr>
              <p:grpSpPr bwMode="auto">
                <a:xfrm>
                  <a:off x="4224" y="1536"/>
                  <a:ext cx="61" cy="480"/>
                  <a:chOff x="4224" y="1536"/>
                  <a:chExt cx="61" cy="480"/>
                </a:xfrm>
              </p:grpSpPr>
              <p:sp>
                <p:nvSpPr>
                  <p:cNvPr id="77861" name="Arc 10"/>
                  <p:cNvSpPr/>
                  <p:nvPr/>
                </p:nvSpPr>
                <p:spPr bwMode="auto">
                  <a:xfrm>
                    <a:off x="4224" y="1536"/>
                    <a:ext cx="61" cy="96"/>
                  </a:xfrm>
                  <a:custGeom>
                    <a:avLst/>
                    <a:gdLst>
                      <a:gd name="T0" fmla="*/ 13 w 27493"/>
                      <a:gd name="T1" fmla="*/ 0 h 43200"/>
                      <a:gd name="T2" fmla="*/ 0 w 27493"/>
                      <a:gd name="T3" fmla="*/ 94 h 43200"/>
                      <a:gd name="T4" fmla="*/ 13 w 27493"/>
                      <a:gd name="T5" fmla="*/ 48 h 43200"/>
                      <a:gd name="T6" fmla="*/ 0 60000 65536"/>
                      <a:gd name="T7" fmla="*/ 0 60000 65536"/>
                      <a:gd name="T8" fmla="*/ 0 60000 65536"/>
                    </a:gdLst>
                    <a:ahLst/>
                    <a:cxnLst>
                      <a:cxn ang="T6">
                        <a:pos x="T0" y="T1"/>
                      </a:cxn>
                      <a:cxn ang="T7">
                        <a:pos x="T2" y="T3"/>
                      </a:cxn>
                      <a:cxn ang="T8">
                        <a:pos x="T4" y="T5"/>
                      </a:cxn>
                    </a:cxnLst>
                    <a:rect l="0" t="0" r="r" b="b"/>
                    <a:pathLst>
                      <a:path w="27493" h="43200" fill="none" extrusionOk="0">
                        <a:moveTo>
                          <a:pt x="5892" y="0"/>
                        </a:moveTo>
                        <a:cubicBezTo>
                          <a:pt x="17822" y="0"/>
                          <a:pt x="27493" y="9670"/>
                          <a:pt x="27493" y="21600"/>
                        </a:cubicBezTo>
                        <a:cubicBezTo>
                          <a:pt x="27493" y="33529"/>
                          <a:pt x="17822" y="43200"/>
                          <a:pt x="5893" y="43200"/>
                        </a:cubicBezTo>
                        <a:cubicBezTo>
                          <a:pt x="3900" y="43200"/>
                          <a:pt x="1917" y="42924"/>
                          <a:pt x="0" y="42380"/>
                        </a:cubicBezTo>
                      </a:path>
                      <a:path w="27493" h="43200" stroke="0" extrusionOk="0">
                        <a:moveTo>
                          <a:pt x="5892" y="0"/>
                        </a:moveTo>
                        <a:cubicBezTo>
                          <a:pt x="17822" y="0"/>
                          <a:pt x="27493" y="9670"/>
                          <a:pt x="27493" y="21600"/>
                        </a:cubicBezTo>
                        <a:cubicBezTo>
                          <a:pt x="27493" y="33529"/>
                          <a:pt x="17822" y="43200"/>
                          <a:pt x="5893" y="43200"/>
                        </a:cubicBezTo>
                        <a:cubicBezTo>
                          <a:pt x="3900" y="43200"/>
                          <a:pt x="1917" y="42924"/>
                          <a:pt x="0" y="42380"/>
                        </a:cubicBezTo>
                        <a:lnTo>
                          <a:pt x="5893" y="21600"/>
                        </a:lnTo>
                        <a:lnTo>
                          <a:pt x="5892" y="0"/>
                        </a:lnTo>
                        <a:close/>
                      </a:path>
                    </a:pathLst>
                  </a:cu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62" name="Arc 11"/>
                  <p:cNvSpPr/>
                  <p:nvPr/>
                </p:nvSpPr>
                <p:spPr bwMode="auto">
                  <a:xfrm>
                    <a:off x="4224" y="1632"/>
                    <a:ext cx="61" cy="96"/>
                  </a:xfrm>
                  <a:custGeom>
                    <a:avLst/>
                    <a:gdLst>
                      <a:gd name="T0" fmla="*/ 13 w 27493"/>
                      <a:gd name="T1" fmla="*/ 0 h 43200"/>
                      <a:gd name="T2" fmla="*/ 0 w 27493"/>
                      <a:gd name="T3" fmla="*/ 94 h 43200"/>
                      <a:gd name="T4" fmla="*/ 13 w 27493"/>
                      <a:gd name="T5" fmla="*/ 48 h 43200"/>
                      <a:gd name="T6" fmla="*/ 0 60000 65536"/>
                      <a:gd name="T7" fmla="*/ 0 60000 65536"/>
                      <a:gd name="T8" fmla="*/ 0 60000 65536"/>
                    </a:gdLst>
                    <a:ahLst/>
                    <a:cxnLst>
                      <a:cxn ang="T6">
                        <a:pos x="T0" y="T1"/>
                      </a:cxn>
                      <a:cxn ang="T7">
                        <a:pos x="T2" y="T3"/>
                      </a:cxn>
                      <a:cxn ang="T8">
                        <a:pos x="T4" y="T5"/>
                      </a:cxn>
                    </a:cxnLst>
                    <a:rect l="0" t="0" r="r" b="b"/>
                    <a:pathLst>
                      <a:path w="27493" h="43200" fill="none" extrusionOk="0">
                        <a:moveTo>
                          <a:pt x="5892" y="0"/>
                        </a:moveTo>
                        <a:cubicBezTo>
                          <a:pt x="17822" y="0"/>
                          <a:pt x="27493" y="9670"/>
                          <a:pt x="27493" y="21600"/>
                        </a:cubicBezTo>
                        <a:cubicBezTo>
                          <a:pt x="27493" y="33529"/>
                          <a:pt x="17822" y="43200"/>
                          <a:pt x="5893" y="43200"/>
                        </a:cubicBezTo>
                        <a:cubicBezTo>
                          <a:pt x="3900" y="43200"/>
                          <a:pt x="1917" y="42924"/>
                          <a:pt x="0" y="42380"/>
                        </a:cubicBezTo>
                      </a:path>
                      <a:path w="27493" h="43200" stroke="0" extrusionOk="0">
                        <a:moveTo>
                          <a:pt x="5892" y="0"/>
                        </a:moveTo>
                        <a:cubicBezTo>
                          <a:pt x="17822" y="0"/>
                          <a:pt x="27493" y="9670"/>
                          <a:pt x="27493" y="21600"/>
                        </a:cubicBezTo>
                        <a:cubicBezTo>
                          <a:pt x="27493" y="33529"/>
                          <a:pt x="17822" y="43200"/>
                          <a:pt x="5893" y="43200"/>
                        </a:cubicBezTo>
                        <a:cubicBezTo>
                          <a:pt x="3900" y="43200"/>
                          <a:pt x="1917" y="42924"/>
                          <a:pt x="0" y="42380"/>
                        </a:cubicBezTo>
                        <a:lnTo>
                          <a:pt x="5893" y="21600"/>
                        </a:lnTo>
                        <a:lnTo>
                          <a:pt x="5892" y="0"/>
                        </a:lnTo>
                        <a:close/>
                      </a:path>
                    </a:pathLst>
                  </a:cu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63" name="Arc 12"/>
                  <p:cNvSpPr/>
                  <p:nvPr/>
                </p:nvSpPr>
                <p:spPr bwMode="auto">
                  <a:xfrm>
                    <a:off x="4224" y="1728"/>
                    <a:ext cx="61" cy="96"/>
                  </a:xfrm>
                  <a:custGeom>
                    <a:avLst/>
                    <a:gdLst>
                      <a:gd name="T0" fmla="*/ 13 w 27493"/>
                      <a:gd name="T1" fmla="*/ 0 h 43200"/>
                      <a:gd name="T2" fmla="*/ 0 w 27493"/>
                      <a:gd name="T3" fmla="*/ 94 h 43200"/>
                      <a:gd name="T4" fmla="*/ 13 w 27493"/>
                      <a:gd name="T5" fmla="*/ 48 h 43200"/>
                      <a:gd name="T6" fmla="*/ 0 60000 65536"/>
                      <a:gd name="T7" fmla="*/ 0 60000 65536"/>
                      <a:gd name="T8" fmla="*/ 0 60000 65536"/>
                    </a:gdLst>
                    <a:ahLst/>
                    <a:cxnLst>
                      <a:cxn ang="T6">
                        <a:pos x="T0" y="T1"/>
                      </a:cxn>
                      <a:cxn ang="T7">
                        <a:pos x="T2" y="T3"/>
                      </a:cxn>
                      <a:cxn ang="T8">
                        <a:pos x="T4" y="T5"/>
                      </a:cxn>
                    </a:cxnLst>
                    <a:rect l="0" t="0" r="r" b="b"/>
                    <a:pathLst>
                      <a:path w="27493" h="43200" fill="none" extrusionOk="0">
                        <a:moveTo>
                          <a:pt x="5892" y="0"/>
                        </a:moveTo>
                        <a:cubicBezTo>
                          <a:pt x="17822" y="0"/>
                          <a:pt x="27493" y="9670"/>
                          <a:pt x="27493" y="21600"/>
                        </a:cubicBezTo>
                        <a:cubicBezTo>
                          <a:pt x="27493" y="33529"/>
                          <a:pt x="17822" y="43200"/>
                          <a:pt x="5893" y="43200"/>
                        </a:cubicBezTo>
                        <a:cubicBezTo>
                          <a:pt x="3900" y="43200"/>
                          <a:pt x="1917" y="42924"/>
                          <a:pt x="0" y="42380"/>
                        </a:cubicBezTo>
                      </a:path>
                      <a:path w="27493" h="43200" stroke="0" extrusionOk="0">
                        <a:moveTo>
                          <a:pt x="5892" y="0"/>
                        </a:moveTo>
                        <a:cubicBezTo>
                          <a:pt x="17822" y="0"/>
                          <a:pt x="27493" y="9670"/>
                          <a:pt x="27493" y="21600"/>
                        </a:cubicBezTo>
                        <a:cubicBezTo>
                          <a:pt x="27493" y="33529"/>
                          <a:pt x="17822" y="43200"/>
                          <a:pt x="5893" y="43200"/>
                        </a:cubicBezTo>
                        <a:cubicBezTo>
                          <a:pt x="3900" y="43200"/>
                          <a:pt x="1917" y="42924"/>
                          <a:pt x="0" y="42380"/>
                        </a:cubicBezTo>
                        <a:lnTo>
                          <a:pt x="5893" y="21600"/>
                        </a:lnTo>
                        <a:lnTo>
                          <a:pt x="5892" y="0"/>
                        </a:lnTo>
                        <a:close/>
                      </a:path>
                    </a:pathLst>
                  </a:cu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64" name="Arc 13"/>
                  <p:cNvSpPr/>
                  <p:nvPr/>
                </p:nvSpPr>
                <p:spPr bwMode="auto">
                  <a:xfrm>
                    <a:off x="4224" y="1824"/>
                    <a:ext cx="61" cy="96"/>
                  </a:xfrm>
                  <a:custGeom>
                    <a:avLst/>
                    <a:gdLst>
                      <a:gd name="T0" fmla="*/ 13 w 27493"/>
                      <a:gd name="T1" fmla="*/ 0 h 43200"/>
                      <a:gd name="T2" fmla="*/ 0 w 27493"/>
                      <a:gd name="T3" fmla="*/ 94 h 43200"/>
                      <a:gd name="T4" fmla="*/ 13 w 27493"/>
                      <a:gd name="T5" fmla="*/ 48 h 43200"/>
                      <a:gd name="T6" fmla="*/ 0 60000 65536"/>
                      <a:gd name="T7" fmla="*/ 0 60000 65536"/>
                      <a:gd name="T8" fmla="*/ 0 60000 65536"/>
                    </a:gdLst>
                    <a:ahLst/>
                    <a:cxnLst>
                      <a:cxn ang="T6">
                        <a:pos x="T0" y="T1"/>
                      </a:cxn>
                      <a:cxn ang="T7">
                        <a:pos x="T2" y="T3"/>
                      </a:cxn>
                      <a:cxn ang="T8">
                        <a:pos x="T4" y="T5"/>
                      </a:cxn>
                    </a:cxnLst>
                    <a:rect l="0" t="0" r="r" b="b"/>
                    <a:pathLst>
                      <a:path w="27493" h="43200" fill="none" extrusionOk="0">
                        <a:moveTo>
                          <a:pt x="5892" y="0"/>
                        </a:moveTo>
                        <a:cubicBezTo>
                          <a:pt x="17822" y="0"/>
                          <a:pt x="27493" y="9670"/>
                          <a:pt x="27493" y="21600"/>
                        </a:cubicBezTo>
                        <a:cubicBezTo>
                          <a:pt x="27493" y="33529"/>
                          <a:pt x="17822" y="43200"/>
                          <a:pt x="5893" y="43200"/>
                        </a:cubicBezTo>
                        <a:cubicBezTo>
                          <a:pt x="3900" y="43200"/>
                          <a:pt x="1917" y="42924"/>
                          <a:pt x="0" y="42380"/>
                        </a:cubicBezTo>
                      </a:path>
                      <a:path w="27493" h="43200" stroke="0" extrusionOk="0">
                        <a:moveTo>
                          <a:pt x="5892" y="0"/>
                        </a:moveTo>
                        <a:cubicBezTo>
                          <a:pt x="17822" y="0"/>
                          <a:pt x="27493" y="9670"/>
                          <a:pt x="27493" y="21600"/>
                        </a:cubicBezTo>
                        <a:cubicBezTo>
                          <a:pt x="27493" y="33529"/>
                          <a:pt x="17822" y="43200"/>
                          <a:pt x="5893" y="43200"/>
                        </a:cubicBezTo>
                        <a:cubicBezTo>
                          <a:pt x="3900" y="43200"/>
                          <a:pt x="1917" y="42924"/>
                          <a:pt x="0" y="42380"/>
                        </a:cubicBezTo>
                        <a:lnTo>
                          <a:pt x="5893" y="21600"/>
                        </a:lnTo>
                        <a:lnTo>
                          <a:pt x="5892" y="0"/>
                        </a:lnTo>
                        <a:close/>
                      </a:path>
                    </a:pathLst>
                  </a:cu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65" name="Arc 14"/>
                  <p:cNvSpPr/>
                  <p:nvPr/>
                </p:nvSpPr>
                <p:spPr bwMode="auto">
                  <a:xfrm>
                    <a:off x="4224" y="1920"/>
                    <a:ext cx="61" cy="96"/>
                  </a:xfrm>
                  <a:custGeom>
                    <a:avLst/>
                    <a:gdLst>
                      <a:gd name="T0" fmla="*/ 13 w 27493"/>
                      <a:gd name="T1" fmla="*/ 0 h 43200"/>
                      <a:gd name="T2" fmla="*/ 0 w 27493"/>
                      <a:gd name="T3" fmla="*/ 94 h 43200"/>
                      <a:gd name="T4" fmla="*/ 13 w 27493"/>
                      <a:gd name="T5" fmla="*/ 48 h 43200"/>
                      <a:gd name="T6" fmla="*/ 0 60000 65536"/>
                      <a:gd name="T7" fmla="*/ 0 60000 65536"/>
                      <a:gd name="T8" fmla="*/ 0 60000 65536"/>
                    </a:gdLst>
                    <a:ahLst/>
                    <a:cxnLst>
                      <a:cxn ang="T6">
                        <a:pos x="T0" y="T1"/>
                      </a:cxn>
                      <a:cxn ang="T7">
                        <a:pos x="T2" y="T3"/>
                      </a:cxn>
                      <a:cxn ang="T8">
                        <a:pos x="T4" y="T5"/>
                      </a:cxn>
                    </a:cxnLst>
                    <a:rect l="0" t="0" r="r" b="b"/>
                    <a:pathLst>
                      <a:path w="27493" h="43200" fill="none" extrusionOk="0">
                        <a:moveTo>
                          <a:pt x="5892" y="0"/>
                        </a:moveTo>
                        <a:cubicBezTo>
                          <a:pt x="17822" y="0"/>
                          <a:pt x="27493" y="9670"/>
                          <a:pt x="27493" y="21600"/>
                        </a:cubicBezTo>
                        <a:cubicBezTo>
                          <a:pt x="27493" y="33529"/>
                          <a:pt x="17822" y="43200"/>
                          <a:pt x="5893" y="43200"/>
                        </a:cubicBezTo>
                        <a:cubicBezTo>
                          <a:pt x="3900" y="43200"/>
                          <a:pt x="1917" y="42924"/>
                          <a:pt x="0" y="42380"/>
                        </a:cubicBezTo>
                      </a:path>
                      <a:path w="27493" h="43200" stroke="0" extrusionOk="0">
                        <a:moveTo>
                          <a:pt x="5892" y="0"/>
                        </a:moveTo>
                        <a:cubicBezTo>
                          <a:pt x="17822" y="0"/>
                          <a:pt x="27493" y="9670"/>
                          <a:pt x="27493" y="21600"/>
                        </a:cubicBezTo>
                        <a:cubicBezTo>
                          <a:pt x="27493" y="33529"/>
                          <a:pt x="17822" y="43200"/>
                          <a:pt x="5893" y="43200"/>
                        </a:cubicBezTo>
                        <a:cubicBezTo>
                          <a:pt x="3900" y="43200"/>
                          <a:pt x="1917" y="42924"/>
                          <a:pt x="0" y="42380"/>
                        </a:cubicBezTo>
                        <a:lnTo>
                          <a:pt x="5893" y="21600"/>
                        </a:lnTo>
                        <a:lnTo>
                          <a:pt x="5892" y="0"/>
                        </a:lnTo>
                        <a:close/>
                      </a:path>
                    </a:pathLst>
                  </a:cu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7860" name="Line 15"/>
                <p:cNvSpPr>
                  <a:spLocks noChangeShapeType="1"/>
                </p:cNvSpPr>
                <p:nvPr/>
              </p:nvSpPr>
              <p:spPr bwMode="auto">
                <a:xfrm>
                  <a:off x="4320" y="1536"/>
                  <a:ext cx="0" cy="48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7847" name="Freeform 16"/>
              <p:cNvSpPr/>
              <p:nvPr/>
            </p:nvSpPr>
            <p:spPr bwMode="auto">
              <a:xfrm>
                <a:off x="4704" y="1008"/>
                <a:ext cx="336" cy="336"/>
              </a:xfrm>
              <a:custGeom>
                <a:avLst/>
                <a:gdLst>
                  <a:gd name="T0" fmla="*/ 336 w 336"/>
                  <a:gd name="T1" fmla="*/ 336 h 336"/>
                  <a:gd name="T2" fmla="*/ 336 w 336"/>
                  <a:gd name="T3" fmla="*/ 0 h 336"/>
                  <a:gd name="T4" fmla="*/ 0 w 336"/>
                  <a:gd name="T5" fmla="*/ 0 h 336"/>
                  <a:gd name="T6" fmla="*/ 0 60000 65536"/>
                  <a:gd name="T7" fmla="*/ 0 60000 65536"/>
                  <a:gd name="T8" fmla="*/ 0 60000 65536"/>
                </a:gdLst>
                <a:ahLst/>
                <a:cxnLst>
                  <a:cxn ang="T6">
                    <a:pos x="T0" y="T1"/>
                  </a:cxn>
                  <a:cxn ang="T7">
                    <a:pos x="T2" y="T3"/>
                  </a:cxn>
                  <a:cxn ang="T8">
                    <a:pos x="T4" y="T5"/>
                  </a:cxn>
                </a:cxnLst>
                <a:rect l="0" t="0" r="r" b="b"/>
                <a:pathLst>
                  <a:path w="336" h="336">
                    <a:moveTo>
                      <a:pt x="336" y="336"/>
                    </a:moveTo>
                    <a:lnTo>
                      <a:pt x="336" y="0"/>
                    </a:lnTo>
                    <a:lnTo>
                      <a:pt x="0" y="0"/>
                    </a:lnTo>
                  </a:path>
                </a:pathLst>
              </a:custGeom>
              <a:noFill/>
              <a:ln w="19050" cmpd="sng">
                <a:solidFill>
                  <a:schemeClr val="tx1"/>
                </a:solidFill>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65" name="Rectangle 17"/>
              <p:cNvSpPr>
                <a:spLocks noChangeArrowheads="1"/>
              </p:cNvSpPr>
              <p:nvPr/>
            </p:nvSpPr>
            <p:spPr bwMode="auto">
              <a:xfrm>
                <a:off x="4128" y="912"/>
                <a:ext cx="576" cy="192"/>
              </a:xfrm>
              <a:prstGeom prst="rect">
                <a:avLst/>
              </a:prstGeom>
              <a:gradFill rotWithShape="1">
                <a:gsLst>
                  <a:gs pos="0">
                    <a:schemeClr val="folHlink"/>
                  </a:gs>
                  <a:gs pos="100000">
                    <a:schemeClr val="folHlink">
                      <a:gamma/>
                      <a:shade val="46275"/>
                      <a:invGamma/>
                    </a:schemeClr>
                  </a:gs>
                </a:gsLst>
                <a:lin ang="54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77849" name="Freeform 18"/>
              <p:cNvSpPr/>
              <p:nvPr/>
            </p:nvSpPr>
            <p:spPr bwMode="auto">
              <a:xfrm>
                <a:off x="3744" y="1008"/>
                <a:ext cx="384" cy="432"/>
              </a:xfrm>
              <a:custGeom>
                <a:avLst/>
                <a:gdLst>
                  <a:gd name="T0" fmla="*/ 384 w 384"/>
                  <a:gd name="T1" fmla="*/ 0 h 432"/>
                  <a:gd name="T2" fmla="*/ 0 w 384"/>
                  <a:gd name="T3" fmla="*/ 0 h 432"/>
                  <a:gd name="T4" fmla="*/ 0 w 384"/>
                  <a:gd name="T5" fmla="*/ 432 h 432"/>
                  <a:gd name="T6" fmla="*/ 0 60000 65536"/>
                  <a:gd name="T7" fmla="*/ 0 60000 65536"/>
                  <a:gd name="T8" fmla="*/ 0 60000 65536"/>
                </a:gdLst>
                <a:ahLst/>
                <a:cxnLst>
                  <a:cxn ang="T6">
                    <a:pos x="T0" y="T1"/>
                  </a:cxn>
                  <a:cxn ang="T7">
                    <a:pos x="T2" y="T3"/>
                  </a:cxn>
                  <a:cxn ang="T8">
                    <a:pos x="T4" y="T5"/>
                  </a:cxn>
                </a:cxnLst>
                <a:rect l="0" t="0" r="r" b="b"/>
                <a:pathLst>
                  <a:path w="384" h="432">
                    <a:moveTo>
                      <a:pt x="384" y="0"/>
                    </a:moveTo>
                    <a:lnTo>
                      <a:pt x="0" y="0"/>
                    </a:lnTo>
                    <a:lnTo>
                      <a:pt x="0" y="432"/>
                    </a:lnTo>
                  </a:path>
                </a:pathLst>
              </a:custGeom>
              <a:noFill/>
              <a:ln w="19050" cmpd="sng">
                <a:solidFill>
                  <a:schemeClr val="tx1"/>
                </a:solidFill>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50" name="Line 19"/>
              <p:cNvSpPr>
                <a:spLocks noChangeShapeType="1"/>
              </p:cNvSpPr>
              <p:nvPr/>
            </p:nvSpPr>
            <p:spPr bwMode="auto">
              <a:xfrm>
                <a:off x="3600" y="1440"/>
                <a:ext cx="288" cy="0"/>
              </a:xfrm>
              <a:prstGeom prst="line">
                <a:avLst/>
              </a:prstGeom>
              <a:noFill/>
              <a:ln w="1905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51" name="Line 20"/>
              <p:cNvSpPr>
                <a:spLocks noChangeShapeType="1"/>
              </p:cNvSpPr>
              <p:nvPr/>
            </p:nvSpPr>
            <p:spPr bwMode="auto">
              <a:xfrm>
                <a:off x="3696" y="1536"/>
                <a:ext cx="96" cy="0"/>
              </a:xfrm>
              <a:prstGeom prst="line">
                <a:avLst/>
              </a:prstGeom>
              <a:noFill/>
              <a:ln w="5715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52" name="Freeform 21"/>
              <p:cNvSpPr/>
              <p:nvPr/>
            </p:nvSpPr>
            <p:spPr bwMode="auto">
              <a:xfrm>
                <a:off x="3744" y="1536"/>
                <a:ext cx="480" cy="672"/>
              </a:xfrm>
              <a:custGeom>
                <a:avLst/>
                <a:gdLst>
                  <a:gd name="T0" fmla="*/ 0 w 480"/>
                  <a:gd name="T1" fmla="*/ 0 h 672"/>
                  <a:gd name="T2" fmla="*/ 0 w 480"/>
                  <a:gd name="T3" fmla="*/ 672 h 672"/>
                  <a:gd name="T4" fmla="*/ 480 w 480"/>
                  <a:gd name="T5" fmla="*/ 672 h 672"/>
                  <a:gd name="T6" fmla="*/ 0 60000 65536"/>
                  <a:gd name="T7" fmla="*/ 0 60000 65536"/>
                  <a:gd name="T8" fmla="*/ 0 60000 65536"/>
                </a:gdLst>
                <a:ahLst/>
                <a:cxnLst>
                  <a:cxn ang="T6">
                    <a:pos x="T0" y="T1"/>
                  </a:cxn>
                  <a:cxn ang="T7">
                    <a:pos x="T2" y="T3"/>
                  </a:cxn>
                  <a:cxn ang="T8">
                    <a:pos x="T4" y="T5"/>
                  </a:cxn>
                </a:cxnLst>
                <a:rect l="0" t="0" r="r" b="b"/>
                <a:pathLst>
                  <a:path w="480" h="672">
                    <a:moveTo>
                      <a:pt x="0" y="0"/>
                    </a:moveTo>
                    <a:lnTo>
                      <a:pt x="0" y="672"/>
                    </a:lnTo>
                    <a:lnTo>
                      <a:pt x="480" y="672"/>
                    </a:lnTo>
                  </a:path>
                </a:pathLst>
              </a:custGeom>
              <a:noFill/>
              <a:ln w="19050" cmpd="sng">
                <a:solidFill>
                  <a:schemeClr val="tx1"/>
                </a:solidFill>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53" name="Line 22"/>
              <p:cNvSpPr>
                <a:spLocks noChangeShapeType="1"/>
              </p:cNvSpPr>
              <p:nvPr/>
            </p:nvSpPr>
            <p:spPr bwMode="auto">
              <a:xfrm flipV="1">
                <a:off x="4224" y="2112"/>
                <a:ext cx="240" cy="9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54" name="Freeform 23"/>
              <p:cNvSpPr/>
              <p:nvPr/>
            </p:nvSpPr>
            <p:spPr bwMode="auto">
              <a:xfrm>
                <a:off x="4464" y="1824"/>
                <a:ext cx="576" cy="384"/>
              </a:xfrm>
              <a:custGeom>
                <a:avLst/>
                <a:gdLst>
                  <a:gd name="T0" fmla="*/ 0 w 576"/>
                  <a:gd name="T1" fmla="*/ 384 h 384"/>
                  <a:gd name="T2" fmla="*/ 576 w 576"/>
                  <a:gd name="T3" fmla="*/ 384 h 384"/>
                  <a:gd name="T4" fmla="*/ 576 w 576"/>
                  <a:gd name="T5" fmla="*/ 0 h 384"/>
                  <a:gd name="T6" fmla="*/ 0 60000 65536"/>
                  <a:gd name="T7" fmla="*/ 0 60000 65536"/>
                  <a:gd name="T8" fmla="*/ 0 60000 65536"/>
                </a:gdLst>
                <a:ahLst/>
                <a:cxnLst>
                  <a:cxn ang="T6">
                    <a:pos x="T0" y="T1"/>
                  </a:cxn>
                  <a:cxn ang="T7">
                    <a:pos x="T2" y="T3"/>
                  </a:cxn>
                  <a:cxn ang="T8">
                    <a:pos x="T4" y="T5"/>
                  </a:cxn>
                </a:cxnLst>
                <a:rect l="0" t="0" r="r" b="b"/>
                <a:pathLst>
                  <a:path w="576" h="384">
                    <a:moveTo>
                      <a:pt x="0" y="384"/>
                    </a:moveTo>
                    <a:lnTo>
                      <a:pt x="576" y="384"/>
                    </a:lnTo>
                    <a:lnTo>
                      <a:pt x="576" y="0"/>
                    </a:lnTo>
                  </a:path>
                </a:pathLst>
              </a:custGeom>
              <a:noFill/>
              <a:ln w="19050" cmpd="sng">
                <a:solidFill>
                  <a:schemeClr val="tx1"/>
                </a:solidFill>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55" name="Rectangle 24"/>
              <p:cNvSpPr>
                <a:spLocks noChangeArrowheads="1"/>
              </p:cNvSpPr>
              <p:nvPr/>
            </p:nvSpPr>
            <p:spPr bwMode="auto">
              <a:xfrm>
                <a:off x="3456" y="1344"/>
                <a:ext cx="21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i="1">
                    <a:latin typeface="Times New Roman" panose="02020603050405020304" pitchFamily="18" charset="0"/>
                    <a:sym typeface="Symbol" panose="05050102010706020507" pitchFamily="18" charset="2"/>
                  </a:rPr>
                  <a:t></a:t>
                </a:r>
              </a:p>
            </p:txBody>
          </p:sp>
          <p:sp>
            <p:nvSpPr>
              <p:cNvPr id="77856" name="Rectangle 25"/>
              <p:cNvSpPr>
                <a:spLocks noChangeArrowheads="1"/>
              </p:cNvSpPr>
              <p:nvPr/>
            </p:nvSpPr>
            <p:spPr bwMode="auto">
              <a:xfrm>
                <a:off x="4464" y="1872"/>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i="1">
                    <a:latin typeface="Times New Roman" panose="02020603050405020304" pitchFamily="18" charset="0"/>
                  </a:rPr>
                  <a:t>K</a:t>
                </a:r>
              </a:p>
            </p:txBody>
          </p:sp>
          <p:sp>
            <p:nvSpPr>
              <p:cNvPr id="77857" name="Rectangle 26"/>
              <p:cNvSpPr>
                <a:spLocks noChangeArrowheads="1"/>
              </p:cNvSpPr>
              <p:nvPr/>
            </p:nvSpPr>
            <p:spPr bwMode="auto">
              <a:xfrm>
                <a:off x="4848" y="1440"/>
                <a:ext cx="25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i="1">
                    <a:latin typeface="Times New Roman" panose="02020603050405020304" pitchFamily="18" charset="0"/>
                  </a:rPr>
                  <a:t>L</a:t>
                </a:r>
              </a:p>
            </p:txBody>
          </p:sp>
          <p:sp>
            <p:nvSpPr>
              <p:cNvPr id="77858" name="Rectangle 27"/>
              <p:cNvSpPr>
                <a:spLocks noChangeArrowheads="1"/>
              </p:cNvSpPr>
              <p:nvPr/>
            </p:nvSpPr>
            <p:spPr bwMode="auto">
              <a:xfrm>
                <a:off x="4320" y="1056"/>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i="1">
                    <a:latin typeface="Times New Roman" panose="02020603050405020304" pitchFamily="18" charset="0"/>
                  </a:rPr>
                  <a:t>R</a:t>
                </a:r>
              </a:p>
            </p:txBody>
          </p:sp>
        </p:grpSp>
      </p:grpSp>
      <p:grpSp>
        <p:nvGrpSpPr>
          <p:cNvPr id="53276" name="Group 28"/>
          <p:cNvGrpSpPr/>
          <p:nvPr/>
        </p:nvGrpSpPr>
        <p:grpSpPr bwMode="auto">
          <a:xfrm>
            <a:off x="6019800" y="2590800"/>
            <a:ext cx="292100" cy="609600"/>
            <a:chOff x="3792" y="1632"/>
            <a:chExt cx="184" cy="384"/>
          </a:xfrm>
        </p:grpSpPr>
        <p:sp>
          <p:nvSpPr>
            <p:cNvPr id="77842" name="Line 29"/>
            <p:cNvSpPr>
              <a:spLocks noChangeShapeType="1"/>
            </p:cNvSpPr>
            <p:nvPr/>
          </p:nvSpPr>
          <p:spPr bwMode="auto">
            <a:xfrm flipV="1">
              <a:off x="3792" y="1632"/>
              <a:ext cx="0" cy="384"/>
            </a:xfrm>
            <a:prstGeom prst="line">
              <a:avLst/>
            </a:prstGeom>
            <a:noFill/>
            <a:ln w="9525">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7843" name="Rectangle 30"/>
            <p:cNvSpPr>
              <a:spLocks noChangeArrowheads="1"/>
            </p:cNvSpPr>
            <p:nvPr/>
          </p:nvSpPr>
          <p:spPr bwMode="auto">
            <a:xfrm>
              <a:off x="3798" y="1686"/>
              <a:ext cx="1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i="1">
                  <a:latin typeface="Times New Roman" panose="02020603050405020304" pitchFamily="18" charset="0"/>
                </a:rPr>
                <a:t>i</a:t>
              </a:r>
            </a:p>
          </p:txBody>
        </p:sp>
      </p:grpSp>
      <p:grpSp>
        <p:nvGrpSpPr>
          <p:cNvPr id="53279" name="Group 31"/>
          <p:cNvGrpSpPr/>
          <p:nvPr/>
        </p:nvGrpSpPr>
        <p:grpSpPr bwMode="auto">
          <a:xfrm>
            <a:off x="7667625" y="1989138"/>
            <a:ext cx="838200" cy="1058862"/>
            <a:chOff x="4800" y="1200"/>
            <a:chExt cx="528" cy="667"/>
          </a:xfrm>
        </p:grpSpPr>
        <p:sp>
          <p:nvSpPr>
            <p:cNvPr id="77838" name="Arc 32"/>
            <p:cNvSpPr/>
            <p:nvPr/>
          </p:nvSpPr>
          <p:spPr bwMode="auto">
            <a:xfrm flipH="1">
              <a:off x="4896" y="1200"/>
              <a:ext cx="150" cy="667"/>
            </a:xfrm>
            <a:custGeom>
              <a:avLst/>
              <a:gdLst>
                <a:gd name="T0" fmla="*/ 150 w 22518"/>
                <a:gd name="T1" fmla="*/ 667 h 42848"/>
                <a:gd name="T2" fmla="*/ 118 w 22518"/>
                <a:gd name="T3" fmla="*/ 0 h 42848"/>
                <a:gd name="T4" fmla="*/ 144 w 22518"/>
                <a:gd name="T5" fmla="*/ 331 h 42848"/>
                <a:gd name="T6" fmla="*/ 0 60000 65536"/>
                <a:gd name="T7" fmla="*/ 0 60000 65536"/>
                <a:gd name="T8" fmla="*/ 0 60000 65536"/>
              </a:gdLst>
              <a:ahLst/>
              <a:cxnLst>
                <a:cxn ang="T6">
                  <a:pos x="T0" y="T1"/>
                </a:cxn>
                <a:cxn ang="T7">
                  <a:pos x="T2" y="T3"/>
                </a:cxn>
                <a:cxn ang="T8">
                  <a:pos x="T4" y="T5"/>
                </a:cxn>
              </a:cxnLst>
              <a:rect l="0" t="0" r="r" b="b"/>
              <a:pathLst>
                <a:path w="22518" h="42848" fill="none" extrusionOk="0">
                  <a:moveTo>
                    <a:pt x="22518" y="42828"/>
                  </a:moveTo>
                  <a:cubicBezTo>
                    <a:pt x="22212" y="42841"/>
                    <a:pt x="21906" y="42847"/>
                    <a:pt x="21600" y="42848"/>
                  </a:cubicBezTo>
                  <a:cubicBezTo>
                    <a:pt x="9670" y="42848"/>
                    <a:pt x="0" y="33177"/>
                    <a:pt x="0" y="21248"/>
                  </a:cubicBezTo>
                  <a:cubicBezTo>
                    <a:pt x="-1" y="10816"/>
                    <a:pt x="7454" y="1875"/>
                    <a:pt x="17716" y="0"/>
                  </a:cubicBezTo>
                </a:path>
                <a:path w="22518" h="42848" stroke="0" extrusionOk="0">
                  <a:moveTo>
                    <a:pt x="22518" y="42828"/>
                  </a:moveTo>
                  <a:cubicBezTo>
                    <a:pt x="22212" y="42841"/>
                    <a:pt x="21906" y="42847"/>
                    <a:pt x="21600" y="42848"/>
                  </a:cubicBezTo>
                  <a:cubicBezTo>
                    <a:pt x="9670" y="42848"/>
                    <a:pt x="0" y="33177"/>
                    <a:pt x="0" y="21248"/>
                  </a:cubicBezTo>
                  <a:cubicBezTo>
                    <a:pt x="-1" y="10816"/>
                    <a:pt x="7454" y="1875"/>
                    <a:pt x="17716" y="0"/>
                  </a:cubicBezTo>
                  <a:lnTo>
                    <a:pt x="21600" y="21248"/>
                  </a:lnTo>
                  <a:lnTo>
                    <a:pt x="22518" y="42828"/>
                  </a:lnTo>
                  <a:close/>
                </a:path>
              </a:pathLst>
            </a:custGeom>
            <a:noFill/>
            <a:ln w="9525">
              <a:solidFill>
                <a:schemeClr val="hlink"/>
              </a:solidFill>
              <a:prstDash val="dash"/>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9" name="Arc 33"/>
            <p:cNvSpPr/>
            <p:nvPr/>
          </p:nvSpPr>
          <p:spPr bwMode="auto">
            <a:xfrm>
              <a:off x="5088" y="1200"/>
              <a:ext cx="150" cy="667"/>
            </a:xfrm>
            <a:custGeom>
              <a:avLst/>
              <a:gdLst>
                <a:gd name="T0" fmla="*/ 150 w 22518"/>
                <a:gd name="T1" fmla="*/ 667 h 42848"/>
                <a:gd name="T2" fmla="*/ 118 w 22518"/>
                <a:gd name="T3" fmla="*/ 0 h 42848"/>
                <a:gd name="T4" fmla="*/ 144 w 22518"/>
                <a:gd name="T5" fmla="*/ 331 h 42848"/>
                <a:gd name="T6" fmla="*/ 0 60000 65536"/>
                <a:gd name="T7" fmla="*/ 0 60000 65536"/>
                <a:gd name="T8" fmla="*/ 0 60000 65536"/>
              </a:gdLst>
              <a:ahLst/>
              <a:cxnLst>
                <a:cxn ang="T6">
                  <a:pos x="T0" y="T1"/>
                </a:cxn>
                <a:cxn ang="T7">
                  <a:pos x="T2" y="T3"/>
                </a:cxn>
                <a:cxn ang="T8">
                  <a:pos x="T4" y="T5"/>
                </a:cxn>
              </a:cxnLst>
              <a:rect l="0" t="0" r="r" b="b"/>
              <a:pathLst>
                <a:path w="22518" h="42848" fill="none" extrusionOk="0">
                  <a:moveTo>
                    <a:pt x="22518" y="42828"/>
                  </a:moveTo>
                  <a:cubicBezTo>
                    <a:pt x="22212" y="42841"/>
                    <a:pt x="21906" y="42847"/>
                    <a:pt x="21600" y="42848"/>
                  </a:cubicBezTo>
                  <a:cubicBezTo>
                    <a:pt x="9670" y="42848"/>
                    <a:pt x="0" y="33177"/>
                    <a:pt x="0" y="21248"/>
                  </a:cubicBezTo>
                  <a:cubicBezTo>
                    <a:pt x="-1" y="10816"/>
                    <a:pt x="7454" y="1875"/>
                    <a:pt x="17716" y="0"/>
                  </a:cubicBezTo>
                </a:path>
                <a:path w="22518" h="42848" stroke="0" extrusionOk="0">
                  <a:moveTo>
                    <a:pt x="22518" y="42828"/>
                  </a:moveTo>
                  <a:cubicBezTo>
                    <a:pt x="22212" y="42841"/>
                    <a:pt x="21906" y="42847"/>
                    <a:pt x="21600" y="42848"/>
                  </a:cubicBezTo>
                  <a:cubicBezTo>
                    <a:pt x="9670" y="42848"/>
                    <a:pt x="0" y="33177"/>
                    <a:pt x="0" y="21248"/>
                  </a:cubicBezTo>
                  <a:cubicBezTo>
                    <a:pt x="-1" y="10816"/>
                    <a:pt x="7454" y="1875"/>
                    <a:pt x="17716" y="0"/>
                  </a:cubicBezTo>
                  <a:lnTo>
                    <a:pt x="21600" y="21248"/>
                  </a:lnTo>
                  <a:lnTo>
                    <a:pt x="22518" y="42828"/>
                  </a:lnTo>
                  <a:close/>
                </a:path>
              </a:pathLst>
            </a:custGeom>
            <a:noFill/>
            <a:ln w="9525">
              <a:solidFill>
                <a:schemeClr val="hlink"/>
              </a:solidFill>
              <a:prstDash val="dash"/>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0" name="Arc 34"/>
            <p:cNvSpPr/>
            <p:nvPr/>
          </p:nvSpPr>
          <p:spPr bwMode="auto">
            <a:xfrm flipH="1">
              <a:off x="5136" y="1344"/>
              <a:ext cx="192" cy="384"/>
            </a:xfrm>
            <a:custGeom>
              <a:avLst/>
              <a:gdLst>
                <a:gd name="T0" fmla="*/ 178 w 43200"/>
                <a:gd name="T1" fmla="*/ 291 h 43200"/>
                <a:gd name="T2" fmla="*/ 192 w 43200"/>
                <a:gd name="T3" fmla="*/ 192 h 43200"/>
                <a:gd name="T4" fmla="*/ 96 w 43200"/>
                <a:gd name="T5" fmla="*/ 192 h 43200"/>
                <a:gd name="T6" fmla="*/ 0 60000 65536"/>
                <a:gd name="T7" fmla="*/ 0 60000 65536"/>
                <a:gd name="T8" fmla="*/ 0 60000 65536"/>
              </a:gdLst>
              <a:ahLst/>
              <a:cxnLst>
                <a:cxn ang="T6">
                  <a:pos x="T0" y="T1"/>
                </a:cxn>
                <a:cxn ang="T7">
                  <a:pos x="T2" y="T3"/>
                </a:cxn>
                <a:cxn ang="T8">
                  <a:pos x="T4" y="T5"/>
                </a:cxn>
              </a:cxnLst>
              <a:rect l="0" t="0" r="r" b="b"/>
              <a:pathLst>
                <a:path w="43200" h="43200" fill="none" extrusionOk="0">
                  <a:moveTo>
                    <a:pt x="40121" y="32712"/>
                  </a:moveTo>
                  <a:cubicBezTo>
                    <a:pt x="36218" y="39219"/>
                    <a:pt x="29187" y="43199"/>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0121" y="32712"/>
                  </a:moveTo>
                  <a:cubicBezTo>
                    <a:pt x="36218" y="39219"/>
                    <a:pt x="29187" y="43199"/>
                    <a:pt x="21600" y="43200"/>
                  </a:cubicBezTo>
                  <a:cubicBezTo>
                    <a:pt x="9670" y="43200"/>
                    <a:pt x="0" y="33529"/>
                    <a:pt x="0" y="21600"/>
                  </a:cubicBezTo>
                  <a:cubicBezTo>
                    <a:pt x="0" y="9670"/>
                    <a:pt x="9670" y="0"/>
                    <a:pt x="21600" y="0"/>
                  </a:cubicBezTo>
                  <a:cubicBezTo>
                    <a:pt x="33529" y="-1"/>
                    <a:pt x="43199" y="9670"/>
                    <a:pt x="43200" y="21599"/>
                  </a:cubicBezTo>
                  <a:lnTo>
                    <a:pt x="21600" y="21600"/>
                  </a:lnTo>
                  <a:lnTo>
                    <a:pt x="40121" y="32712"/>
                  </a:lnTo>
                  <a:close/>
                </a:path>
              </a:pathLst>
            </a:custGeom>
            <a:noFill/>
            <a:ln w="9525">
              <a:solidFill>
                <a:schemeClr val="hlink"/>
              </a:solidFill>
              <a:prstDash val="dash"/>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1" name="Arc 35"/>
            <p:cNvSpPr/>
            <p:nvPr/>
          </p:nvSpPr>
          <p:spPr bwMode="auto">
            <a:xfrm>
              <a:off x="4800" y="1344"/>
              <a:ext cx="192" cy="384"/>
            </a:xfrm>
            <a:custGeom>
              <a:avLst/>
              <a:gdLst>
                <a:gd name="T0" fmla="*/ 178 w 43200"/>
                <a:gd name="T1" fmla="*/ 291 h 43200"/>
                <a:gd name="T2" fmla="*/ 192 w 43200"/>
                <a:gd name="T3" fmla="*/ 192 h 43200"/>
                <a:gd name="T4" fmla="*/ 96 w 43200"/>
                <a:gd name="T5" fmla="*/ 192 h 43200"/>
                <a:gd name="T6" fmla="*/ 0 60000 65536"/>
                <a:gd name="T7" fmla="*/ 0 60000 65536"/>
                <a:gd name="T8" fmla="*/ 0 60000 65536"/>
              </a:gdLst>
              <a:ahLst/>
              <a:cxnLst>
                <a:cxn ang="T6">
                  <a:pos x="T0" y="T1"/>
                </a:cxn>
                <a:cxn ang="T7">
                  <a:pos x="T2" y="T3"/>
                </a:cxn>
                <a:cxn ang="T8">
                  <a:pos x="T4" y="T5"/>
                </a:cxn>
              </a:cxnLst>
              <a:rect l="0" t="0" r="r" b="b"/>
              <a:pathLst>
                <a:path w="43200" h="43200" fill="none" extrusionOk="0">
                  <a:moveTo>
                    <a:pt x="40121" y="32712"/>
                  </a:moveTo>
                  <a:cubicBezTo>
                    <a:pt x="36218" y="39219"/>
                    <a:pt x="29187" y="43199"/>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0121" y="32712"/>
                  </a:moveTo>
                  <a:cubicBezTo>
                    <a:pt x="36218" y="39219"/>
                    <a:pt x="29187" y="43199"/>
                    <a:pt x="21600" y="43200"/>
                  </a:cubicBezTo>
                  <a:cubicBezTo>
                    <a:pt x="9670" y="43200"/>
                    <a:pt x="0" y="33529"/>
                    <a:pt x="0" y="21600"/>
                  </a:cubicBezTo>
                  <a:cubicBezTo>
                    <a:pt x="0" y="9670"/>
                    <a:pt x="9670" y="0"/>
                    <a:pt x="21600" y="0"/>
                  </a:cubicBezTo>
                  <a:cubicBezTo>
                    <a:pt x="33529" y="-1"/>
                    <a:pt x="43199" y="9670"/>
                    <a:pt x="43200" y="21599"/>
                  </a:cubicBezTo>
                  <a:lnTo>
                    <a:pt x="21600" y="21600"/>
                  </a:lnTo>
                  <a:lnTo>
                    <a:pt x="40121" y="32712"/>
                  </a:lnTo>
                  <a:close/>
                </a:path>
              </a:pathLst>
            </a:custGeom>
            <a:noFill/>
            <a:ln w="9525">
              <a:solidFill>
                <a:schemeClr val="hlink"/>
              </a:solidFill>
              <a:prstDash val="dash"/>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3284" name="Group 36"/>
          <p:cNvGrpSpPr/>
          <p:nvPr/>
        </p:nvGrpSpPr>
        <p:grpSpPr bwMode="auto">
          <a:xfrm>
            <a:off x="539750" y="1989138"/>
            <a:ext cx="4476750" cy="1092200"/>
            <a:chOff x="384" y="1056"/>
            <a:chExt cx="2820" cy="688"/>
          </a:xfrm>
        </p:grpSpPr>
        <p:sp>
          <p:nvSpPr>
            <p:cNvPr id="77836" name="Rectangle 37"/>
            <p:cNvSpPr>
              <a:spLocks noChangeArrowheads="1"/>
            </p:cNvSpPr>
            <p:nvPr/>
          </p:nvSpPr>
          <p:spPr bwMode="auto">
            <a:xfrm>
              <a:off x="384" y="1248"/>
              <a:ext cx="146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latin typeface="宋体" panose="02010600030101010101" pitchFamily="2" charset="-122"/>
                </a:rPr>
                <a:t>自感电动势：</a:t>
              </a:r>
            </a:p>
          </p:txBody>
        </p:sp>
        <p:graphicFrame>
          <p:nvGraphicFramePr>
            <p:cNvPr id="77837" name="Object 38"/>
            <p:cNvGraphicFramePr>
              <a:graphicFrameLocks noChangeAspect="1"/>
            </p:cNvGraphicFramePr>
            <p:nvPr/>
          </p:nvGraphicFramePr>
          <p:xfrm>
            <a:off x="1979" y="1056"/>
            <a:ext cx="1225" cy="688"/>
          </p:xfrm>
          <a:graphic>
            <a:graphicData uri="http://schemas.openxmlformats.org/presentationml/2006/ole">
              <mc:AlternateContent xmlns:mc="http://schemas.openxmlformats.org/markup-compatibility/2006">
                <mc:Choice xmlns:v="urn:schemas-microsoft-com:vml" Requires="v">
                  <p:oleObj spid="_x0000_s96266" name="Equation" r:id="rId3" imgW="579960" imgH="318240" progId="">
                    <p:embed/>
                  </p:oleObj>
                </mc:Choice>
                <mc:Fallback>
                  <p:oleObj name="Equation" r:id="rId3" imgW="579960" imgH="318240" progId="">
                    <p:embed/>
                    <p:pic>
                      <p:nvPicPr>
                        <p:cNvPr id="0" name="Object 38" descr="image26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 y="1056"/>
                          <a:ext cx="1225" cy="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53297" name="Object 49"/>
          <p:cNvGraphicFramePr>
            <a:graphicFrameLocks noChangeAspect="1"/>
          </p:cNvGraphicFramePr>
          <p:nvPr/>
        </p:nvGraphicFramePr>
        <p:xfrm>
          <a:off x="809625" y="4076700"/>
          <a:ext cx="5384800" cy="1122363"/>
        </p:xfrm>
        <a:graphic>
          <a:graphicData uri="http://schemas.openxmlformats.org/presentationml/2006/ole">
            <mc:AlternateContent xmlns:mc="http://schemas.openxmlformats.org/markup-compatibility/2006">
              <mc:Choice xmlns:v="urn:schemas-microsoft-com:vml" Requires="v">
                <p:oleObj spid="_x0000_s96267" name="Equation" r:id="rId5" imgW="1593000" imgH="318240" progId="">
                  <p:embed/>
                </p:oleObj>
              </mc:Choice>
              <mc:Fallback>
                <p:oleObj name="Equation" r:id="rId5" imgW="1593000" imgH="318240" progId="">
                  <p:embed/>
                  <p:pic>
                    <p:nvPicPr>
                      <p:cNvPr id="0" name="Object 49" descr="image26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9625" y="4076700"/>
                        <a:ext cx="5384800" cy="1122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298" name="Rectangle 50"/>
          <p:cNvSpPr>
            <a:spLocks noChangeArrowheads="1"/>
          </p:cNvSpPr>
          <p:nvPr/>
        </p:nvSpPr>
        <p:spPr bwMode="auto">
          <a:xfrm>
            <a:off x="251520" y="3141663"/>
            <a:ext cx="496887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dirty="0">
                <a:solidFill>
                  <a:srgbClr val="FFFF00"/>
                </a:solidFill>
                <a:latin typeface="Times New Roman" panose="02020603050405020304" pitchFamily="18" charset="0"/>
              </a:rPr>
              <a:t>电源力反抗自感电动势做的功，转化为磁场的能量：</a:t>
            </a:r>
          </a:p>
        </p:txBody>
      </p:sp>
      <p:sp>
        <p:nvSpPr>
          <p:cNvPr id="53299" name="Text Box 51"/>
          <p:cNvSpPr txBox="1">
            <a:spLocks noChangeArrowheads="1"/>
          </p:cNvSpPr>
          <p:nvPr/>
        </p:nvSpPr>
        <p:spPr bwMode="auto">
          <a:xfrm>
            <a:off x="611188" y="5516563"/>
            <a:ext cx="3048000" cy="519112"/>
          </a:xfrm>
          <a:prstGeom prst="rect">
            <a:avLst/>
          </a:prstGeom>
          <a:noFill/>
          <a:ln>
            <a:noFill/>
          </a:ln>
          <a:effectLst>
            <a:outerShdw dist="17961" dir="2700000" algn="ctr" rotWithShape="0">
              <a:schemeClr val="bg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solidFill>
                  <a:srgbClr val="FFFF00"/>
                </a:solidFill>
                <a:latin typeface="Times New Roman" panose="02020603050405020304" pitchFamily="18" charset="0"/>
                <a:ea typeface="黑体" panose="02010609060101010101" pitchFamily="49" charset="-122"/>
              </a:rPr>
              <a:t>自感磁能：</a:t>
            </a:r>
          </a:p>
        </p:txBody>
      </p:sp>
      <p:graphicFrame>
        <p:nvGraphicFramePr>
          <p:cNvPr id="53300" name="Object 52"/>
          <p:cNvGraphicFramePr>
            <a:graphicFrameLocks noChangeAspect="1"/>
          </p:cNvGraphicFramePr>
          <p:nvPr/>
        </p:nvGraphicFramePr>
        <p:xfrm>
          <a:off x="2916238" y="5229225"/>
          <a:ext cx="2133600" cy="1157288"/>
        </p:xfrm>
        <a:graphic>
          <a:graphicData uri="http://schemas.openxmlformats.org/presentationml/2006/ole">
            <mc:AlternateContent xmlns:mc="http://schemas.openxmlformats.org/markup-compatibility/2006">
              <mc:Choice xmlns:v="urn:schemas-microsoft-com:vml" Requires="v">
                <p:oleObj spid="_x0000_s96268" name="公式" r:id="rId7" imgW="604440" imgH="318240" progId="Equation.3">
                  <p:embed/>
                </p:oleObj>
              </mc:Choice>
              <mc:Fallback>
                <p:oleObj name="公式" r:id="rId7" imgW="604440" imgH="318240" progId="Equation.3">
                  <p:embed/>
                  <p:pic>
                    <p:nvPicPr>
                      <p:cNvPr id="0" name="Object 52" descr="image26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6238" y="5229225"/>
                        <a:ext cx="2133600" cy="1157288"/>
                      </a:xfrm>
                      <a:prstGeom prst="rect">
                        <a:avLst/>
                      </a:prstGeom>
                      <a:solidFill>
                        <a:srgbClr val="006600"/>
                      </a:solidFill>
                      <a:ln w="12700">
                        <a:solidFill>
                          <a:srgbClr val="FFFFFF"/>
                        </a:solidFill>
                        <a:miter lim="800000"/>
                        <a:headEnd/>
                        <a:tailEn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253"/>
                                        </p:tgtEl>
                                        <p:attrNameLst>
                                          <p:attrName>style.visibility</p:attrName>
                                        </p:attrNameLst>
                                      </p:cBhvr>
                                      <p:to>
                                        <p:strVal val="visible"/>
                                      </p:to>
                                    </p:set>
                                    <p:animEffect transition="in" filter="wipe(left)">
                                      <p:cBhvr>
                                        <p:cTn id="7" dur="500"/>
                                        <p:tgtEl>
                                          <p:spTgt spid="532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296"/>
                                        </p:tgtEl>
                                        <p:attrNameLst>
                                          <p:attrName>style.visibility</p:attrName>
                                        </p:attrNameLst>
                                      </p:cBhvr>
                                      <p:to>
                                        <p:strVal val="visible"/>
                                      </p:to>
                                    </p:set>
                                    <p:animEffect transition="in" filter="fade">
                                      <p:cBhvr>
                                        <p:cTn id="12" dur="1000"/>
                                        <p:tgtEl>
                                          <p:spTgt spid="53296"/>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288" fill="hold" nodeType="clickEffect">
                                  <p:stCondLst>
                                    <p:cond delay="0"/>
                                  </p:stCondLst>
                                  <p:childTnLst>
                                    <p:set>
                                      <p:cBhvr>
                                        <p:cTn id="16" dur="1" fill="hold">
                                          <p:stCondLst>
                                            <p:cond delay="0"/>
                                          </p:stCondLst>
                                        </p:cTn>
                                        <p:tgtEl>
                                          <p:spTgt spid="53276"/>
                                        </p:tgtEl>
                                        <p:attrNameLst>
                                          <p:attrName>style.visibility</p:attrName>
                                        </p:attrNameLst>
                                      </p:cBhvr>
                                      <p:to>
                                        <p:strVal val="visible"/>
                                      </p:to>
                                    </p:set>
                                    <p:anim calcmode="lin" valueType="num">
                                      <p:cBhvr>
                                        <p:cTn id="17" dur="500" fill="hold"/>
                                        <p:tgtEl>
                                          <p:spTgt spid="53276"/>
                                        </p:tgtEl>
                                        <p:attrNameLst>
                                          <p:attrName>ppt_w</p:attrName>
                                        </p:attrNameLst>
                                      </p:cBhvr>
                                      <p:tavLst>
                                        <p:tav tm="0">
                                          <p:val>
                                            <p:strVal val="4/3*#ppt_w"/>
                                          </p:val>
                                        </p:tav>
                                        <p:tav tm="100000">
                                          <p:val>
                                            <p:strVal val="#ppt_w"/>
                                          </p:val>
                                        </p:tav>
                                      </p:tavLst>
                                    </p:anim>
                                    <p:anim calcmode="lin" valueType="num">
                                      <p:cBhvr>
                                        <p:cTn id="18" dur="500" fill="hold"/>
                                        <p:tgtEl>
                                          <p:spTgt spid="53276"/>
                                        </p:tgtEl>
                                        <p:attrNameLst>
                                          <p:attrName>ppt_h</p:attrName>
                                        </p:attrNameLst>
                                      </p:cBhvr>
                                      <p:tavLst>
                                        <p:tav tm="0">
                                          <p:val>
                                            <p:strVal val="4/3*#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53279"/>
                                        </p:tgtEl>
                                        <p:attrNameLst>
                                          <p:attrName>style.visibility</p:attrName>
                                        </p:attrNameLst>
                                      </p:cBhvr>
                                      <p:to>
                                        <p:strVal val="visible"/>
                                      </p:to>
                                    </p:set>
                                    <p:animEffect transition="in" filter="wipe(down)">
                                      <p:cBhvr>
                                        <p:cTn id="23" dur="500"/>
                                        <p:tgtEl>
                                          <p:spTgt spid="53279"/>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6" fill="hold" nodeType="clickEffect">
                                  <p:stCondLst>
                                    <p:cond delay="0"/>
                                  </p:stCondLst>
                                  <p:childTnLst>
                                    <p:set>
                                      <p:cBhvr>
                                        <p:cTn id="27" dur="1" fill="hold">
                                          <p:stCondLst>
                                            <p:cond delay="0"/>
                                          </p:stCondLst>
                                        </p:cTn>
                                        <p:tgtEl>
                                          <p:spTgt spid="53284"/>
                                        </p:tgtEl>
                                        <p:attrNameLst>
                                          <p:attrName>style.visibility</p:attrName>
                                        </p:attrNameLst>
                                      </p:cBhvr>
                                      <p:to>
                                        <p:strVal val="visible"/>
                                      </p:to>
                                    </p:set>
                                    <p:animEffect transition="in" filter="strips(downRight)">
                                      <p:cBhvr>
                                        <p:cTn id="28" dur="500"/>
                                        <p:tgtEl>
                                          <p:spTgt spid="5328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53298"/>
                                        </p:tgtEl>
                                        <p:attrNameLst>
                                          <p:attrName>style.visibility</p:attrName>
                                        </p:attrNameLst>
                                      </p:cBhvr>
                                      <p:to>
                                        <p:strVal val="visible"/>
                                      </p:to>
                                    </p:set>
                                    <p:animEffect transition="in" filter="wipe(left)">
                                      <p:cBhvr>
                                        <p:cTn id="33" dur="500"/>
                                        <p:tgtEl>
                                          <p:spTgt spid="5329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53297"/>
                                        </p:tgtEl>
                                        <p:attrNameLst>
                                          <p:attrName>style.visibility</p:attrName>
                                        </p:attrNameLst>
                                      </p:cBhvr>
                                      <p:to>
                                        <p:strVal val="visible"/>
                                      </p:to>
                                    </p:set>
                                    <p:animEffect transition="in" filter="wipe(left)">
                                      <p:cBhvr>
                                        <p:cTn id="38" dur="500"/>
                                        <p:tgtEl>
                                          <p:spTgt spid="5329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53299"/>
                                        </p:tgtEl>
                                        <p:attrNameLst>
                                          <p:attrName>style.visibility</p:attrName>
                                        </p:attrNameLst>
                                      </p:cBhvr>
                                      <p:to>
                                        <p:strVal val="visible"/>
                                      </p:to>
                                    </p:set>
                                    <p:animEffect transition="in" filter="wipe(left)">
                                      <p:cBhvr>
                                        <p:cTn id="43" dur="500"/>
                                        <p:tgtEl>
                                          <p:spTgt spid="5329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53300"/>
                                        </p:tgtEl>
                                        <p:attrNameLst>
                                          <p:attrName>style.visibility</p:attrName>
                                        </p:attrNameLst>
                                      </p:cBhvr>
                                      <p:to>
                                        <p:strVal val="visible"/>
                                      </p:to>
                                    </p:set>
                                    <p:animEffect transition="in" filter="wipe(left)">
                                      <p:cBhvr>
                                        <p:cTn id="48" dur="500"/>
                                        <p:tgtEl>
                                          <p:spTgt spid="533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3" grpId="0"/>
      <p:bldP spid="53298" grpId="0" autoUpdateAnimBg="0"/>
      <p:bldP spid="53299"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8850" name="Text Box 4"/>
          <p:cNvSpPr txBox="1">
            <a:spLocks noChangeArrowheads="1"/>
          </p:cNvSpPr>
          <p:nvPr/>
        </p:nvSpPr>
        <p:spPr bwMode="auto">
          <a:xfrm>
            <a:off x="468313" y="333375"/>
            <a:ext cx="482441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600" b="1">
                <a:latin typeface="黑体" panose="02010609060101010101" pitchFamily="49" charset="-122"/>
                <a:ea typeface="黑体" panose="02010609060101010101" pitchFamily="49" charset="-122"/>
                <a:cs typeface="Times New Roman" panose="02020603050405020304" pitchFamily="18" charset="0"/>
              </a:rPr>
              <a:t>15-6-2  </a:t>
            </a:r>
            <a:r>
              <a:rPr kumimoji="1" lang="zh-CN" altLang="en-US" sz="3600" b="1">
                <a:latin typeface="黑体" panose="02010609060101010101" pitchFamily="49" charset="-122"/>
                <a:ea typeface="黑体" panose="02010609060101010101" pitchFamily="49" charset="-122"/>
                <a:cs typeface="Times New Roman" panose="02020603050405020304" pitchFamily="18" charset="0"/>
              </a:rPr>
              <a:t>磁场的能量 </a:t>
            </a:r>
          </a:p>
        </p:txBody>
      </p:sp>
      <p:sp>
        <p:nvSpPr>
          <p:cNvPr id="57349" name="Text Box 5"/>
          <p:cNvSpPr txBox="1">
            <a:spLocks noChangeArrowheads="1"/>
          </p:cNvSpPr>
          <p:nvPr/>
        </p:nvSpPr>
        <p:spPr bwMode="auto">
          <a:xfrm>
            <a:off x="539750" y="1268413"/>
            <a:ext cx="3429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solidFill>
                  <a:srgbClr val="FFFF00"/>
                </a:solidFill>
                <a:latin typeface="Times New Roman" panose="02020603050405020304" pitchFamily="18" charset="0"/>
              </a:rPr>
              <a:t>长直螺线管为例：</a:t>
            </a:r>
          </a:p>
        </p:txBody>
      </p:sp>
      <p:graphicFrame>
        <p:nvGraphicFramePr>
          <p:cNvPr id="57350" name="Object 6"/>
          <p:cNvGraphicFramePr>
            <a:graphicFrameLocks noChangeAspect="1"/>
          </p:cNvGraphicFramePr>
          <p:nvPr/>
        </p:nvGraphicFramePr>
        <p:xfrm>
          <a:off x="3779838" y="1196975"/>
          <a:ext cx="1943100" cy="685800"/>
        </p:xfrm>
        <a:graphic>
          <a:graphicData uri="http://schemas.openxmlformats.org/presentationml/2006/ole">
            <mc:AlternateContent xmlns:mc="http://schemas.openxmlformats.org/markup-compatibility/2006">
              <mc:Choice xmlns:v="urn:schemas-microsoft-com:vml" Requires="v">
                <p:oleObj spid="_x0000_s97305" name="公式" r:id="rId3" imgW="539280" imgH="179280" progId="Equation.3">
                  <p:embed/>
                </p:oleObj>
              </mc:Choice>
              <mc:Fallback>
                <p:oleObj name="公式" r:id="rId3" imgW="539280" imgH="179280" progId="Equation.3">
                  <p:embed/>
                  <p:pic>
                    <p:nvPicPr>
                      <p:cNvPr id="0" name="Object 6" descr="image2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838" y="1196975"/>
                        <a:ext cx="1943100"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351" name="Object 7"/>
          <p:cNvGraphicFramePr>
            <a:graphicFrameLocks noChangeAspect="1"/>
          </p:cNvGraphicFramePr>
          <p:nvPr/>
        </p:nvGraphicFramePr>
        <p:xfrm>
          <a:off x="6300788" y="981075"/>
          <a:ext cx="1238250" cy="1079500"/>
        </p:xfrm>
        <a:graphic>
          <a:graphicData uri="http://schemas.openxmlformats.org/presentationml/2006/ole">
            <mc:AlternateContent xmlns:mc="http://schemas.openxmlformats.org/markup-compatibility/2006">
              <mc:Choice xmlns:v="urn:schemas-microsoft-com:vml" Requires="v">
                <p:oleObj spid="_x0000_s97306" name="公式" r:id="rId5" imgW="408600" imgH="350640" progId="Equation.3">
                  <p:embed/>
                </p:oleObj>
              </mc:Choice>
              <mc:Fallback>
                <p:oleObj name="公式" r:id="rId5" imgW="408600" imgH="350640" progId="Equation.3">
                  <p:embed/>
                  <p:pic>
                    <p:nvPicPr>
                      <p:cNvPr id="0" name="Object 7" descr="image26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0788" y="981075"/>
                        <a:ext cx="1238250" cy="1079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352" name="Object 8"/>
          <p:cNvGraphicFramePr>
            <a:graphicFrameLocks noChangeAspect="1"/>
          </p:cNvGraphicFramePr>
          <p:nvPr/>
        </p:nvGraphicFramePr>
        <p:xfrm>
          <a:off x="971550" y="1916113"/>
          <a:ext cx="5976938" cy="1265237"/>
        </p:xfrm>
        <a:graphic>
          <a:graphicData uri="http://schemas.openxmlformats.org/presentationml/2006/ole">
            <mc:AlternateContent xmlns:mc="http://schemas.openxmlformats.org/markup-compatibility/2006">
              <mc:Choice xmlns:v="urn:schemas-microsoft-com:vml" Requires="v">
                <p:oleObj spid="_x0000_s97307" name="公式" r:id="rId7" imgW="2042280" imgH="415800" progId="Equation.3">
                  <p:embed/>
                </p:oleObj>
              </mc:Choice>
              <mc:Fallback>
                <p:oleObj name="公式" r:id="rId7" imgW="2042280" imgH="415800" progId="Equation.3">
                  <p:embed/>
                  <p:pic>
                    <p:nvPicPr>
                      <p:cNvPr id="0" name="Object 8" descr="image26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1550" y="1916113"/>
                        <a:ext cx="5976938" cy="1265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7353" name="Text Box 9"/>
          <p:cNvSpPr txBox="1">
            <a:spLocks noChangeArrowheads="1"/>
          </p:cNvSpPr>
          <p:nvPr/>
        </p:nvSpPr>
        <p:spPr bwMode="auto">
          <a:xfrm>
            <a:off x="684213" y="3357563"/>
            <a:ext cx="3352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solidFill>
                  <a:srgbClr val="FFFF00"/>
                </a:solidFill>
                <a:latin typeface="Times New Roman" panose="02020603050405020304" pitchFamily="18" charset="0"/>
              </a:rPr>
              <a:t>磁场的能量密度：</a:t>
            </a:r>
          </a:p>
        </p:txBody>
      </p:sp>
      <p:graphicFrame>
        <p:nvGraphicFramePr>
          <p:cNvPr id="57354" name="Object 10"/>
          <p:cNvGraphicFramePr>
            <a:graphicFrameLocks noChangeAspect="1"/>
          </p:cNvGraphicFramePr>
          <p:nvPr/>
        </p:nvGraphicFramePr>
        <p:xfrm>
          <a:off x="3995738" y="3049588"/>
          <a:ext cx="2852737" cy="1171575"/>
        </p:xfrm>
        <a:graphic>
          <a:graphicData uri="http://schemas.openxmlformats.org/presentationml/2006/ole">
            <mc:AlternateContent xmlns:mc="http://schemas.openxmlformats.org/markup-compatibility/2006">
              <mc:Choice xmlns:v="urn:schemas-microsoft-com:vml" Requires="v">
                <p:oleObj spid="_x0000_s97308" name="Equation" r:id="rId9" imgW="906840" imgH="367200" progId="">
                  <p:embed/>
                </p:oleObj>
              </mc:Choice>
              <mc:Fallback>
                <p:oleObj name="Equation" r:id="rId9" imgW="906840" imgH="367200" progId="">
                  <p:embed/>
                  <p:pic>
                    <p:nvPicPr>
                      <p:cNvPr id="0" name="Object 10" descr="image26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95738" y="3049588"/>
                        <a:ext cx="2852737" cy="1171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355" name="Object 11"/>
          <p:cNvGraphicFramePr>
            <a:graphicFrameLocks noChangeAspect="1"/>
          </p:cNvGraphicFramePr>
          <p:nvPr/>
        </p:nvGraphicFramePr>
        <p:xfrm>
          <a:off x="179388" y="4149725"/>
          <a:ext cx="2286000" cy="584200"/>
        </p:xfrm>
        <a:graphic>
          <a:graphicData uri="http://schemas.openxmlformats.org/presentationml/2006/ole">
            <mc:AlternateContent xmlns:mc="http://schemas.openxmlformats.org/markup-compatibility/2006">
              <mc:Choice xmlns:v="urn:schemas-microsoft-com:vml" Requires="v">
                <p:oleObj spid="_x0000_s97309" name="公式" r:id="rId11" imgW="661680" imgH="154800" progId="Equation.3">
                  <p:embed/>
                </p:oleObj>
              </mc:Choice>
              <mc:Fallback>
                <p:oleObj name="公式" r:id="rId11" imgW="661680" imgH="154800" progId="Equation.3">
                  <p:embed/>
                  <p:pic>
                    <p:nvPicPr>
                      <p:cNvPr id="0" name="Object 11" descr="image26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9388" y="4149725"/>
                        <a:ext cx="2286000" cy="58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356" name="Object 12"/>
          <p:cNvGraphicFramePr>
            <a:graphicFrameLocks noChangeAspect="1"/>
          </p:cNvGraphicFramePr>
          <p:nvPr/>
        </p:nvGraphicFramePr>
        <p:xfrm>
          <a:off x="2555875" y="4149725"/>
          <a:ext cx="4559300" cy="1120775"/>
        </p:xfrm>
        <a:graphic>
          <a:graphicData uri="http://schemas.openxmlformats.org/presentationml/2006/ole">
            <mc:AlternateContent xmlns:mc="http://schemas.openxmlformats.org/markup-compatibility/2006">
              <mc:Choice xmlns:v="urn:schemas-microsoft-com:vml" Requires="v">
                <p:oleObj spid="_x0000_s97310" name="公式" r:id="rId13" imgW="1527840" imgH="367200" progId="Equation.3">
                  <p:embed/>
                </p:oleObj>
              </mc:Choice>
              <mc:Fallback>
                <p:oleObj name="公式" r:id="rId13" imgW="1527840" imgH="367200" progId="Equation.3">
                  <p:embed/>
                  <p:pic>
                    <p:nvPicPr>
                      <p:cNvPr id="0" name="Object 12" descr="image27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55875" y="4149725"/>
                        <a:ext cx="4559300" cy="1120775"/>
                      </a:xfrm>
                      <a:prstGeom prst="rect">
                        <a:avLst/>
                      </a:prstGeom>
                      <a:solidFill>
                        <a:srgbClr val="006600"/>
                      </a:solidFill>
                      <a:ln w="12700">
                        <a:solidFill>
                          <a:srgbClr val="FFFFFF"/>
                        </a:solidFill>
                        <a:miter lim="800000"/>
                        <a:headEnd/>
                        <a:tailEnd/>
                      </a:ln>
                    </p:spPr>
                  </p:pic>
                </p:oleObj>
              </mc:Fallback>
            </mc:AlternateContent>
          </a:graphicData>
        </a:graphic>
      </p:graphicFrame>
      <p:sp>
        <p:nvSpPr>
          <p:cNvPr id="57358" name="Text Box 14"/>
          <p:cNvSpPr txBox="1">
            <a:spLocks noChangeArrowheads="1"/>
          </p:cNvSpPr>
          <p:nvPr/>
        </p:nvSpPr>
        <p:spPr bwMode="auto">
          <a:xfrm>
            <a:off x="7308850" y="4211638"/>
            <a:ext cx="1700213"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对任何磁场都适用。</a:t>
            </a:r>
          </a:p>
        </p:txBody>
      </p:sp>
      <p:sp>
        <p:nvSpPr>
          <p:cNvPr id="57359" name="Text Box 15"/>
          <p:cNvSpPr txBox="1">
            <a:spLocks noChangeArrowheads="1"/>
          </p:cNvSpPr>
          <p:nvPr/>
        </p:nvSpPr>
        <p:spPr bwMode="auto">
          <a:xfrm>
            <a:off x="519113" y="5373688"/>
            <a:ext cx="37560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任意磁场储存的能量：</a:t>
            </a:r>
          </a:p>
        </p:txBody>
      </p:sp>
      <p:grpSp>
        <p:nvGrpSpPr>
          <p:cNvPr id="57362" name="Group 18"/>
          <p:cNvGrpSpPr/>
          <p:nvPr/>
        </p:nvGrpSpPr>
        <p:grpSpPr bwMode="auto">
          <a:xfrm>
            <a:off x="4356100" y="5356225"/>
            <a:ext cx="2303463" cy="754063"/>
            <a:chOff x="2744" y="3374"/>
            <a:chExt cx="1451" cy="475"/>
          </a:xfrm>
        </p:grpSpPr>
        <p:graphicFrame>
          <p:nvGraphicFramePr>
            <p:cNvPr id="78863" name="Object 13"/>
            <p:cNvGraphicFramePr>
              <a:graphicFrameLocks noChangeAspect="1"/>
            </p:cNvGraphicFramePr>
            <p:nvPr/>
          </p:nvGraphicFramePr>
          <p:xfrm>
            <a:off x="2744" y="3374"/>
            <a:ext cx="1431" cy="464"/>
          </p:xfrm>
          <a:graphic>
            <a:graphicData uri="http://schemas.openxmlformats.org/presentationml/2006/ole">
              <mc:AlternateContent xmlns:mc="http://schemas.openxmlformats.org/markup-compatibility/2006">
                <mc:Choice xmlns:v="urn:schemas-microsoft-com:vml" Requires="v">
                  <p:oleObj spid="_x0000_s97311" name="Equation" r:id="rId15" imgW="21640800" imgH="7010400" progId="">
                    <p:embed/>
                  </p:oleObj>
                </mc:Choice>
                <mc:Fallback>
                  <p:oleObj name="Equation" r:id="rId15" imgW="21640800" imgH="7010400" progId="">
                    <p:embed/>
                    <p:pic>
                      <p:nvPicPr>
                        <p:cNvPr id="0" name="Object 13" descr="image27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44" y="3374"/>
                          <a:ext cx="1431" cy="4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8864" name="Object 16"/>
            <p:cNvGraphicFramePr>
              <a:graphicFrameLocks noChangeAspect="1"/>
            </p:cNvGraphicFramePr>
            <p:nvPr/>
          </p:nvGraphicFramePr>
          <p:xfrm>
            <a:off x="2759" y="3385"/>
            <a:ext cx="1436" cy="464"/>
          </p:xfrm>
          <a:graphic>
            <a:graphicData uri="http://schemas.openxmlformats.org/presentationml/2006/ole">
              <mc:AlternateContent xmlns:mc="http://schemas.openxmlformats.org/markup-compatibility/2006">
                <mc:Choice xmlns:v="urn:schemas-microsoft-com:vml" Requires="v">
                  <p:oleObj spid="_x0000_s97312" name="Equation" r:id="rId17" imgW="759960" imgH="236520" progId="">
                    <p:embed/>
                  </p:oleObj>
                </mc:Choice>
                <mc:Fallback>
                  <p:oleObj name="Equation" r:id="rId17" imgW="759960" imgH="236520" progId="">
                    <p:embed/>
                    <p:pic>
                      <p:nvPicPr>
                        <p:cNvPr id="0" name="Object 16" descr="image27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59" y="3385"/>
                          <a:ext cx="1436" cy="464"/>
                        </a:xfrm>
                        <a:prstGeom prst="rect">
                          <a:avLst/>
                        </a:prstGeom>
                        <a:solidFill>
                          <a:srgbClr val="006600"/>
                        </a:solidFill>
                        <a:ln w="12700">
                          <a:solidFill>
                            <a:srgbClr val="FFFFFF"/>
                          </a:solidFill>
                          <a:miter lim="800000"/>
                          <a:headEnd/>
                          <a:tailEnd/>
                        </a:ln>
                      </p:spPr>
                    </p:pic>
                  </p:oleObj>
                </mc:Fallback>
              </mc:AlternateContent>
            </a:graphicData>
          </a:graphic>
        </p:graphicFrame>
      </p:grpSp>
      <p:sp>
        <p:nvSpPr>
          <p:cNvPr id="57361" name="Text Box 17"/>
          <p:cNvSpPr txBox="1">
            <a:spLocks noChangeArrowheads="1"/>
          </p:cNvSpPr>
          <p:nvPr/>
        </p:nvSpPr>
        <p:spPr bwMode="auto">
          <a:xfrm>
            <a:off x="752475" y="6223000"/>
            <a:ext cx="48275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积分范围遍及整个磁场空间。</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7349"/>
                                        </p:tgtEl>
                                        <p:attrNameLst>
                                          <p:attrName>style.visibility</p:attrName>
                                        </p:attrNameLst>
                                      </p:cBhvr>
                                      <p:to>
                                        <p:strVal val="visible"/>
                                      </p:to>
                                    </p:set>
                                    <p:anim calcmode="lin" valueType="num">
                                      <p:cBhvr additive="base">
                                        <p:cTn id="7" dur="500" fill="hold"/>
                                        <p:tgtEl>
                                          <p:spTgt spid="57349"/>
                                        </p:tgtEl>
                                        <p:attrNameLst>
                                          <p:attrName>ppt_x</p:attrName>
                                        </p:attrNameLst>
                                      </p:cBhvr>
                                      <p:tavLst>
                                        <p:tav tm="0">
                                          <p:val>
                                            <p:strVal val="0-#ppt_w/2"/>
                                          </p:val>
                                        </p:tav>
                                        <p:tav tm="100000">
                                          <p:val>
                                            <p:strVal val="#ppt_x"/>
                                          </p:val>
                                        </p:tav>
                                      </p:tavLst>
                                    </p:anim>
                                    <p:anim calcmode="lin" valueType="num">
                                      <p:cBhvr additive="base">
                                        <p:cTn id="8" dur="500" fill="hold"/>
                                        <p:tgtEl>
                                          <p:spTgt spid="5734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3" fill="hold" nodeType="clickEffect">
                                  <p:stCondLst>
                                    <p:cond delay="0"/>
                                  </p:stCondLst>
                                  <p:childTnLst>
                                    <p:set>
                                      <p:cBhvr>
                                        <p:cTn id="12" dur="1" fill="hold">
                                          <p:stCondLst>
                                            <p:cond delay="0"/>
                                          </p:stCondLst>
                                        </p:cTn>
                                        <p:tgtEl>
                                          <p:spTgt spid="57350"/>
                                        </p:tgtEl>
                                        <p:attrNameLst>
                                          <p:attrName>style.visibility</p:attrName>
                                        </p:attrNameLst>
                                      </p:cBhvr>
                                      <p:to>
                                        <p:strVal val="visible"/>
                                      </p:to>
                                    </p:set>
                                    <p:animEffect transition="in" filter="strips(upRight)">
                                      <p:cBhvr>
                                        <p:cTn id="13" dur="500"/>
                                        <p:tgtEl>
                                          <p:spTgt spid="57350"/>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3" fill="hold" nodeType="clickEffect">
                                  <p:stCondLst>
                                    <p:cond delay="0"/>
                                  </p:stCondLst>
                                  <p:childTnLst>
                                    <p:set>
                                      <p:cBhvr>
                                        <p:cTn id="17" dur="1" fill="hold">
                                          <p:stCondLst>
                                            <p:cond delay="0"/>
                                          </p:stCondLst>
                                        </p:cTn>
                                        <p:tgtEl>
                                          <p:spTgt spid="57351"/>
                                        </p:tgtEl>
                                        <p:attrNameLst>
                                          <p:attrName>style.visibility</p:attrName>
                                        </p:attrNameLst>
                                      </p:cBhvr>
                                      <p:to>
                                        <p:strVal val="visible"/>
                                      </p:to>
                                    </p:set>
                                    <p:animEffect transition="in" filter="strips(upRight)">
                                      <p:cBhvr>
                                        <p:cTn id="18" dur="500"/>
                                        <p:tgtEl>
                                          <p:spTgt spid="57351"/>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3" fill="hold" nodeType="clickEffect">
                                  <p:stCondLst>
                                    <p:cond delay="0"/>
                                  </p:stCondLst>
                                  <p:childTnLst>
                                    <p:set>
                                      <p:cBhvr>
                                        <p:cTn id="22" dur="1" fill="hold">
                                          <p:stCondLst>
                                            <p:cond delay="0"/>
                                          </p:stCondLst>
                                        </p:cTn>
                                        <p:tgtEl>
                                          <p:spTgt spid="57352"/>
                                        </p:tgtEl>
                                        <p:attrNameLst>
                                          <p:attrName>style.visibility</p:attrName>
                                        </p:attrNameLst>
                                      </p:cBhvr>
                                      <p:to>
                                        <p:strVal val="visible"/>
                                      </p:to>
                                    </p:set>
                                    <p:animEffect transition="in" filter="strips(upRight)">
                                      <p:cBhvr>
                                        <p:cTn id="23" dur="500"/>
                                        <p:tgtEl>
                                          <p:spTgt spid="57352"/>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3" fill="hold" grpId="0" nodeType="clickEffect">
                                  <p:stCondLst>
                                    <p:cond delay="0"/>
                                  </p:stCondLst>
                                  <p:childTnLst>
                                    <p:set>
                                      <p:cBhvr>
                                        <p:cTn id="27" dur="1" fill="hold">
                                          <p:stCondLst>
                                            <p:cond delay="0"/>
                                          </p:stCondLst>
                                        </p:cTn>
                                        <p:tgtEl>
                                          <p:spTgt spid="57353"/>
                                        </p:tgtEl>
                                        <p:attrNameLst>
                                          <p:attrName>style.visibility</p:attrName>
                                        </p:attrNameLst>
                                      </p:cBhvr>
                                      <p:to>
                                        <p:strVal val="visible"/>
                                      </p:to>
                                    </p:set>
                                    <p:animEffect transition="in" filter="strips(upRight)">
                                      <p:cBhvr>
                                        <p:cTn id="28" dur="500"/>
                                        <p:tgtEl>
                                          <p:spTgt spid="57353"/>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3" fill="hold" nodeType="clickEffect">
                                  <p:stCondLst>
                                    <p:cond delay="0"/>
                                  </p:stCondLst>
                                  <p:childTnLst>
                                    <p:set>
                                      <p:cBhvr>
                                        <p:cTn id="32" dur="1" fill="hold">
                                          <p:stCondLst>
                                            <p:cond delay="0"/>
                                          </p:stCondLst>
                                        </p:cTn>
                                        <p:tgtEl>
                                          <p:spTgt spid="57354"/>
                                        </p:tgtEl>
                                        <p:attrNameLst>
                                          <p:attrName>style.visibility</p:attrName>
                                        </p:attrNameLst>
                                      </p:cBhvr>
                                      <p:to>
                                        <p:strVal val="visible"/>
                                      </p:to>
                                    </p:set>
                                    <p:animEffect transition="in" filter="strips(upRight)">
                                      <p:cBhvr>
                                        <p:cTn id="33" dur="500"/>
                                        <p:tgtEl>
                                          <p:spTgt spid="57354"/>
                                        </p:tgtEl>
                                      </p:cBhvr>
                                    </p:animEffect>
                                  </p:childTnLst>
                                </p:cTn>
                              </p:par>
                            </p:childTnLst>
                          </p:cTn>
                        </p:par>
                      </p:childTnLst>
                    </p:cTn>
                  </p:par>
                  <p:par>
                    <p:cTn id="34" fill="hold">
                      <p:stCondLst>
                        <p:cond delay="indefinite"/>
                      </p:stCondLst>
                      <p:childTnLst>
                        <p:par>
                          <p:cTn id="35" fill="hold">
                            <p:stCondLst>
                              <p:cond delay="0"/>
                            </p:stCondLst>
                            <p:childTnLst>
                              <p:par>
                                <p:cTn id="36" presetID="18" presetClass="entr" presetSubtype="3" fill="hold" nodeType="clickEffect">
                                  <p:stCondLst>
                                    <p:cond delay="0"/>
                                  </p:stCondLst>
                                  <p:childTnLst>
                                    <p:set>
                                      <p:cBhvr>
                                        <p:cTn id="37" dur="1" fill="hold">
                                          <p:stCondLst>
                                            <p:cond delay="0"/>
                                          </p:stCondLst>
                                        </p:cTn>
                                        <p:tgtEl>
                                          <p:spTgt spid="57355"/>
                                        </p:tgtEl>
                                        <p:attrNameLst>
                                          <p:attrName>style.visibility</p:attrName>
                                        </p:attrNameLst>
                                      </p:cBhvr>
                                      <p:to>
                                        <p:strVal val="visible"/>
                                      </p:to>
                                    </p:set>
                                    <p:animEffect transition="in" filter="strips(upRight)">
                                      <p:cBhvr>
                                        <p:cTn id="38" dur="500"/>
                                        <p:tgtEl>
                                          <p:spTgt spid="57355"/>
                                        </p:tgtEl>
                                      </p:cBhvr>
                                    </p:animEffect>
                                  </p:childTnLst>
                                </p:cTn>
                              </p:par>
                            </p:childTnLst>
                          </p:cTn>
                        </p:par>
                      </p:childTnLst>
                    </p:cTn>
                  </p:par>
                  <p:par>
                    <p:cTn id="39" fill="hold">
                      <p:stCondLst>
                        <p:cond delay="indefinite"/>
                      </p:stCondLst>
                      <p:childTnLst>
                        <p:par>
                          <p:cTn id="40" fill="hold">
                            <p:stCondLst>
                              <p:cond delay="0"/>
                            </p:stCondLst>
                            <p:childTnLst>
                              <p:par>
                                <p:cTn id="41" presetID="18" presetClass="entr" presetSubtype="3" fill="hold" nodeType="clickEffect">
                                  <p:stCondLst>
                                    <p:cond delay="0"/>
                                  </p:stCondLst>
                                  <p:childTnLst>
                                    <p:set>
                                      <p:cBhvr>
                                        <p:cTn id="42" dur="1" fill="hold">
                                          <p:stCondLst>
                                            <p:cond delay="0"/>
                                          </p:stCondLst>
                                        </p:cTn>
                                        <p:tgtEl>
                                          <p:spTgt spid="57356"/>
                                        </p:tgtEl>
                                        <p:attrNameLst>
                                          <p:attrName>style.visibility</p:attrName>
                                        </p:attrNameLst>
                                      </p:cBhvr>
                                      <p:to>
                                        <p:strVal val="visible"/>
                                      </p:to>
                                    </p:set>
                                    <p:animEffect transition="in" filter="strips(upRight)">
                                      <p:cBhvr>
                                        <p:cTn id="43" dur="500"/>
                                        <p:tgtEl>
                                          <p:spTgt spid="57356"/>
                                        </p:tgtEl>
                                      </p:cBhvr>
                                    </p:animEffect>
                                  </p:childTnLst>
                                </p:cTn>
                              </p:par>
                            </p:childTnLst>
                          </p:cTn>
                        </p:par>
                      </p:childTnLst>
                    </p:cTn>
                  </p:par>
                  <p:par>
                    <p:cTn id="44" fill="hold">
                      <p:stCondLst>
                        <p:cond delay="indefinite"/>
                      </p:stCondLst>
                      <p:childTnLst>
                        <p:par>
                          <p:cTn id="45" fill="hold">
                            <p:stCondLst>
                              <p:cond delay="0"/>
                            </p:stCondLst>
                            <p:childTnLst>
                              <p:par>
                                <p:cTn id="46" presetID="4" presetClass="entr" presetSubtype="16" fill="hold" grpId="0" nodeType="clickEffect">
                                  <p:stCondLst>
                                    <p:cond delay="0"/>
                                  </p:stCondLst>
                                  <p:childTnLst>
                                    <p:set>
                                      <p:cBhvr>
                                        <p:cTn id="47" dur="1" fill="hold">
                                          <p:stCondLst>
                                            <p:cond delay="0"/>
                                          </p:stCondLst>
                                        </p:cTn>
                                        <p:tgtEl>
                                          <p:spTgt spid="57358"/>
                                        </p:tgtEl>
                                        <p:attrNameLst>
                                          <p:attrName>style.visibility</p:attrName>
                                        </p:attrNameLst>
                                      </p:cBhvr>
                                      <p:to>
                                        <p:strVal val="visible"/>
                                      </p:to>
                                    </p:set>
                                    <p:animEffect transition="in" filter="box(in)">
                                      <p:cBhvr>
                                        <p:cTn id="48" dur="500"/>
                                        <p:tgtEl>
                                          <p:spTgt spid="57358"/>
                                        </p:tgtEl>
                                      </p:cBhvr>
                                    </p:animEffect>
                                  </p:childTnLst>
                                </p:cTn>
                              </p:par>
                            </p:childTnLst>
                          </p:cTn>
                        </p:par>
                      </p:childTnLst>
                    </p:cTn>
                  </p:par>
                  <p:par>
                    <p:cTn id="49" fill="hold">
                      <p:stCondLst>
                        <p:cond delay="indefinite"/>
                      </p:stCondLst>
                      <p:childTnLst>
                        <p:par>
                          <p:cTn id="50" fill="hold">
                            <p:stCondLst>
                              <p:cond delay="0"/>
                            </p:stCondLst>
                            <p:childTnLst>
                              <p:par>
                                <p:cTn id="51" presetID="4" presetClass="entr" presetSubtype="16" fill="hold" grpId="0" nodeType="clickEffect">
                                  <p:stCondLst>
                                    <p:cond delay="0"/>
                                  </p:stCondLst>
                                  <p:childTnLst>
                                    <p:set>
                                      <p:cBhvr>
                                        <p:cTn id="52" dur="1" fill="hold">
                                          <p:stCondLst>
                                            <p:cond delay="0"/>
                                          </p:stCondLst>
                                        </p:cTn>
                                        <p:tgtEl>
                                          <p:spTgt spid="57359"/>
                                        </p:tgtEl>
                                        <p:attrNameLst>
                                          <p:attrName>style.visibility</p:attrName>
                                        </p:attrNameLst>
                                      </p:cBhvr>
                                      <p:to>
                                        <p:strVal val="visible"/>
                                      </p:to>
                                    </p:set>
                                    <p:animEffect transition="in" filter="box(in)">
                                      <p:cBhvr>
                                        <p:cTn id="53" dur="500"/>
                                        <p:tgtEl>
                                          <p:spTgt spid="57359"/>
                                        </p:tgtEl>
                                      </p:cBhvr>
                                    </p:animEffect>
                                  </p:childTnLst>
                                </p:cTn>
                              </p:par>
                            </p:childTnLst>
                          </p:cTn>
                        </p:par>
                      </p:childTnLst>
                    </p:cTn>
                  </p:par>
                  <p:par>
                    <p:cTn id="54" fill="hold">
                      <p:stCondLst>
                        <p:cond delay="indefinite"/>
                      </p:stCondLst>
                      <p:childTnLst>
                        <p:par>
                          <p:cTn id="55" fill="hold">
                            <p:stCondLst>
                              <p:cond delay="0"/>
                            </p:stCondLst>
                            <p:childTnLst>
                              <p:par>
                                <p:cTn id="56" presetID="4" presetClass="entr" presetSubtype="16" fill="hold" nodeType="clickEffect">
                                  <p:stCondLst>
                                    <p:cond delay="0"/>
                                  </p:stCondLst>
                                  <p:childTnLst>
                                    <p:set>
                                      <p:cBhvr>
                                        <p:cTn id="57" dur="1" fill="hold">
                                          <p:stCondLst>
                                            <p:cond delay="0"/>
                                          </p:stCondLst>
                                        </p:cTn>
                                        <p:tgtEl>
                                          <p:spTgt spid="57362"/>
                                        </p:tgtEl>
                                        <p:attrNameLst>
                                          <p:attrName>style.visibility</p:attrName>
                                        </p:attrNameLst>
                                      </p:cBhvr>
                                      <p:to>
                                        <p:strVal val="visible"/>
                                      </p:to>
                                    </p:set>
                                    <p:animEffect transition="in" filter="box(in)">
                                      <p:cBhvr>
                                        <p:cTn id="58" dur="500"/>
                                        <p:tgtEl>
                                          <p:spTgt spid="57362"/>
                                        </p:tgtEl>
                                      </p:cBhvr>
                                    </p:animEffect>
                                  </p:childTnLst>
                                </p:cTn>
                              </p:par>
                            </p:childTnLst>
                          </p:cTn>
                        </p:par>
                      </p:childTnLst>
                    </p:cTn>
                  </p:par>
                  <p:par>
                    <p:cTn id="59" fill="hold">
                      <p:stCondLst>
                        <p:cond delay="indefinite"/>
                      </p:stCondLst>
                      <p:childTnLst>
                        <p:par>
                          <p:cTn id="60" fill="hold">
                            <p:stCondLst>
                              <p:cond delay="0"/>
                            </p:stCondLst>
                            <p:childTnLst>
                              <p:par>
                                <p:cTn id="61" presetID="4" presetClass="entr" presetSubtype="16" fill="hold" grpId="0" nodeType="clickEffect">
                                  <p:stCondLst>
                                    <p:cond delay="0"/>
                                  </p:stCondLst>
                                  <p:childTnLst>
                                    <p:set>
                                      <p:cBhvr>
                                        <p:cTn id="62" dur="1" fill="hold">
                                          <p:stCondLst>
                                            <p:cond delay="0"/>
                                          </p:stCondLst>
                                        </p:cTn>
                                        <p:tgtEl>
                                          <p:spTgt spid="57361"/>
                                        </p:tgtEl>
                                        <p:attrNameLst>
                                          <p:attrName>style.visibility</p:attrName>
                                        </p:attrNameLst>
                                      </p:cBhvr>
                                      <p:to>
                                        <p:strVal val="visible"/>
                                      </p:to>
                                    </p:set>
                                    <p:animEffect transition="in" filter="box(in)">
                                      <p:cBhvr>
                                        <p:cTn id="63" dur="500"/>
                                        <p:tgtEl>
                                          <p:spTgt spid="573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9" grpId="0" autoUpdateAnimBg="0"/>
      <p:bldP spid="57353" grpId="0" autoUpdateAnimBg="0"/>
      <p:bldP spid="57358" grpId="0"/>
      <p:bldP spid="57359" grpId="0"/>
      <p:bldP spid="57361" grpId="0"/>
    </p:bld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8380" name="Group 12"/>
          <p:cNvGrpSpPr/>
          <p:nvPr/>
        </p:nvGrpSpPr>
        <p:grpSpPr bwMode="auto">
          <a:xfrm>
            <a:off x="6129338" y="2601913"/>
            <a:ext cx="2763837" cy="4211637"/>
            <a:chOff x="3606" y="1434"/>
            <a:chExt cx="1741" cy="2653"/>
          </a:xfrm>
        </p:grpSpPr>
        <p:sp>
          <p:nvSpPr>
            <p:cNvPr id="79881" name="Rectangle 11"/>
            <p:cNvSpPr>
              <a:spLocks noChangeArrowheads="1"/>
            </p:cNvSpPr>
            <p:nvPr/>
          </p:nvSpPr>
          <p:spPr bwMode="auto">
            <a:xfrm>
              <a:off x="3606" y="1444"/>
              <a:ext cx="389" cy="2638"/>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79882" name="Picture 4" descr="8-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42" y="1434"/>
              <a:ext cx="1605" cy="2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8373" name="Text Box 5"/>
          <p:cNvSpPr txBox="1">
            <a:spLocks noChangeArrowheads="1"/>
          </p:cNvSpPr>
          <p:nvPr/>
        </p:nvSpPr>
        <p:spPr bwMode="auto">
          <a:xfrm>
            <a:off x="250825" y="188913"/>
            <a:ext cx="8748713" cy="2054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5000"/>
              </a:lnSpc>
              <a:spcBef>
                <a:spcPct val="50000"/>
              </a:spcBef>
            </a:pPr>
            <a:r>
              <a:rPr kumimoji="1" lang="zh-CN" altLang="en-US" sz="2800" b="1">
                <a:solidFill>
                  <a:srgbClr val="FFFF00"/>
                </a:solidFill>
                <a:latin typeface="Times New Roman" panose="02020603050405020304" pitchFamily="18" charset="0"/>
              </a:rPr>
              <a:t>例</a:t>
            </a:r>
            <a:r>
              <a:rPr kumimoji="1" lang="en-US" altLang="zh-CN" sz="2800" b="1">
                <a:solidFill>
                  <a:srgbClr val="FFFF00"/>
                </a:solidFill>
                <a:latin typeface="Times New Roman" panose="02020603050405020304" pitchFamily="18" charset="0"/>
              </a:rPr>
              <a:t>11.</a:t>
            </a:r>
            <a:r>
              <a:rPr kumimoji="1" lang="en-US" altLang="zh-CN" sz="2800" b="1">
                <a:solidFill>
                  <a:schemeClr val="hlink"/>
                </a:solidFill>
                <a:latin typeface="Times New Roman" panose="02020603050405020304" pitchFamily="18" charset="0"/>
              </a:rPr>
              <a:t> </a:t>
            </a:r>
            <a:r>
              <a:rPr kumimoji="1" lang="zh-CN" altLang="en-US" sz="2800" b="1">
                <a:latin typeface="Times New Roman" panose="02020603050405020304" pitchFamily="18" charset="0"/>
              </a:rPr>
              <a:t>一同轴传输电缆由很长的两个同轴圆筒构成，内筒半径为</a:t>
            </a:r>
            <a:r>
              <a:rPr kumimoji="1" lang="en-US" altLang="zh-CN" sz="2800" b="1" i="1">
                <a:latin typeface="Times New Roman" panose="02020603050405020304" pitchFamily="18" charset="0"/>
              </a:rPr>
              <a:t>R</a:t>
            </a:r>
            <a:r>
              <a:rPr kumimoji="1" lang="en-US" altLang="zh-CN" sz="2800" b="1" baseline="-25000">
                <a:latin typeface="Times New Roman" panose="02020603050405020304" pitchFamily="18" charset="0"/>
              </a:rPr>
              <a:t>1 </a:t>
            </a:r>
            <a:r>
              <a:rPr kumimoji="1" lang="zh-CN" altLang="en-US" sz="2800" b="1">
                <a:latin typeface="Times New Roman" panose="02020603050405020304" pitchFamily="18" charset="0"/>
              </a:rPr>
              <a:t>，外筒半径为</a:t>
            </a:r>
            <a:r>
              <a:rPr kumimoji="1" lang="en-US" altLang="zh-CN" sz="2800" b="1" i="1">
                <a:latin typeface="Times New Roman" panose="02020603050405020304" pitchFamily="18" charset="0"/>
              </a:rPr>
              <a:t>R</a:t>
            </a:r>
            <a:r>
              <a:rPr kumimoji="1" lang="en-US" altLang="zh-CN" sz="2800" b="1" baseline="-25000">
                <a:latin typeface="Times New Roman" panose="02020603050405020304" pitchFamily="18" charset="0"/>
              </a:rPr>
              <a:t>2</a:t>
            </a:r>
            <a:r>
              <a:rPr kumimoji="1" lang="zh-CN" altLang="en-US" sz="2800" b="1">
                <a:latin typeface="Times New Roman" panose="02020603050405020304" pitchFamily="18" charset="0"/>
              </a:rPr>
              <a:t>，</a:t>
            </a:r>
            <a:r>
              <a:rPr kumimoji="1" lang="zh-CN" altLang="en-US" sz="2800" b="1"/>
              <a:t>其间充满磁导率为</a:t>
            </a:r>
            <a:r>
              <a:rPr kumimoji="1" lang="zh-CN" altLang="en-US" sz="2800" b="1" i="1">
                <a:sym typeface="Symbol" panose="05050102010706020507" pitchFamily="18" charset="2"/>
              </a:rPr>
              <a:t> </a:t>
            </a:r>
            <a:r>
              <a:rPr kumimoji="1" lang="zh-CN" altLang="en-US" sz="2800" b="1">
                <a:sym typeface="Symbol" panose="05050102010706020507" pitchFamily="18" charset="2"/>
              </a:rPr>
              <a:t>的磁介质，</a:t>
            </a:r>
            <a:r>
              <a:rPr kumimoji="1" lang="zh-CN" altLang="en-US" sz="2800" b="1">
                <a:latin typeface="Times New Roman" panose="02020603050405020304" pitchFamily="18" charset="0"/>
              </a:rPr>
              <a:t>稳恒电流 </a:t>
            </a:r>
            <a:r>
              <a:rPr kumimoji="1" lang="en-US" altLang="zh-CN" sz="2800" b="1" i="1">
                <a:latin typeface="Times New Roman" panose="02020603050405020304" pitchFamily="18" charset="0"/>
              </a:rPr>
              <a:t>I</a:t>
            </a:r>
            <a:r>
              <a:rPr kumimoji="1" lang="zh-CN" altLang="en-US" sz="2800" b="1">
                <a:latin typeface="Times New Roman" panose="02020603050405020304" pitchFamily="18" charset="0"/>
              </a:rPr>
              <a:t>经内筒流进，外层流出。试计算长为</a:t>
            </a:r>
            <a:r>
              <a:rPr kumimoji="1" lang="en-US" altLang="zh-CN" sz="2800" b="1" i="1">
                <a:latin typeface="Times New Roman" panose="02020603050405020304" pitchFamily="18" charset="0"/>
              </a:rPr>
              <a:t>l </a:t>
            </a:r>
            <a:r>
              <a:rPr kumimoji="1" lang="zh-CN" altLang="en-US" sz="2800" b="1">
                <a:latin typeface="Times New Roman" panose="02020603050405020304" pitchFamily="18" charset="0"/>
              </a:rPr>
              <a:t>的一段电缆内的磁场能量和自感系数。</a:t>
            </a:r>
          </a:p>
        </p:txBody>
      </p:sp>
      <p:sp>
        <p:nvSpPr>
          <p:cNvPr id="58375" name="Rectangle 7"/>
          <p:cNvSpPr>
            <a:spLocks noChangeArrowheads="1"/>
          </p:cNvSpPr>
          <p:nvPr/>
        </p:nvSpPr>
        <p:spPr bwMode="auto">
          <a:xfrm>
            <a:off x="611188" y="2565400"/>
            <a:ext cx="19446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a:solidFill>
                  <a:srgbClr val="FFFF00"/>
                </a:solidFill>
                <a:latin typeface="黑体" panose="02010609060101010101" pitchFamily="49" charset="-122"/>
                <a:ea typeface="黑体" panose="02010609060101010101" pitchFamily="49" charset="-122"/>
                <a:sym typeface="Symbol" panose="05050102010706020507" pitchFamily="18" charset="2"/>
              </a:rPr>
              <a:t>解：法一</a:t>
            </a:r>
          </a:p>
        </p:txBody>
      </p:sp>
      <p:graphicFrame>
        <p:nvGraphicFramePr>
          <p:cNvPr id="58376" name="Object 8"/>
          <p:cNvGraphicFramePr>
            <a:graphicFrameLocks noChangeAspect="1"/>
          </p:cNvGraphicFramePr>
          <p:nvPr/>
        </p:nvGraphicFramePr>
        <p:xfrm>
          <a:off x="2195513" y="3284538"/>
          <a:ext cx="1544637" cy="1116012"/>
        </p:xfrm>
        <a:graphic>
          <a:graphicData uri="http://schemas.openxmlformats.org/presentationml/2006/ole">
            <mc:AlternateContent xmlns:mc="http://schemas.openxmlformats.org/markup-compatibility/2006">
              <mc:Choice xmlns:v="urn:schemas-microsoft-com:vml" Requires="v">
                <p:oleObj spid="_x0000_s98314" name="公式" r:id="rId4" imgW="498240" imgH="350640" progId="Equation.3">
                  <p:embed/>
                </p:oleObj>
              </mc:Choice>
              <mc:Fallback>
                <p:oleObj name="公式" r:id="rId4" imgW="498240" imgH="350640" progId="Equation.3">
                  <p:embed/>
                  <p:pic>
                    <p:nvPicPr>
                      <p:cNvPr id="0" name="Object 8" descr="image27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5513" y="3284538"/>
                        <a:ext cx="1544637" cy="1116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8377" name="Object 9"/>
          <p:cNvGraphicFramePr>
            <a:graphicFrameLocks noChangeAspect="1"/>
          </p:cNvGraphicFramePr>
          <p:nvPr/>
        </p:nvGraphicFramePr>
        <p:xfrm>
          <a:off x="1331913" y="4365625"/>
          <a:ext cx="3136900" cy="1219200"/>
        </p:xfrm>
        <a:graphic>
          <a:graphicData uri="http://schemas.openxmlformats.org/presentationml/2006/ole">
            <mc:AlternateContent xmlns:mc="http://schemas.openxmlformats.org/markup-compatibility/2006">
              <mc:Choice xmlns:v="urn:schemas-microsoft-com:vml" Requires="v">
                <p:oleObj spid="_x0000_s98315" name="Equation" r:id="rId6" imgW="964080" imgH="367200" progId="">
                  <p:embed/>
                </p:oleObj>
              </mc:Choice>
              <mc:Fallback>
                <p:oleObj name="Equation" r:id="rId6" imgW="964080" imgH="367200" progId="">
                  <p:embed/>
                  <p:pic>
                    <p:nvPicPr>
                      <p:cNvPr id="0" name="Object 9" descr="image27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1913" y="4365625"/>
                        <a:ext cx="3136900" cy="1219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8378" name="Object 10"/>
          <p:cNvGraphicFramePr>
            <a:graphicFrameLocks noChangeAspect="1"/>
          </p:cNvGraphicFramePr>
          <p:nvPr/>
        </p:nvGraphicFramePr>
        <p:xfrm>
          <a:off x="1835150" y="5949950"/>
          <a:ext cx="2374900" cy="571500"/>
        </p:xfrm>
        <a:graphic>
          <a:graphicData uri="http://schemas.openxmlformats.org/presentationml/2006/ole">
            <mc:AlternateContent xmlns:mc="http://schemas.openxmlformats.org/markup-compatibility/2006">
              <mc:Choice xmlns:v="urn:schemas-microsoft-com:vml" Requires="v">
                <p:oleObj spid="_x0000_s98316" name="公式" r:id="rId8" imgW="702720" imgH="154800" progId="Equation.3">
                  <p:embed/>
                </p:oleObj>
              </mc:Choice>
              <mc:Fallback>
                <p:oleObj name="公式" r:id="rId8" imgW="702720" imgH="154800" progId="Equation.3">
                  <p:embed/>
                  <p:pic>
                    <p:nvPicPr>
                      <p:cNvPr id="0" name="Object 10" descr="image27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35150" y="5949950"/>
                        <a:ext cx="2374900" cy="57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8381" name="Rectangle 13"/>
          <p:cNvSpPr>
            <a:spLocks noChangeArrowheads="1"/>
          </p:cNvSpPr>
          <p:nvPr/>
        </p:nvSpPr>
        <p:spPr bwMode="auto">
          <a:xfrm>
            <a:off x="2411413" y="2565400"/>
            <a:ext cx="30257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latin typeface="宋体" panose="02010600030101010101" pitchFamily="2" charset="-122"/>
              </a:rPr>
              <a:t>先计算磁场能量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58373"/>
                                        </p:tgtEl>
                                        <p:attrNameLst>
                                          <p:attrName>style.visibility</p:attrName>
                                        </p:attrNameLst>
                                      </p:cBhvr>
                                      <p:to>
                                        <p:strVal val="visible"/>
                                      </p:to>
                                    </p:set>
                                    <p:animEffect transition="in" filter="box(out)">
                                      <p:cBhvr>
                                        <p:cTn id="7" dur="500"/>
                                        <p:tgtEl>
                                          <p:spTgt spid="583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8380"/>
                                        </p:tgtEl>
                                        <p:attrNameLst>
                                          <p:attrName>style.visibility</p:attrName>
                                        </p:attrNameLst>
                                      </p:cBhvr>
                                      <p:to>
                                        <p:strVal val="visible"/>
                                      </p:to>
                                    </p:set>
                                    <p:animEffect transition="in" filter="fade">
                                      <p:cBhvr>
                                        <p:cTn id="12" dur="1000"/>
                                        <p:tgtEl>
                                          <p:spTgt spid="58380"/>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288" fill="hold" grpId="0" nodeType="clickEffect">
                                  <p:stCondLst>
                                    <p:cond delay="0"/>
                                  </p:stCondLst>
                                  <p:childTnLst>
                                    <p:set>
                                      <p:cBhvr>
                                        <p:cTn id="16" dur="1" fill="hold">
                                          <p:stCondLst>
                                            <p:cond delay="0"/>
                                          </p:stCondLst>
                                        </p:cTn>
                                        <p:tgtEl>
                                          <p:spTgt spid="58375"/>
                                        </p:tgtEl>
                                        <p:attrNameLst>
                                          <p:attrName>style.visibility</p:attrName>
                                        </p:attrNameLst>
                                      </p:cBhvr>
                                      <p:to>
                                        <p:strVal val="visible"/>
                                      </p:to>
                                    </p:set>
                                    <p:anim calcmode="lin" valueType="num">
                                      <p:cBhvr>
                                        <p:cTn id="17" dur="500" fill="hold"/>
                                        <p:tgtEl>
                                          <p:spTgt spid="58375"/>
                                        </p:tgtEl>
                                        <p:attrNameLst>
                                          <p:attrName>ppt_w</p:attrName>
                                        </p:attrNameLst>
                                      </p:cBhvr>
                                      <p:tavLst>
                                        <p:tav tm="0">
                                          <p:val>
                                            <p:strVal val="4/3*#ppt_w"/>
                                          </p:val>
                                        </p:tav>
                                        <p:tav tm="100000">
                                          <p:val>
                                            <p:strVal val="#ppt_w"/>
                                          </p:val>
                                        </p:tav>
                                      </p:tavLst>
                                    </p:anim>
                                    <p:anim calcmode="lin" valueType="num">
                                      <p:cBhvr>
                                        <p:cTn id="18" dur="500" fill="hold"/>
                                        <p:tgtEl>
                                          <p:spTgt spid="58375"/>
                                        </p:tgtEl>
                                        <p:attrNameLst>
                                          <p:attrName>ppt_h</p:attrName>
                                        </p:attrNameLst>
                                      </p:cBhvr>
                                      <p:tavLst>
                                        <p:tav tm="0">
                                          <p:val>
                                            <p:strVal val="4/3*#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58381"/>
                                        </p:tgtEl>
                                        <p:attrNameLst>
                                          <p:attrName>style.visibility</p:attrName>
                                        </p:attrNameLst>
                                      </p:cBhvr>
                                      <p:to>
                                        <p:strVal val="visible"/>
                                      </p:to>
                                    </p:set>
                                    <p:animEffect transition="in" filter="wipe(left)">
                                      <p:cBhvr>
                                        <p:cTn id="23" dur="500"/>
                                        <p:tgtEl>
                                          <p:spTgt spid="58381"/>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3" fill="hold" nodeType="clickEffect">
                                  <p:stCondLst>
                                    <p:cond delay="0"/>
                                  </p:stCondLst>
                                  <p:childTnLst>
                                    <p:set>
                                      <p:cBhvr>
                                        <p:cTn id="27" dur="1" fill="hold">
                                          <p:stCondLst>
                                            <p:cond delay="0"/>
                                          </p:stCondLst>
                                        </p:cTn>
                                        <p:tgtEl>
                                          <p:spTgt spid="58376"/>
                                        </p:tgtEl>
                                        <p:attrNameLst>
                                          <p:attrName>style.visibility</p:attrName>
                                        </p:attrNameLst>
                                      </p:cBhvr>
                                      <p:to>
                                        <p:strVal val="visible"/>
                                      </p:to>
                                    </p:set>
                                    <p:animEffect transition="in" filter="strips(upRight)">
                                      <p:cBhvr>
                                        <p:cTn id="28" dur="500"/>
                                        <p:tgtEl>
                                          <p:spTgt spid="58376"/>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3" fill="hold" nodeType="clickEffect">
                                  <p:stCondLst>
                                    <p:cond delay="0"/>
                                  </p:stCondLst>
                                  <p:childTnLst>
                                    <p:set>
                                      <p:cBhvr>
                                        <p:cTn id="32" dur="1" fill="hold">
                                          <p:stCondLst>
                                            <p:cond delay="0"/>
                                          </p:stCondLst>
                                        </p:cTn>
                                        <p:tgtEl>
                                          <p:spTgt spid="58377"/>
                                        </p:tgtEl>
                                        <p:attrNameLst>
                                          <p:attrName>style.visibility</p:attrName>
                                        </p:attrNameLst>
                                      </p:cBhvr>
                                      <p:to>
                                        <p:strVal val="visible"/>
                                      </p:to>
                                    </p:set>
                                    <p:animEffect transition="in" filter="strips(upRight)">
                                      <p:cBhvr>
                                        <p:cTn id="33" dur="500"/>
                                        <p:tgtEl>
                                          <p:spTgt spid="58377"/>
                                        </p:tgtEl>
                                      </p:cBhvr>
                                    </p:animEffect>
                                  </p:childTnLst>
                                </p:cTn>
                              </p:par>
                            </p:childTnLst>
                          </p:cTn>
                        </p:par>
                      </p:childTnLst>
                    </p:cTn>
                  </p:par>
                  <p:par>
                    <p:cTn id="34" fill="hold">
                      <p:stCondLst>
                        <p:cond delay="indefinite"/>
                      </p:stCondLst>
                      <p:childTnLst>
                        <p:par>
                          <p:cTn id="35" fill="hold">
                            <p:stCondLst>
                              <p:cond delay="0"/>
                            </p:stCondLst>
                            <p:childTnLst>
                              <p:par>
                                <p:cTn id="36" presetID="18" presetClass="entr" presetSubtype="3" fill="hold" nodeType="clickEffect">
                                  <p:stCondLst>
                                    <p:cond delay="0"/>
                                  </p:stCondLst>
                                  <p:childTnLst>
                                    <p:set>
                                      <p:cBhvr>
                                        <p:cTn id="37" dur="1" fill="hold">
                                          <p:stCondLst>
                                            <p:cond delay="0"/>
                                          </p:stCondLst>
                                        </p:cTn>
                                        <p:tgtEl>
                                          <p:spTgt spid="58378"/>
                                        </p:tgtEl>
                                        <p:attrNameLst>
                                          <p:attrName>style.visibility</p:attrName>
                                        </p:attrNameLst>
                                      </p:cBhvr>
                                      <p:to>
                                        <p:strVal val="visible"/>
                                      </p:to>
                                    </p:set>
                                    <p:animEffect transition="in" filter="strips(upRight)">
                                      <p:cBhvr>
                                        <p:cTn id="38" dur="500"/>
                                        <p:tgtEl>
                                          <p:spTgt spid="583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3" grpId="0" autoUpdateAnimBg="0"/>
      <p:bldP spid="58375" grpId="0" autoUpdateAnimBg="0"/>
      <p:bldP spid="58381"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9396" name="Object 4"/>
          <p:cNvGraphicFramePr>
            <a:graphicFrameLocks noChangeAspect="1"/>
          </p:cNvGraphicFramePr>
          <p:nvPr/>
        </p:nvGraphicFramePr>
        <p:xfrm>
          <a:off x="809625" y="260350"/>
          <a:ext cx="6084888" cy="1181100"/>
        </p:xfrm>
        <a:graphic>
          <a:graphicData uri="http://schemas.openxmlformats.org/presentationml/2006/ole">
            <mc:AlternateContent xmlns:mc="http://schemas.openxmlformats.org/markup-compatibility/2006">
              <mc:Choice xmlns:v="urn:schemas-microsoft-com:vml" Requires="v">
                <p:oleObj spid="_x0000_s99353" name="Equation" r:id="rId3" imgW="1838160" imgH="342720" progId="">
                  <p:embed/>
                </p:oleObj>
              </mc:Choice>
              <mc:Fallback>
                <p:oleObj name="Equation" r:id="rId3" imgW="1838160" imgH="342720" progId="">
                  <p:embed/>
                  <p:pic>
                    <p:nvPicPr>
                      <p:cNvPr id="0" name="Object 4" descr="image27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260350"/>
                        <a:ext cx="6084888" cy="1181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9397" name="Object 5"/>
          <p:cNvGraphicFramePr>
            <a:graphicFrameLocks noChangeAspect="1"/>
          </p:cNvGraphicFramePr>
          <p:nvPr/>
        </p:nvGraphicFramePr>
        <p:xfrm>
          <a:off x="1455738" y="1397000"/>
          <a:ext cx="2408237" cy="1168400"/>
        </p:xfrm>
        <a:graphic>
          <a:graphicData uri="http://schemas.openxmlformats.org/presentationml/2006/ole">
            <mc:AlternateContent xmlns:mc="http://schemas.openxmlformats.org/markup-compatibility/2006">
              <mc:Choice xmlns:v="urn:schemas-microsoft-com:vml" Requires="v">
                <p:oleObj spid="_x0000_s99354" name="Equation" r:id="rId5" imgW="727200" imgH="342720" progId="">
                  <p:embed/>
                </p:oleObj>
              </mc:Choice>
              <mc:Fallback>
                <p:oleObj name="Equation" r:id="rId5" imgW="727200" imgH="342720" progId="">
                  <p:embed/>
                  <p:pic>
                    <p:nvPicPr>
                      <p:cNvPr id="0" name="Object 5" descr="image27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55738" y="1397000"/>
                        <a:ext cx="2408237" cy="1168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9398" name="Object 6"/>
          <p:cNvGraphicFramePr>
            <a:graphicFrameLocks noChangeAspect="1"/>
          </p:cNvGraphicFramePr>
          <p:nvPr/>
        </p:nvGraphicFramePr>
        <p:xfrm>
          <a:off x="4011613" y="1341438"/>
          <a:ext cx="2228850" cy="1274762"/>
        </p:xfrm>
        <a:graphic>
          <a:graphicData uri="http://schemas.openxmlformats.org/presentationml/2006/ole">
            <mc:AlternateContent xmlns:mc="http://schemas.openxmlformats.org/markup-compatibility/2006">
              <mc:Choice xmlns:v="urn:schemas-microsoft-com:vml" Requires="v">
                <p:oleObj spid="_x0000_s99355" name="Equation" r:id="rId7" imgW="669960" imgH="375120" progId="">
                  <p:embed/>
                </p:oleObj>
              </mc:Choice>
              <mc:Fallback>
                <p:oleObj name="Equation" r:id="rId7" imgW="669960" imgH="375120" progId="">
                  <p:embed/>
                  <p:pic>
                    <p:nvPicPr>
                      <p:cNvPr id="0" name="Object 6" descr="image27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11613" y="1341438"/>
                        <a:ext cx="2228850" cy="1274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9399" name="Rectangle 7"/>
          <p:cNvSpPr>
            <a:spLocks noChangeArrowheads="1"/>
          </p:cNvSpPr>
          <p:nvPr/>
        </p:nvSpPr>
        <p:spPr bwMode="auto">
          <a:xfrm>
            <a:off x="250825" y="3644900"/>
            <a:ext cx="144621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3200" b="1">
                <a:solidFill>
                  <a:srgbClr val="FFFF00"/>
                </a:solidFill>
                <a:latin typeface="黑体" panose="02010609060101010101" pitchFamily="49" charset="-122"/>
                <a:ea typeface="黑体" panose="02010609060101010101" pitchFamily="49" charset="-122"/>
              </a:rPr>
              <a:t>法二：</a:t>
            </a:r>
          </a:p>
        </p:txBody>
      </p:sp>
      <p:sp>
        <p:nvSpPr>
          <p:cNvPr id="59400" name="Rectangle 8"/>
          <p:cNvSpPr>
            <a:spLocks noChangeArrowheads="1"/>
          </p:cNvSpPr>
          <p:nvPr/>
        </p:nvSpPr>
        <p:spPr bwMode="auto">
          <a:xfrm>
            <a:off x="468313" y="4365625"/>
            <a:ext cx="30257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latin typeface="宋体" panose="02010600030101010101" pitchFamily="2" charset="-122"/>
              </a:rPr>
              <a:t>先计算自感系数</a:t>
            </a:r>
          </a:p>
        </p:txBody>
      </p:sp>
      <p:graphicFrame>
        <p:nvGraphicFramePr>
          <p:cNvPr id="59401" name="Object 9"/>
          <p:cNvGraphicFramePr>
            <a:graphicFrameLocks noChangeAspect="1"/>
          </p:cNvGraphicFramePr>
          <p:nvPr/>
        </p:nvGraphicFramePr>
        <p:xfrm>
          <a:off x="3543300" y="4149725"/>
          <a:ext cx="2184400" cy="1141413"/>
        </p:xfrm>
        <a:graphic>
          <a:graphicData uri="http://schemas.openxmlformats.org/presentationml/2006/ole">
            <mc:AlternateContent xmlns:mc="http://schemas.openxmlformats.org/markup-compatibility/2006">
              <mc:Choice xmlns:v="urn:schemas-microsoft-com:vml" Requires="v">
                <p:oleObj spid="_x0000_s99356" name="Equation" r:id="rId9" imgW="694440" imgH="350640" progId="">
                  <p:embed/>
                </p:oleObj>
              </mc:Choice>
              <mc:Fallback>
                <p:oleObj name="Equation" r:id="rId9" imgW="694440" imgH="350640" progId="">
                  <p:embed/>
                  <p:pic>
                    <p:nvPicPr>
                      <p:cNvPr id="0" name="Object 9" descr="image28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3300" y="4149725"/>
                        <a:ext cx="2184400" cy="1141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9402" name="Object 10"/>
          <p:cNvGraphicFramePr>
            <a:graphicFrameLocks noChangeAspect="1"/>
          </p:cNvGraphicFramePr>
          <p:nvPr/>
        </p:nvGraphicFramePr>
        <p:xfrm>
          <a:off x="900113" y="5373688"/>
          <a:ext cx="1981200" cy="1074737"/>
        </p:xfrm>
        <a:graphic>
          <a:graphicData uri="http://schemas.openxmlformats.org/presentationml/2006/ole">
            <mc:AlternateContent xmlns:mc="http://schemas.openxmlformats.org/markup-compatibility/2006">
              <mc:Choice xmlns:v="urn:schemas-microsoft-com:vml" Requires="v">
                <p:oleObj spid="_x0000_s99357" name="公式" r:id="rId11" imgW="604440" imgH="318240" progId="Equation.3">
                  <p:embed/>
                </p:oleObj>
              </mc:Choice>
              <mc:Fallback>
                <p:oleObj name="公式" r:id="rId11" imgW="604440" imgH="318240" progId="Equation.3">
                  <p:embed/>
                  <p:pic>
                    <p:nvPicPr>
                      <p:cNvPr id="0" name="Object 10" descr="image28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0113" y="5373688"/>
                        <a:ext cx="1981200" cy="1074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9403" name="Object 11"/>
          <p:cNvGraphicFramePr>
            <a:graphicFrameLocks noChangeAspect="1"/>
          </p:cNvGraphicFramePr>
          <p:nvPr/>
        </p:nvGraphicFramePr>
        <p:xfrm>
          <a:off x="3013075" y="5300663"/>
          <a:ext cx="2328863" cy="1333500"/>
        </p:xfrm>
        <a:graphic>
          <a:graphicData uri="http://schemas.openxmlformats.org/presentationml/2006/ole">
            <mc:AlternateContent xmlns:mc="http://schemas.openxmlformats.org/markup-compatibility/2006">
              <mc:Choice xmlns:v="urn:schemas-microsoft-com:vml" Requires="v">
                <p:oleObj spid="_x0000_s99358" name="Equation" r:id="rId13" imgW="669960" imgH="375120" progId="">
                  <p:embed/>
                </p:oleObj>
              </mc:Choice>
              <mc:Fallback>
                <p:oleObj name="Equation" r:id="rId13" imgW="669960" imgH="375120" progId="">
                  <p:embed/>
                  <p:pic>
                    <p:nvPicPr>
                      <p:cNvPr id="0" name="Object 11" descr="image28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13075" y="5300663"/>
                        <a:ext cx="2328863" cy="1333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9404" name="Object 12"/>
          <p:cNvGraphicFramePr>
            <a:graphicFrameLocks noChangeAspect="1"/>
          </p:cNvGraphicFramePr>
          <p:nvPr/>
        </p:nvGraphicFramePr>
        <p:xfrm>
          <a:off x="1116013" y="2565400"/>
          <a:ext cx="1943100" cy="1057275"/>
        </p:xfrm>
        <a:graphic>
          <a:graphicData uri="http://schemas.openxmlformats.org/presentationml/2006/ole">
            <mc:AlternateContent xmlns:mc="http://schemas.openxmlformats.org/markup-compatibility/2006">
              <mc:Choice xmlns:v="urn:schemas-microsoft-com:vml" Requires="v">
                <p:oleObj spid="_x0000_s99359" name="Equation" r:id="rId15" imgW="17373600" imgH="9448800" progId="">
                  <p:embed/>
                </p:oleObj>
              </mc:Choice>
              <mc:Fallback>
                <p:oleObj name="Equation" r:id="rId15" imgW="17373600" imgH="9448800" progId="">
                  <p:embed/>
                  <p:pic>
                    <p:nvPicPr>
                      <p:cNvPr id="0" name="Object 12" descr="image28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6013" y="2565400"/>
                        <a:ext cx="1943100" cy="1057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9405" name="Object 13"/>
          <p:cNvGraphicFramePr>
            <a:graphicFrameLocks noChangeAspect="1"/>
          </p:cNvGraphicFramePr>
          <p:nvPr/>
        </p:nvGraphicFramePr>
        <p:xfrm>
          <a:off x="3848100" y="2574925"/>
          <a:ext cx="2185988" cy="1141413"/>
        </p:xfrm>
        <a:graphic>
          <a:graphicData uri="http://schemas.openxmlformats.org/presentationml/2006/ole">
            <mc:AlternateContent xmlns:mc="http://schemas.openxmlformats.org/markup-compatibility/2006">
              <mc:Choice xmlns:v="urn:schemas-microsoft-com:vml" Requires="v">
                <p:oleObj spid="_x0000_s99360" name="Equation" r:id="rId17" imgW="694440" imgH="350640" progId="">
                  <p:embed/>
                </p:oleObj>
              </mc:Choice>
              <mc:Fallback>
                <p:oleObj name="Equation" r:id="rId17" imgW="694440" imgH="350640" progId="">
                  <p:embed/>
                  <p:pic>
                    <p:nvPicPr>
                      <p:cNvPr id="0" name="Object 13" descr="image28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848100" y="2574925"/>
                        <a:ext cx="2185988" cy="1141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9396"/>
                                        </p:tgtEl>
                                        <p:attrNameLst>
                                          <p:attrName>style.visibility</p:attrName>
                                        </p:attrNameLst>
                                      </p:cBhvr>
                                      <p:to>
                                        <p:strVal val="visible"/>
                                      </p:to>
                                    </p:set>
                                    <p:animEffect transition="in" filter="wipe(left)">
                                      <p:cBhvr>
                                        <p:cTn id="7" dur="500"/>
                                        <p:tgtEl>
                                          <p:spTgt spid="5939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9397"/>
                                        </p:tgtEl>
                                        <p:attrNameLst>
                                          <p:attrName>style.visibility</p:attrName>
                                        </p:attrNameLst>
                                      </p:cBhvr>
                                      <p:to>
                                        <p:strVal val="visible"/>
                                      </p:to>
                                    </p:set>
                                    <p:animEffect transition="in" filter="wipe(left)">
                                      <p:cBhvr>
                                        <p:cTn id="12" dur="500"/>
                                        <p:tgtEl>
                                          <p:spTgt spid="5939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9398"/>
                                        </p:tgtEl>
                                        <p:attrNameLst>
                                          <p:attrName>style.visibility</p:attrName>
                                        </p:attrNameLst>
                                      </p:cBhvr>
                                      <p:to>
                                        <p:strVal val="visible"/>
                                      </p:to>
                                    </p:set>
                                    <p:animEffect transition="in" filter="wipe(left)">
                                      <p:cBhvr>
                                        <p:cTn id="17" dur="500"/>
                                        <p:tgtEl>
                                          <p:spTgt spid="5939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59404"/>
                                        </p:tgtEl>
                                        <p:attrNameLst>
                                          <p:attrName>style.visibility</p:attrName>
                                        </p:attrNameLst>
                                      </p:cBhvr>
                                      <p:to>
                                        <p:strVal val="visible"/>
                                      </p:to>
                                    </p:set>
                                    <p:animEffect transition="in" filter="box(in)">
                                      <p:cBhvr>
                                        <p:cTn id="22" dur="500"/>
                                        <p:tgtEl>
                                          <p:spTgt spid="5940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9405"/>
                                        </p:tgtEl>
                                        <p:attrNameLst>
                                          <p:attrName>style.visibility</p:attrName>
                                        </p:attrNameLst>
                                      </p:cBhvr>
                                      <p:to>
                                        <p:strVal val="visible"/>
                                      </p:to>
                                    </p:set>
                                    <p:animEffect transition="in" filter="wipe(left)">
                                      <p:cBhvr>
                                        <p:cTn id="27" dur="500"/>
                                        <p:tgtEl>
                                          <p:spTgt spid="5940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9399"/>
                                        </p:tgtEl>
                                        <p:attrNameLst>
                                          <p:attrName>style.visibility</p:attrName>
                                        </p:attrNameLst>
                                      </p:cBhvr>
                                      <p:to>
                                        <p:strVal val="visible"/>
                                      </p:to>
                                    </p:set>
                                    <p:animEffect transition="in" filter="wipe(left)">
                                      <p:cBhvr>
                                        <p:cTn id="32" dur="500"/>
                                        <p:tgtEl>
                                          <p:spTgt spid="5939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9400"/>
                                        </p:tgtEl>
                                        <p:attrNameLst>
                                          <p:attrName>style.visibility</p:attrName>
                                        </p:attrNameLst>
                                      </p:cBhvr>
                                      <p:to>
                                        <p:strVal val="visible"/>
                                      </p:to>
                                    </p:set>
                                    <p:animEffect transition="in" filter="wipe(left)">
                                      <p:cBhvr>
                                        <p:cTn id="37" dur="500"/>
                                        <p:tgtEl>
                                          <p:spTgt spid="5940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9401"/>
                                        </p:tgtEl>
                                        <p:attrNameLst>
                                          <p:attrName>style.visibility</p:attrName>
                                        </p:attrNameLst>
                                      </p:cBhvr>
                                      <p:to>
                                        <p:strVal val="visible"/>
                                      </p:to>
                                    </p:set>
                                    <p:animEffect transition="in" filter="wipe(left)">
                                      <p:cBhvr>
                                        <p:cTn id="42" dur="500"/>
                                        <p:tgtEl>
                                          <p:spTgt spid="5940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59402"/>
                                        </p:tgtEl>
                                        <p:attrNameLst>
                                          <p:attrName>style.visibility</p:attrName>
                                        </p:attrNameLst>
                                      </p:cBhvr>
                                      <p:to>
                                        <p:strVal val="visible"/>
                                      </p:to>
                                    </p:set>
                                    <p:animEffect transition="in" filter="wipe(left)">
                                      <p:cBhvr>
                                        <p:cTn id="47" dur="500"/>
                                        <p:tgtEl>
                                          <p:spTgt spid="5940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59403"/>
                                        </p:tgtEl>
                                        <p:attrNameLst>
                                          <p:attrName>style.visibility</p:attrName>
                                        </p:attrNameLst>
                                      </p:cBhvr>
                                      <p:to>
                                        <p:strVal val="visible"/>
                                      </p:to>
                                    </p:set>
                                    <p:animEffect transition="in" filter="wipe(left)">
                                      <p:cBhvr>
                                        <p:cTn id="52" dur="500"/>
                                        <p:tgtEl>
                                          <p:spTgt spid="59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9" grpId="0" autoUpdateAnimBg="0"/>
      <p:bldP spid="59400" grpId="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1796" name="Text Box 4"/>
          <p:cNvSpPr txBox="1">
            <a:spLocks noChangeArrowheads="1"/>
          </p:cNvSpPr>
          <p:nvPr/>
        </p:nvSpPr>
        <p:spPr bwMode="auto">
          <a:xfrm>
            <a:off x="144463" y="188913"/>
            <a:ext cx="8748712" cy="2544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5000"/>
              </a:lnSpc>
              <a:spcBef>
                <a:spcPct val="50000"/>
              </a:spcBef>
            </a:pPr>
            <a:r>
              <a:rPr kumimoji="1" lang="zh-CN" altLang="en-US" sz="2800" b="1">
                <a:solidFill>
                  <a:srgbClr val="FFFF00"/>
                </a:solidFill>
                <a:latin typeface="Times New Roman" panose="02020603050405020304" pitchFamily="18" charset="0"/>
              </a:rPr>
              <a:t>例</a:t>
            </a:r>
            <a:r>
              <a:rPr kumimoji="1" lang="en-US" altLang="zh-CN" sz="2800" b="1">
                <a:solidFill>
                  <a:srgbClr val="FFFF00"/>
                </a:solidFill>
                <a:latin typeface="Times New Roman" panose="02020603050405020304" pitchFamily="18" charset="0"/>
              </a:rPr>
              <a:t>12.</a:t>
            </a:r>
            <a:r>
              <a:rPr kumimoji="1" lang="en-US" altLang="zh-CN" sz="2800" b="1">
                <a:solidFill>
                  <a:schemeClr val="hlink"/>
                </a:solidFill>
                <a:latin typeface="Times New Roman" panose="02020603050405020304" pitchFamily="18" charset="0"/>
              </a:rPr>
              <a:t> </a:t>
            </a:r>
            <a:r>
              <a:rPr kumimoji="1" lang="zh-CN" altLang="en-US" sz="2800" b="1">
                <a:latin typeface="Times New Roman" panose="02020603050405020304" pitchFamily="18" charset="0"/>
              </a:rPr>
              <a:t>一同轴电缆由很长的直导线和套在它外面的同轴圆筒构成，导线的半径为</a:t>
            </a:r>
            <a:r>
              <a:rPr kumimoji="1" lang="en-US" altLang="zh-CN" sz="2800" b="1" i="1">
                <a:latin typeface="Times New Roman" panose="02020603050405020304" pitchFamily="18" charset="0"/>
              </a:rPr>
              <a:t>R</a:t>
            </a:r>
            <a:r>
              <a:rPr kumimoji="1" lang="en-US" altLang="zh-CN" sz="2800" b="1" baseline="-25000">
                <a:latin typeface="Times New Roman" panose="02020603050405020304" pitchFamily="18" charset="0"/>
              </a:rPr>
              <a:t>1 </a:t>
            </a:r>
            <a:r>
              <a:rPr kumimoji="1" lang="zh-CN" altLang="en-US" sz="2800" b="1">
                <a:latin typeface="Times New Roman" panose="02020603050405020304" pitchFamily="18" charset="0"/>
              </a:rPr>
              <a:t>，外筒半径为</a:t>
            </a:r>
            <a:r>
              <a:rPr kumimoji="1" lang="en-US" altLang="zh-CN" sz="2800" b="1" i="1">
                <a:latin typeface="Times New Roman" panose="02020603050405020304" pitchFamily="18" charset="0"/>
              </a:rPr>
              <a:t>R</a:t>
            </a:r>
            <a:r>
              <a:rPr kumimoji="1" lang="en-US" altLang="zh-CN" sz="2800" b="1" baseline="-25000">
                <a:latin typeface="Times New Roman" panose="02020603050405020304" pitchFamily="18" charset="0"/>
              </a:rPr>
              <a:t>2</a:t>
            </a:r>
            <a:r>
              <a:rPr kumimoji="1" lang="zh-CN" altLang="en-US" sz="2800" b="1">
                <a:latin typeface="Times New Roman" panose="02020603050405020304" pitchFamily="18" charset="0"/>
              </a:rPr>
              <a:t>，</a:t>
            </a:r>
            <a:r>
              <a:rPr kumimoji="1" lang="zh-CN" altLang="en-US" sz="2800" b="1"/>
              <a:t>其间充满磁导率为</a:t>
            </a:r>
            <a:r>
              <a:rPr kumimoji="1" lang="zh-CN" altLang="en-US" sz="2800" b="1" i="1">
                <a:sym typeface="Symbol" panose="05050102010706020507" pitchFamily="18" charset="2"/>
              </a:rPr>
              <a:t> </a:t>
            </a:r>
            <a:r>
              <a:rPr kumimoji="1" lang="zh-CN" altLang="en-US" sz="2800" b="1">
                <a:sym typeface="Symbol" panose="05050102010706020507" pitchFamily="18" charset="2"/>
              </a:rPr>
              <a:t>的磁介质，</a:t>
            </a:r>
            <a:r>
              <a:rPr kumimoji="1" lang="zh-CN" altLang="en-US" sz="2800" b="1">
                <a:latin typeface="Times New Roman" panose="02020603050405020304" pitchFamily="18" charset="0"/>
              </a:rPr>
              <a:t>稳恒电流 </a:t>
            </a:r>
            <a:r>
              <a:rPr kumimoji="1" lang="en-US" altLang="zh-CN" sz="2800" b="1" i="1">
                <a:latin typeface="Times New Roman" panose="02020603050405020304" pitchFamily="18" charset="0"/>
              </a:rPr>
              <a:t>I</a:t>
            </a:r>
            <a:r>
              <a:rPr kumimoji="1" lang="zh-CN" altLang="en-US" sz="2800" b="1">
                <a:latin typeface="Times New Roman" panose="02020603050405020304" pitchFamily="18" charset="0"/>
              </a:rPr>
              <a:t>经导线流进，外层流出。试计算长为</a:t>
            </a:r>
            <a:r>
              <a:rPr kumimoji="1" lang="en-US" altLang="zh-CN" sz="2800" b="1" i="1">
                <a:latin typeface="Times New Roman" panose="02020603050405020304" pitchFamily="18" charset="0"/>
              </a:rPr>
              <a:t>l </a:t>
            </a:r>
            <a:r>
              <a:rPr kumimoji="1" lang="zh-CN" altLang="en-US" sz="2800" b="1">
                <a:latin typeface="Times New Roman" panose="02020603050405020304" pitchFamily="18" charset="0"/>
              </a:rPr>
              <a:t>的一段电缆内的磁场能量和自感系数。</a:t>
            </a:r>
          </a:p>
        </p:txBody>
      </p:sp>
      <p:grpSp>
        <p:nvGrpSpPr>
          <p:cNvPr id="161797" name="Group 5"/>
          <p:cNvGrpSpPr/>
          <p:nvPr/>
        </p:nvGrpSpPr>
        <p:grpSpPr bwMode="auto">
          <a:xfrm>
            <a:off x="6129338" y="2601913"/>
            <a:ext cx="2763837" cy="4211637"/>
            <a:chOff x="3606" y="1434"/>
            <a:chExt cx="1741" cy="2653"/>
          </a:xfrm>
        </p:grpSpPr>
        <p:sp>
          <p:nvSpPr>
            <p:cNvPr id="81934" name="Rectangle 6"/>
            <p:cNvSpPr>
              <a:spLocks noChangeArrowheads="1"/>
            </p:cNvSpPr>
            <p:nvPr/>
          </p:nvSpPr>
          <p:spPr bwMode="auto">
            <a:xfrm>
              <a:off x="3606" y="1444"/>
              <a:ext cx="389" cy="2638"/>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81935" name="Picture 7" descr="8-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42" y="1434"/>
              <a:ext cx="1605" cy="2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1803" name="Rectangle 11"/>
          <p:cNvSpPr>
            <a:spLocks noChangeArrowheads="1"/>
          </p:cNvSpPr>
          <p:nvPr/>
        </p:nvSpPr>
        <p:spPr bwMode="auto">
          <a:xfrm>
            <a:off x="611188" y="2565400"/>
            <a:ext cx="8651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a:solidFill>
                  <a:srgbClr val="FFFF00"/>
                </a:solidFill>
                <a:latin typeface="黑体" panose="02010609060101010101" pitchFamily="49" charset="-122"/>
                <a:ea typeface="黑体" panose="02010609060101010101" pitchFamily="49" charset="-122"/>
                <a:sym typeface="Symbol" panose="05050102010706020507" pitchFamily="18" charset="2"/>
              </a:rPr>
              <a:t>解：</a:t>
            </a:r>
          </a:p>
        </p:txBody>
      </p:sp>
      <p:grpSp>
        <p:nvGrpSpPr>
          <p:cNvPr id="161806" name="Group 14"/>
          <p:cNvGrpSpPr/>
          <p:nvPr/>
        </p:nvGrpSpPr>
        <p:grpSpPr bwMode="auto">
          <a:xfrm>
            <a:off x="1547813" y="2565400"/>
            <a:ext cx="3314700" cy="850900"/>
            <a:chOff x="202" y="2078"/>
            <a:chExt cx="2088" cy="536"/>
          </a:xfrm>
        </p:grpSpPr>
        <p:graphicFrame>
          <p:nvGraphicFramePr>
            <p:cNvPr id="81932" name="Object 10"/>
            <p:cNvGraphicFramePr>
              <a:graphicFrameLocks noChangeAspect="1"/>
            </p:cNvGraphicFramePr>
            <p:nvPr/>
          </p:nvGraphicFramePr>
          <p:xfrm>
            <a:off x="202" y="2173"/>
            <a:ext cx="531" cy="354"/>
          </p:xfrm>
          <a:graphic>
            <a:graphicData uri="http://schemas.openxmlformats.org/presentationml/2006/ole">
              <mc:AlternateContent xmlns:mc="http://schemas.openxmlformats.org/markup-compatibility/2006">
                <mc:Choice xmlns:v="urn:schemas-microsoft-com:vml" Requires="v">
                  <p:oleObj spid="_x0000_s100374" name="Equation" r:id="rId4" imgW="8229600" imgH="5486400" progId="">
                    <p:embed/>
                  </p:oleObj>
                </mc:Choice>
                <mc:Fallback>
                  <p:oleObj name="Equation" r:id="rId4" imgW="8229600" imgH="5486400" progId="">
                    <p:embed/>
                    <p:pic>
                      <p:nvPicPr>
                        <p:cNvPr id="0" name="Object 10" descr="image28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 y="2173"/>
                          <a:ext cx="531" cy="3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33" name="Object 13"/>
            <p:cNvGraphicFramePr>
              <a:graphicFrameLocks noChangeAspect="1"/>
            </p:cNvGraphicFramePr>
            <p:nvPr/>
          </p:nvGraphicFramePr>
          <p:xfrm>
            <a:off x="793" y="2078"/>
            <a:ext cx="1497" cy="536"/>
          </p:xfrm>
          <a:graphic>
            <a:graphicData uri="http://schemas.openxmlformats.org/presentationml/2006/ole">
              <mc:AlternateContent xmlns:mc="http://schemas.openxmlformats.org/markup-compatibility/2006">
                <mc:Choice xmlns:v="urn:schemas-microsoft-com:vml" Requires="v">
                  <p:oleObj spid="_x0000_s100375" name="Equation" r:id="rId6" imgW="28956000" imgH="10363200" progId="">
                    <p:embed/>
                  </p:oleObj>
                </mc:Choice>
                <mc:Fallback>
                  <p:oleObj name="Equation" r:id="rId6" imgW="28956000" imgH="10363200" progId="">
                    <p:embed/>
                    <p:pic>
                      <p:nvPicPr>
                        <p:cNvPr id="0" name="Object 13" descr="image28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3" y="2078"/>
                          <a:ext cx="1497" cy="5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61807" name="Group 15"/>
          <p:cNvGrpSpPr/>
          <p:nvPr/>
        </p:nvGrpSpPr>
        <p:grpSpPr bwMode="auto">
          <a:xfrm>
            <a:off x="1547813" y="3429000"/>
            <a:ext cx="3455987" cy="774700"/>
            <a:chOff x="192" y="2102"/>
            <a:chExt cx="2177" cy="488"/>
          </a:xfrm>
        </p:grpSpPr>
        <p:graphicFrame>
          <p:nvGraphicFramePr>
            <p:cNvPr id="81930" name="Object 16"/>
            <p:cNvGraphicFramePr>
              <a:graphicFrameLocks noChangeAspect="1"/>
            </p:cNvGraphicFramePr>
            <p:nvPr/>
          </p:nvGraphicFramePr>
          <p:xfrm>
            <a:off x="192" y="2173"/>
            <a:ext cx="551" cy="354"/>
          </p:xfrm>
          <a:graphic>
            <a:graphicData uri="http://schemas.openxmlformats.org/presentationml/2006/ole">
              <mc:AlternateContent xmlns:mc="http://schemas.openxmlformats.org/markup-compatibility/2006">
                <mc:Choice xmlns:v="urn:schemas-microsoft-com:vml" Requires="v">
                  <p:oleObj spid="_x0000_s100376" name="Equation" r:id="rId8" imgW="8534400" imgH="5486400" progId="">
                    <p:embed/>
                  </p:oleObj>
                </mc:Choice>
                <mc:Fallback>
                  <p:oleObj name="Equation" r:id="rId8" imgW="8534400" imgH="5486400" progId="">
                    <p:embed/>
                    <p:pic>
                      <p:nvPicPr>
                        <p:cNvPr id="0" name="Object 16" descr="image28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2" y="2173"/>
                          <a:ext cx="551" cy="3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31" name="Object 17"/>
            <p:cNvGraphicFramePr>
              <a:graphicFrameLocks noChangeAspect="1"/>
            </p:cNvGraphicFramePr>
            <p:nvPr/>
          </p:nvGraphicFramePr>
          <p:xfrm>
            <a:off x="714" y="2102"/>
            <a:ext cx="1655" cy="488"/>
          </p:xfrm>
          <a:graphic>
            <a:graphicData uri="http://schemas.openxmlformats.org/presentationml/2006/ole">
              <mc:AlternateContent xmlns:mc="http://schemas.openxmlformats.org/markup-compatibility/2006">
                <mc:Choice xmlns:v="urn:schemas-microsoft-com:vml" Requires="v">
                  <p:oleObj spid="_x0000_s100377" name="Equation" r:id="rId10" imgW="32004000" imgH="9448800" progId="">
                    <p:embed/>
                  </p:oleObj>
                </mc:Choice>
                <mc:Fallback>
                  <p:oleObj name="Equation" r:id="rId10" imgW="32004000" imgH="9448800" progId="">
                    <p:embed/>
                    <p:pic>
                      <p:nvPicPr>
                        <p:cNvPr id="0" name="Object 17" descr="image28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4" y="2102"/>
                          <a:ext cx="1655" cy="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81927" name="Object 18"/>
          <p:cNvGraphicFramePr>
            <a:graphicFrameLocks noChangeAspect="1"/>
          </p:cNvGraphicFramePr>
          <p:nvPr/>
        </p:nvGraphicFramePr>
        <p:xfrm>
          <a:off x="3733800" y="1778000"/>
          <a:ext cx="914400" cy="198438"/>
        </p:xfrm>
        <a:graphic>
          <a:graphicData uri="http://schemas.openxmlformats.org/presentationml/2006/ole">
            <mc:AlternateContent xmlns:mc="http://schemas.openxmlformats.org/markup-compatibility/2006">
              <mc:Choice xmlns:v="urn:schemas-microsoft-com:vml" Requires="v">
                <p:oleObj spid="_x0000_s100378" name="Equation" r:id="rId12" imgW="2743200" imgH="4267200" progId="">
                  <p:embed/>
                </p:oleObj>
              </mc:Choice>
              <mc:Fallback>
                <p:oleObj name="Equation" r:id="rId12" imgW="2743200" imgH="4267200" progId="">
                  <p:embed/>
                  <p:pic>
                    <p:nvPicPr>
                      <p:cNvPr id="0" name="Object 18" descr="image28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33800" y="1778000"/>
                        <a:ext cx="914400" cy="198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1811" name="Object 19"/>
          <p:cNvGraphicFramePr>
            <a:graphicFrameLocks noChangeAspect="1"/>
          </p:cNvGraphicFramePr>
          <p:nvPr/>
        </p:nvGraphicFramePr>
        <p:xfrm>
          <a:off x="1547813" y="4298950"/>
          <a:ext cx="2808287" cy="1001713"/>
        </p:xfrm>
        <a:graphic>
          <a:graphicData uri="http://schemas.openxmlformats.org/presentationml/2006/ole">
            <mc:AlternateContent xmlns:mc="http://schemas.openxmlformats.org/markup-compatibility/2006">
              <mc:Choice xmlns:v="urn:schemas-microsoft-com:vml" Requires="v">
                <p:oleObj spid="_x0000_s100379" name="Equation" r:id="rId14" imgW="30784800" imgH="10972800" progId="">
                  <p:embed/>
                </p:oleObj>
              </mc:Choice>
              <mc:Fallback>
                <p:oleObj name="Equation" r:id="rId14" imgW="30784800" imgH="10972800" progId="">
                  <p:embed/>
                  <p:pic>
                    <p:nvPicPr>
                      <p:cNvPr id="0" name="Object 19" descr="image29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47813" y="4298950"/>
                        <a:ext cx="2808287" cy="1001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1812" name="Object 20"/>
          <p:cNvGraphicFramePr>
            <a:graphicFrameLocks noChangeAspect="1"/>
          </p:cNvGraphicFramePr>
          <p:nvPr/>
        </p:nvGraphicFramePr>
        <p:xfrm>
          <a:off x="1547813" y="5391150"/>
          <a:ext cx="2363787" cy="917575"/>
        </p:xfrm>
        <a:graphic>
          <a:graphicData uri="http://schemas.openxmlformats.org/presentationml/2006/ole">
            <mc:AlternateContent xmlns:mc="http://schemas.openxmlformats.org/markup-compatibility/2006">
              <mc:Choice xmlns:v="urn:schemas-microsoft-com:vml" Requires="v">
                <p:oleObj spid="_x0000_s100380" name="Equation" r:id="rId16" imgW="25908000" imgH="10058400" progId="">
                  <p:embed/>
                </p:oleObj>
              </mc:Choice>
              <mc:Fallback>
                <p:oleObj name="Equation" r:id="rId16" imgW="25908000" imgH="10058400" progId="">
                  <p:embed/>
                  <p:pic>
                    <p:nvPicPr>
                      <p:cNvPr id="0" name="Object 20" descr="image29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47813" y="5391150"/>
                        <a:ext cx="2363787" cy="917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61796"/>
                                        </p:tgtEl>
                                        <p:attrNameLst>
                                          <p:attrName>style.visibility</p:attrName>
                                        </p:attrNameLst>
                                      </p:cBhvr>
                                      <p:to>
                                        <p:strVal val="visible"/>
                                      </p:to>
                                    </p:set>
                                    <p:animEffect transition="in" filter="box(out)">
                                      <p:cBhvr>
                                        <p:cTn id="7" dur="500"/>
                                        <p:tgtEl>
                                          <p:spTgt spid="1617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1797"/>
                                        </p:tgtEl>
                                        <p:attrNameLst>
                                          <p:attrName>style.visibility</p:attrName>
                                        </p:attrNameLst>
                                      </p:cBhvr>
                                      <p:to>
                                        <p:strVal val="visible"/>
                                      </p:to>
                                    </p:set>
                                    <p:animEffect transition="in" filter="fade">
                                      <p:cBhvr>
                                        <p:cTn id="12" dur="1000"/>
                                        <p:tgtEl>
                                          <p:spTgt spid="161797"/>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288" fill="hold" grpId="0" nodeType="clickEffect">
                                  <p:stCondLst>
                                    <p:cond delay="0"/>
                                  </p:stCondLst>
                                  <p:childTnLst>
                                    <p:set>
                                      <p:cBhvr>
                                        <p:cTn id="16" dur="1" fill="hold">
                                          <p:stCondLst>
                                            <p:cond delay="0"/>
                                          </p:stCondLst>
                                        </p:cTn>
                                        <p:tgtEl>
                                          <p:spTgt spid="161803"/>
                                        </p:tgtEl>
                                        <p:attrNameLst>
                                          <p:attrName>style.visibility</p:attrName>
                                        </p:attrNameLst>
                                      </p:cBhvr>
                                      <p:to>
                                        <p:strVal val="visible"/>
                                      </p:to>
                                    </p:set>
                                    <p:anim calcmode="lin" valueType="num">
                                      <p:cBhvr>
                                        <p:cTn id="17" dur="500" fill="hold"/>
                                        <p:tgtEl>
                                          <p:spTgt spid="161803"/>
                                        </p:tgtEl>
                                        <p:attrNameLst>
                                          <p:attrName>ppt_w</p:attrName>
                                        </p:attrNameLst>
                                      </p:cBhvr>
                                      <p:tavLst>
                                        <p:tav tm="0">
                                          <p:val>
                                            <p:strVal val="4/3*#ppt_w"/>
                                          </p:val>
                                        </p:tav>
                                        <p:tav tm="100000">
                                          <p:val>
                                            <p:strVal val="#ppt_w"/>
                                          </p:val>
                                        </p:tav>
                                      </p:tavLst>
                                    </p:anim>
                                    <p:anim calcmode="lin" valueType="num">
                                      <p:cBhvr>
                                        <p:cTn id="18" dur="500" fill="hold"/>
                                        <p:tgtEl>
                                          <p:spTgt spid="161803"/>
                                        </p:tgtEl>
                                        <p:attrNameLst>
                                          <p:attrName>ppt_h</p:attrName>
                                        </p:attrNameLst>
                                      </p:cBhvr>
                                      <p:tavLst>
                                        <p:tav tm="0">
                                          <p:val>
                                            <p:strVal val="4/3*#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161806"/>
                                        </p:tgtEl>
                                        <p:attrNameLst>
                                          <p:attrName>style.visibility</p:attrName>
                                        </p:attrNameLst>
                                      </p:cBhvr>
                                      <p:to>
                                        <p:strVal val="visible"/>
                                      </p:to>
                                    </p:set>
                                    <p:animEffect transition="in" filter="box(in)">
                                      <p:cBhvr>
                                        <p:cTn id="23" dur="500"/>
                                        <p:tgtEl>
                                          <p:spTgt spid="161806"/>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161807"/>
                                        </p:tgtEl>
                                        <p:attrNameLst>
                                          <p:attrName>style.visibility</p:attrName>
                                        </p:attrNameLst>
                                      </p:cBhvr>
                                      <p:to>
                                        <p:strVal val="visible"/>
                                      </p:to>
                                    </p:set>
                                    <p:animEffect transition="in" filter="box(in)">
                                      <p:cBhvr>
                                        <p:cTn id="28" dur="500"/>
                                        <p:tgtEl>
                                          <p:spTgt spid="161807"/>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nodeType="clickEffect">
                                  <p:stCondLst>
                                    <p:cond delay="0"/>
                                  </p:stCondLst>
                                  <p:childTnLst>
                                    <p:set>
                                      <p:cBhvr>
                                        <p:cTn id="32" dur="1" fill="hold">
                                          <p:stCondLst>
                                            <p:cond delay="0"/>
                                          </p:stCondLst>
                                        </p:cTn>
                                        <p:tgtEl>
                                          <p:spTgt spid="161811"/>
                                        </p:tgtEl>
                                        <p:attrNameLst>
                                          <p:attrName>style.visibility</p:attrName>
                                        </p:attrNameLst>
                                      </p:cBhvr>
                                      <p:to>
                                        <p:strVal val="visible"/>
                                      </p:to>
                                    </p:set>
                                    <p:animEffect transition="in" filter="box(in)">
                                      <p:cBhvr>
                                        <p:cTn id="33" dur="500"/>
                                        <p:tgtEl>
                                          <p:spTgt spid="161811"/>
                                        </p:tgtEl>
                                      </p:cBhvr>
                                    </p:animEffect>
                                  </p:childTnLst>
                                </p:cTn>
                              </p:par>
                            </p:childTnLst>
                          </p:cTn>
                        </p:par>
                      </p:childTnLst>
                    </p:cTn>
                  </p:par>
                  <p:par>
                    <p:cTn id="34" fill="hold">
                      <p:stCondLst>
                        <p:cond delay="indefinite"/>
                      </p:stCondLst>
                      <p:childTnLst>
                        <p:par>
                          <p:cTn id="35" fill="hold">
                            <p:stCondLst>
                              <p:cond delay="0"/>
                            </p:stCondLst>
                            <p:childTnLst>
                              <p:par>
                                <p:cTn id="36" presetID="4" presetClass="entr" presetSubtype="16" fill="hold" nodeType="clickEffect">
                                  <p:stCondLst>
                                    <p:cond delay="0"/>
                                  </p:stCondLst>
                                  <p:childTnLst>
                                    <p:set>
                                      <p:cBhvr>
                                        <p:cTn id="37" dur="1" fill="hold">
                                          <p:stCondLst>
                                            <p:cond delay="0"/>
                                          </p:stCondLst>
                                        </p:cTn>
                                        <p:tgtEl>
                                          <p:spTgt spid="161812"/>
                                        </p:tgtEl>
                                        <p:attrNameLst>
                                          <p:attrName>style.visibility</p:attrName>
                                        </p:attrNameLst>
                                      </p:cBhvr>
                                      <p:to>
                                        <p:strVal val="visible"/>
                                      </p:to>
                                    </p:set>
                                    <p:animEffect transition="in" filter="box(in)">
                                      <p:cBhvr>
                                        <p:cTn id="38" dur="500"/>
                                        <p:tgtEl>
                                          <p:spTgt spid="1618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796" grpId="0" autoUpdateAnimBg="0"/>
      <p:bldP spid="161803" grpId="0"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62821" name="Object 5"/>
          <p:cNvGraphicFramePr>
            <a:graphicFrameLocks noChangeAspect="1"/>
          </p:cNvGraphicFramePr>
          <p:nvPr/>
        </p:nvGraphicFramePr>
        <p:xfrm>
          <a:off x="323850" y="260350"/>
          <a:ext cx="5257800" cy="941388"/>
        </p:xfrm>
        <a:graphic>
          <a:graphicData uri="http://schemas.openxmlformats.org/presentationml/2006/ole">
            <mc:AlternateContent xmlns:mc="http://schemas.openxmlformats.org/markup-compatibility/2006">
              <mc:Choice xmlns:v="urn:schemas-microsoft-com:vml" Requires="v">
                <p:oleObj spid="_x0000_s101398" name="Equation" r:id="rId3" imgW="61264800" imgH="10972800" progId="">
                  <p:embed/>
                </p:oleObj>
              </mc:Choice>
              <mc:Fallback>
                <p:oleObj name="Equation" r:id="rId3" imgW="61264800" imgH="10972800" progId="">
                  <p:embed/>
                  <p:pic>
                    <p:nvPicPr>
                      <p:cNvPr id="0" name="Object 5" descr="image2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260350"/>
                        <a:ext cx="5257800" cy="941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2822" name="Object 6"/>
          <p:cNvGraphicFramePr>
            <a:graphicFrameLocks noChangeAspect="1"/>
          </p:cNvGraphicFramePr>
          <p:nvPr/>
        </p:nvGraphicFramePr>
        <p:xfrm>
          <a:off x="874713" y="981075"/>
          <a:ext cx="1104900" cy="911225"/>
        </p:xfrm>
        <a:graphic>
          <a:graphicData uri="http://schemas.openxmlformats.org/presentationml/2006/ole">
            <mc:AlternateContent xmlns:mc="http://schemas.openxmlformats.org/markup-compatibility/2006">
              <mc:Choice xmlns:v="urn:schemas-microsoft-com:vml" Requires="v">
                <p:oleObj spid="_x0000_s101399" name="Equation" r:id="rId5" imgW="12192000" imgH="10058400" progId="">
                  <p:embed/>
                </p:oleObj>
              </mc:Choice>
              <mc:Fallback>
                <p:oleObj name="Equation" r:id="rId5" imgW="12192000" imgH="10058400" progId="">
                  <p:embed/>
                  <p:pic>
                    <p:nvPicPr>
                      <p:cNvPr id="0" name="Object 6" descr="image29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4713" y="981075"/>
                        <a:ext cx="1104900" cy="911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2823" name="Object 7"/>
          <p:cNvGraphicFramePr>
            <a:graphicFrameLocks noChangeAspect="1"/>
          </p:cNvGraphicFramePr>
          <p:nvPr/>
        </p:nvGraphicFramePr>
        <p:xfrm>
          <a:off x="468313" y="1989138"/>
          <a:ext cx="4892675" cy="863600"/>
        </p:xfrm>
        <a:graphic>
          <a:graphicData uri="http://schemas.openxmlformats.org/presentationml/2006/ole">
            <mc:AlternateContent xmlns:mc="http://schemas.openxmlformats.org/markup-compatibility/2006">
              <mc:Choice xmlns:v="urn:schemas-microsoft-com:vml" Requires="v">
                <p:oleObj spid="_x0000_s101400" name="Equation" r:id="rId7" imgW="56997600" imgH="10058400" progId="">
                  <p:embed/>
                </p:oleObj>
              </mc:Choice>
              <mc:Fallback>
                <p:oleObj name="Equation" r:id="rId7" imgW="56997600" imgH="10058400" progId="">
                  <p:embed/>
                  <p:pic>
                    <p:nvPicPr>
                      <p:cNvPr id="0" name="Object 7" descr="image29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8313" y="1989138"/>
                        <a:ext cx="4892675"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2824" name="Object 8"/>
          <p:cNvGraphicFramePr>
            <a:graphicFrameLocks noChangeAspect="1"/>
          </p:cNvGraphicFramePr>
          <p:nvPr/>
        </p:nvGraphicFramePr>
        <p:xfrm>
          <a:off x="615950" y="2940050"/>
          <a:ext cx="1739900" cy="993775"/>
        </p:xfrm>
        <a:graphic>
          <a:graphicData uri="http://schemas.openxmlformats.org/presentationml/2006/ole">
            <mc:AlternateContent xmlns:mc="http://schemas.openxmlformats.org/markup-compatibility/2006">
              <mc:Choice xmlns:v="urn:schemas-microsoft-com:vml" Requires="v">
                <p:oleObj spid="_x0000_s101401" name="Equation" r:id="rId9" imgW="19202400" imgH="10972800" progId="">
                  <p:embed/>
                </p:oleObj>
              </mc:Choice>
              <mc:Fallback>
                <p:oleObj name="Equation" r:id="rId9" imgW="19202400" imgH="10972800" progId="">
                  <p:embed/>
                  <p:pic>
                    <p:nvPicPr>
                      <p:cNvPr id="0" name="Object 8" descr="image29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5950" y="2940050"/>
                        <a:ext cx="1739900" cy="993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82950" name="Group 9"/>
          <p:cNvGrpSpPr/>
          <p:nvPr/>
        </p:nvGrpSpPr>
        <p:grpSpPr bwMode="auto">
          <a:xfrm>
            <a:off x="6084888" y="476250"/>
            <a:ext cx="2763837" cy="4211638"/>
            <a:chOff x="3606" y="1434"/>
            <a:chExt cx="1741" cy="2653"/>
          </a:xfrm>
        </p:grpSpPr>
        <p:sp>
          <p:nvSpPr>
            <p:cNvPr id="82954" name="Rectangle 10"/>
            <p:cNvSpPr>
              <a:spLocks noChangeArrowheads="1"/>
            </p:cNvSpPr>
            <p:nvPr/>
          </p:nvSpPr>
          <p:spPr bwMode="auto">
            <a:xfrm>
              <a:off x="3606" y="1444"/>
              <a:ext cx="389" cy="2638"/>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82955" name="Picture 11" descr="8-2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742" y="1434"/>
              <a:ext cx="1605" cy="2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162828" name="Object 12"/>
          <p:cNvGraphicFramePr>
            <a:graphicFrameLocks noChangeAspect="1"/>
          </p:cNvGraphicFramePr>
          <p:nvPr/>
        </p:nvGraphicFramePr>
        <p:xfrm>
          <a:off x="450850" y="4149725"/>
          <a:ext cx="4929188" cy="996950"/>
        </p:xfrm>
        <a:graphic>
          <a:graphicData uri="http://schemas.openxmlformats.org/presentationml/2006/ole">
            <mc:AlternateContent xmlns:mc="http://schemas.openxmlformats.org/markup-compatibility/2006">
              <mc:Choice xmlns:v="urn:schemas-microsoft-com:vml" Requires="v">
                <p:oleObj spid="_x0000_s101402" name="Equation" r:id="rId12" imgW="54254400" imgH="10972800" progId="">
                  <p:embed/>
                </p:oleObj>
              </mc:Choice>
              <mc:Fallback>
                <p:oleObj name="Equation" r:id="rId12" imgW="54254400" imgH="10972800" progId="">
                  <p:embed/>
                  <p:pic>
                    <p:nvPicPr>
                      <p:cNvPr id="0" name="Object 12" descr="image29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0850" y="4149725"/>
                        <a:ext cx="4929188" cy="996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2829" name="Object 13"/>
          <p:cNvGraphicFramePr>
            <a:graphicFrameLocks noChangeAspect="1"/>
          </p:cNvGraphicFramePr>
          <p:nvPr/>
        </p:nvGraphicFramePr>
        <p:xfrm>
          <a:off x="395288" y="5084763"/>
          <a:ext cx="1944687" cy="1057275"/>
        </p:xfrm>
        <a:graphic>
          <a:graphicData uri="http://schemas.openxmlformats.org/presentationml/2006/ole">
            <mc:AlternateContent xmlns:mc="http://schemas.openxmlformats.org/markup-compatibility/2006">
              <mc:Choice xmlns:v="urn:schemas-microsoft-com:vml" Requires="v">
                <p:oleObj spid="_x0000_s101403" name="Equation" r:id="rId14" imgW="17373600" imgH="9448800" progId="">
                  <p:embed/>
                </p:oleObj>
              </mc:Choice>
              <mc:Fallback>
                <p:oleObj name="Equation" r:id="rId14" imgW="17373600" imgH="9448800" progId="">
                  <p:embed/>
                  <p:pic>
                    <p:nvPicPr>
                      <p:cNvPr id="0" name="Object 13" descr="image29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5288" y="5084763"/>
                        <a:ext cx="1944687" cy="1057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2830" name="Object 14"/>
          <p:cNvGraphicFramePr>
            <a:graphicFrameLocks noChangeAspect="1"/>
          </p:cNvGraphicFramePr>
          <p:nvPr/>
        </p:nvGraphicFramePr>
        <p:xfrm>
          <a:off x="3492500" y="5300663"/>
          <a:ext cx="2520950" cy="922337"/>
        </p:xfrm>
        <a:graphic>
          <a:graphicData uri="http://schemas.openxmlformats.org/presentationml/2006/ole">
            <mc:AlternateContent xmlns:mc="http://schemas.openxmlformats.org/markup-compatibility/2006">
              <mc:Choice xmlns:v="urn:schemas-microsoft-com:vml" Requires="v">
                <p:oleObj spid="_x0000_s101404" name="Equation" r:id="rId16" imgW="28346400" imgH="10363200" progId="">
                  <p:embed/>
                </p:oleObj>
              </mc:Choice>
              <mc:Fallback>
                <p:oleObj name="Equation" r:id="rId16" imgW="28346400" imgH="10363200" progId="">
                  <p:embed/>
                  <p:pic>
                    <p:nvPicPr>
                      <p:cNvPr id="0" name="Object 14" descr="image29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492500" y="5300663"/>
                        <a:ext cx="2520950" cy="922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62821"/>
                                        </p:tgtEl>
                                        <p:attrNameLst>
                                          <p:attrName>style.visibility</p:attrName>
                                        </p:attrNameLst>
                                      </p:cBhvr>
                                      <p:to>
                                        <p:strVal val="visible"/>
                                      </p:to>
                                    </p:set>
                                    <p:animEffect transition="in" filter="box(in)">
                                      <p:cBhvr>
                                        <p:cTn id="7" dur="500"/>
                                        <p:tgtEl>
                                          <p:spTgt spid="16282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62822"/>
                                        </p:tgtEl>
                                        <p:attrNameLst>
                                          <p:attrName>style.visibility</p:attrName>
                                        </p:attrNameLst>
                                      </p:cBhvr>
                                      <p:to>
                                        <p:strVal val="visible"/>
                                      </p:to>
                                    </p:set>
                                    <p:animEffect transition="in" filter="box(in)">
                                      <p:cBhvr>
                                        <p:cTn id="12" dur="500"/>
                                        <p:tgtEl>
                                          <p:spTgt spid="16282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62823"/>
                                        </p:tgtEl>
                                        <p:attrNameLst>
                                          <p:attrName>style.visibility</p:attrName>
                                        </p:attrNameLst>
                                      </p:cBhvr>
                                      <p:to>
                                        <p:strVal val="visible"/>
                                      </p:to>
                                    </p:set>
                                    <p:animEffect transition="in" filter="box(in)">
                                      <p:cBhvr>
                                        <p:cTn id="17" dur="500"/>
                                        <p:tgtEl>
                                          <p:spTgt spid="162823"/>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62824"/>
                                        </p:tgtEl>
                                        <p:attrNameLst>
                                          <p:attrName>style.visibility</p:attrName>
                                        </p:attrNameLst>
                                      </p:cBhvr>
                                      <p:to>
                                        <p:strVal val="visible"/>
                                      </p:to>
                                    </p:set>
                                    <p:animEffect transition="in" filter="box(in)">
                                      <p:cBhvr>
                                        <p:cTn id="22" dur="500"/>
                                        <p:tgtEl>
                                          <p:spTgt spid="162824"/>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162828"/>
                                        </p:tgtEl>
                                        <p:attrNameLst>
                                          <p:attrName>style.visibility</p:attrName>
                                        </p:attrNameLst>
                                      </p:cBhvr>
                                      <p:to>
                                        <p:strVal val="visible"/>
                                      </p:to>
                                    </p:set>
                                    <p:animEffect transition="in" filter="box(in)">
                                      <p:cBhvr>
                                        <p:cTn id="27" dur="500"/>
                                        <p:tgtEl>
                                          <p:spTgt spid="162828"/>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162829"/>
                                        </p:tgtEl>
                                        <p:attrNameLst>
                                          <p:attrName>style.visibility</p:attrName>
                                        </p:attrNameLst>
                                      </p:cBhvr>
                                      <p:to>
                                        <p:strVal val="visible"/>
                                      </p:to>
                                    </p:set>
                                    <p:animEffect transition="in" filter="box(in)">
                                      <p:cBhvr>
                                        <p:cTn id="32" dur="500"/>
                                        <p:tgtEl>
                                          <p:spTgt spid="162829"/>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162830"/>
                                        </p:tgtEl>
                                        <p:attrNameLst>
                                          <p:attrName>style.visibility</p:attrName>
                                        </p:attrNameLst>
                                      </p:cBhvr>
                                      <p:to>
                                        <p:strVal val="visible"/>
                                      </p:to>
                                    </p:set>
                                    <p:animEffect transition="in" filter="box(in)">
                                      <p:cBhvr>
                                        <p:cTn id="37" dur="500"/>
                                        <p:tgtEl>
                                          <p:spTgt spid="1628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1427" name="Rectangle 51"/>
          <p:cNvSpPr>
            <a:spLocks noChangeArrowheads="1"/>
          </p:cNvSpPr>
          <p:nvPr/>
        </p:nvSpPr>
        <p:spPr bwMode="auto">
          <a:xfrm>
            <a:off x="2700338" y="44450"/>
            <a:ext cx="5273675"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lvl1pPr algn="ctr">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lgn="ctr">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a:defRPr/>
            </a:pPr>
            <a:r>
              <a:rPr lang="en-US" altLang="zh-CN" b="1">
                <a:latin typeface="黑体" panose="02010609060101010101" pitchFamily="49" charset="-122"/>
                <a:ea typeface="黑体" panose="02010609060101010101" pitchFamily="49" charset="-122"/>
                <a:cs typeface="Times New Roman" panose="02020603050405020304" pitchFamily="18" charset="0"/>
              </a:rPr>
              <a:t>§8.5  </a:t>
            </a:r>
            <a:r>
              <a:rPr lang="zh-CN" altLang="en-US" b="1">
                <a:latin typeface="黑体" panose="02010609060101010101" pitchFamily="49" charset="-122"/>
                <a:ea typeface="黑体" panose="02010609060101010101" pitchFamily="49" charset="-122"/>
                <a:cs typeface="Times New Roman" panose="02020603050405020304" pitchFamily="18" charset="0"/>
              </a:rPr>
              <a:t>位移电流 </a:t>
            </a:r>
          </a:p>
        </p:txBody>
      </p:sp>
      <p:sp>
        <p:nvSpPr>
          <p:cNvPr id="101428" name="Text Box 52"/>
          <p:cNvSpPr txBox="1">
            <a:spLocks noChangeArrowheads="1"/>
          </p:cNvSpPr>
          <p:nvPr/>
        </p:nvSpPr>
        <p:spPr bwMode="auto">
          <a:xfrm>
            <a:off x="755650" y="981075"/>
            <a:ext cx="51831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600" b="1">
                <a:latin typeface="黑体" panose="02010609060101010101" pitchFamily="49" charset="-122"/>
                <a:ea typeface="黑体" panose="02010609060101010101" pitchFamily="49" charset="-122"/>
                <a:cs typeface="Times New Roman" panose="02020603050405020304" pitchFamily="18" charset="0"/>
              </a:rPr>
              <a:t>8-5-1  </a:t>
            </a:r>
            <a:r>
              <a:rPr kumimoji="1" lang="zh-CN" altLang="en-US" sz="3600" b="1">
                <a:latin typeface="黑体" panose="02010609060101010101" pitchFamily="49" charset="-122"/>
                <a:ea typeface="黑体" panose="02010609060101010101" pitchFamily="49" charset="-122"/>
                <a:cs typeface="Times New Roman" panose="02020603050405020304" pitchFamily="18" charset="0"/>
              </a:rPr>
              <a:t>位移电流 </a:t>
            </a:r>
          </a:p>
        </p:txBody>
      </p:sp>
      <p:sp>
        <p:nvSpPr>
          <p:cNvPr id="101431" name="Text Box 55"/>
          <p:cNvSpPr txBox="1">
            <a:spLocks noChangeArrowheads="1"/>
          </p:cNvSpPr>
          <p:nvPr/>
        </p:nvSpPr>
        <p:spPr bwMode="auto">
          <a:xfrm>
            <a:off x="611188" y="1700213"/>
            <a:ext cx="60198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latin typeface="Times New Roman" panose="02020603050405020304" pitchFamily="18" charset="0"/>
              </a:rPr>
              <a:t>稳定电流条件下的安培环路定理：</a:t>
            </a:r>
          </a:p>
        </p:txBody>
      </p:sp>
      <p:graphicFrame>
        <p:nvGraphicFramePr>
          <p:cNvPr id="101432" name="Object 56"/>
          <p:cNvGraphicFramePr>
            <a:graphicFrameLocks noChangeAspect="1"/>
          </p:cNvGraphicFramePr>
          <p:nvPr/>
        </p:nvGraphicFramePr>
        <p:xfrm>
          <a:off x="395288" y="2276475"/>
          <a:ext cx="4379912" cy="788988"/>
        </p:xfrm>
        <a:graphic>
          <a:graphicData uri="http://schemas.openxmlformats.org/presentationml/2006/ole">
            <mc:AlternateContent xmlns:mc="http://schemas.openxmlformats.org/markup-compatibility/2006">
              <mc:Choice xmlns:v="urn:schemas-microsoft-com:vml" Requires="v">
                <p:oleObj spid="_x0000_s102416" name="Equation" r:id="rId3" imgW="1364400" imgH="236520" progId="">
                  <p:embed/>
                </p:oleObj>
              </mc:Choice>
              <mc:Fallback>
                <p:oleObj name="Equation" r:id="rId3" imgW="1364400" imgH="236520" progId="">
                  <p:embed/>
                  <p:pic>
                    <p:nvPicPr>
                      <p:cNvPr id="0" name="Object 56" descr="image2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2276475"/>
                        <a:ext cx="4379912" cy="788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1433" name="Rectangle 57"/>
          <p:cNvSpPr>
            <a:spLocks noChangeArrowheads="1"/>
          </p:cNvSpPr>
          <p:nvPr/>
        </p:nvSpPr>
        <p:spPr bwMode="auto">
          <a:xfrm>
            <a:off x="315913" y="5454650"/>
            <a:ext cx="16637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latin typeface="Times New Roman" panose="02020603050405020304" pitchFamily="18" charset="0"/>
              </a:rPr>
              <a:t>对</a:t>
            </a:r>
            <a:r>
              <a:rPr kumimoji="1" lang="en-US" altLang="zh-CN" sz="2800" b="1" i="1">
                <a:latin typeface="Times New Roman" panose="02020603050405020304" pitchFamily="18" charset="0"/>
              </a:rPr>
              <a:t>S</a:t>
            </a:r>
            <a:r>
              <a:rPr kumimoji="1" lang="en-US" altLang="zh-CN" sz="2800" b="1" baseline="-25000">
                <a:latin typeface="Times New Roman" panose="02020603050405020304" pitchFamily="18" charset="0"/>
              </a:rPr>
              <a:t>1</a:t>
            </a:r>
            <a:r>
              <a:rPr kumimoji="1" lang="zh-CN" altLang="en-US" sz="2800" b="1">
                <a:latin typeface="Times New Roman" panose="02020603050405020304" pitchFamily="18" charset="0"/>
              </a:rPr>
              <a:t>面</a:t>
            </a:r>
          </a:p>
        </p:txBody>
      </p:sp>
      <p:sp>
        <p:nvSpPr>
          <p:cNvPr id="101434" name="Rectangle 58"/>
          <p:cNvSpPr>
            <a:spLocks noChangeArrowheads="1"/>
          </p:cNvSpPr>
          <p:nvPr/>
        </p:nvSpPr>
        <p:spPr bwMode="auto">
          <a:xfrm>
            <a:off x="323850" y="6230938"/>
            <a:ext cx="151923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latin typeface="Times New Roman" panose="02020603050405020304" pitchFamily="18" charset="0"/>
              </a:rPr>
              <a:t>对</a:t>
            </a:r>
            <a:r>
              <a:rPr kumimoji="1" lang="en-US" altLang="zh-CN" sz="2800" b="1" i="1">
                <a:latin typeface="Times New Roman" panose="02020603050405020304" pitchFamily="18" charset="0"/>
              </a:rPr>
              <a:t>S</a:t>
            </a:r>
            <a:r>
              <a:rPr kumimoji="1" lang="en-US" altLang="zh-CN" sz="2800" b="1" baseline="-25000">
                <a:latin typeface="Times New Roman" panose="02020603050405020304" pitchFamily="18" charset="0"/>
              </a:rPr>
              <a:t>2</a:t>
            </a:r>
            <a:r>
              <a:rPr kumimoji="1" lang="zh-CN" altLang="en-US" sz="2800" b="1">
                <a:latin typeface="Times New Roman" panose="02020603050405020304" pitchFamily="18" charset="0"/>
              </a:rPr>
              <a:t>面</a:t>
            </a:r>
          </a:p>
        </p:txBody>
      </p:sp>
      <p:graphicFrame>
        <p:nvGraphicFramePr>
          <p:cNvPr id="101435" name="Object 59"/>
          <p:cNvGraphicFramePr>
            <a:graphicFrameLocks noChangeAspect="1"/>
          </p:cNvGraphicFramePr>
          <p:nvPr/>
        </p:nvGraphicFramePr>
        <p:xfrm>
          <a:off x="1692275" y="5340350"/>
          <a:ext cx="2197100" cy="762000"/>
        </p:xfrm>
        <a:graphic>
          <a:graphicData uri="http://schemas.openxmlformats.org/presentationml/2006/ole">
            <mc:AlternateContent xmlns:mc="http://schemas.openxmlformats.org/markup-compatibility/2006">
              <mc:Choice xmlns:v="urn:schemas-microsoft-com:vml" Requires="v">
                <p:oleObj spid="_x0000_s102417" name="Equation" r:id="rId5" imgW="702720" imgH="236520" progId="">
                  <p:embed/>
                </p:oleObj>
              </mc:Choice>
              <mc:Fallback>
                <p:oleObj name="Equation" r:id="rId5" imgW="702720" imgH="236520" progId="">
                  <p:embed/>
                  <p:pic>
                    <p:nvPicPr>
                      <p:cNvPr id="0" name="Object 59" descr="image30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2275" y="5340350"/>
                        <a:ext cx="21971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1436" name="Object 60"/>
          <p:cNvGraphicFramePr>
            <a:graphicFrameLocks noChangeAspect="1"/>
          </p:cNvGraphicFramePr>
          <p:nvPr/>
        </p:nvGraphicFramePr>
        <p:xfrm>
          <a:off x="1690688" y="6175375"/>
          <a:ext cx="1944687" cy="782638"/>
        </p:xfrm>
        <a:graphic>
          <a:graphicData uri="http://schemas.openxmlformats.org/presentationml/2006/ole">
            <mc:AlternateContent xmlns:mc="http://schemas.openxmlformats.org/markup-compatibility/2006">
              <mc:Choice xmlns:v="urn:schemas-microsoft-com:vml" Requires="v">
                <p:oleObj spid="_x0000_s102418" name="公式" r:id="rId7" imgW="604440" imgH="236520" progId="Equation.3">
                  <p:embed/>
                </p:oleObj>
              </mc:Choice>
              <mc:Fallback>
                <p:oleObj name="公式" r:id="rId7" imgW="604440" imgH="236520" progId="Equation.3">
                  <p:embed/>
                  <p:pic>
                    <p:nvPicPr>
                      <p:cNvPr id="0" name="Object 60" descr="image30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90688" y="6175375"/>
                        <a:ext cx="1944687" cy="782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1437" name="Rectangle 61"/>
          <p:cNvSpPr>
            <a:spLocks noChangeArrowheads="1"/>
          </p:cNvSpPr>
          <p:nvPr/>
        </p:nvSpPr>
        <p:spPr bwMode="auto">
          <a:xfrm>
            <a:off x="180975" y="4854575"/>
            <a:ext cx="23034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FFFF00"/>
                </a:solidFill>
              </a:rPr>
              <a:t>如图情况</a:t>
            </a:r>
          </a:p>
        </p:txBody>
      </p:sp>
      <p:grpSp>
        <p:nvGrpSpPr>
          <p:cNvPr id="101492" name="Group 116"/>
          <p:cNvGrpSpPr/>
          <p:nvPr/>
        </p:nvGrpSpPr>
        <p:grpSpPr bwMode="auto">
          <a:xfrm>
            <a:off x="5292725" y="2636838"/>
            <a:ext cx="3600450" cy="3321050"/>
            <a:chOff x="3334" y="1661"/>
            <a:chExt cx="2268" cy="2092"/>
          </a:xfrm>
        </p:grpSpPr>
        <p:sp>
          <p:nvSpPr>
            <p:cNvPr id="83985" name="Rectangle 63"/>
            <p:cNvSpPr>
              <a:spLocks noChangeArrowheads="1"/>
            </p:cNvSpPr>
            <p:nvPr/>
          </p:nvSpPr>
          <p:spPr bwMode="auto">
            <a:xfrm>
              <a:off x="3334" y="1661"/>
              <a:ext cx="2268" cy="1996"/>
            </a:xfrm>
            <a:prstGeom prst="rect">
              <a:avLst/>
            </a:prstGeom>
            <a:solidFill>
              <a:srgbClr val="0066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3986" name="AutoShape 64"/>
            <p:cNvSpPr>
              <a:spLocks noChangeAspect="1" noChangeArrowheads="1"/>
            </p:cNvSpPr>
            <p:nvPr/>
          </p:nvSpPr>
          <p:spPr bwMode="auto">
            <a:xfrm>
              <a:off x="3560" y="1661"/>
              <a:ext cx="1852" cy="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3987" name="Rectangle 69"/>
            <p:cNvSpPr>
              <a:spLocks noChangeArrowheads="1"/>
            </p:cNvSpPr>
            <p:nvPr/>
          </p:nvSpPr>
          <p:spPr bwMode="auto">
            <a:xfrm>
              <a:off x="4005" y="1991"/>
              <a:ext cx="149" cy="771"/>
            </a:xfrm>
            <a:prstGeom prst="rect">
              <a:avLst/>
            </a:prstGeom>
            <a:gradFill rotWithShape="1">
              <a:gsLst>
                <a:gs pos="0">
                  <a:srgbClr val="FFFFFF"/>
                </a:gs>
                <a:gs pos="100000">
                  <a:srgbClr val="969696"/>
                </a:gs>
              </a:gsLst>
              <a:lin ang="0" scaled="1"/>
            </a:gradFill>
            <a:ln w="9525">
              <a:solidFill>
                <a:srgbClr val="808080"/>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3988" name="Freeform 70"/>
            <p:cNvSpPr/>
            <p:nvPr/>
          </p:nvSpPr>
          <p:spPr bwMode="auto">
            <a:xfrm>
              <a:off x="3635" y="2322"/>
              <a:ext cx="519" cy="1101"/>
            </a:xfrm>
            <a:custGeom>
              <a:avLst/>
              <a:gdLst>
                <a:gd name="T0" fmla="*/ 371 w 735"/>
                <a:gd name="T1" fmla="*/ 0 h 1560"/>
                <a:gd name="T2" fmla="*/ 0 w 735"/>
                <a:gd name="T3" fmla="*/ 0 h 1560"/>
                <a:gd name="T4" fmla="*/ 0 w 735"/>
                <a:gd name="T5" fmla="*/ 1101 h 1560"/>
                <a:gd name="T6" fmla="*/ 519 w 735"/>
                <a:gd name="T7" fmla="*/ 1101 h 15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35" h="1560">
                  <a:moveTo>
                    <a:pt x="525" y="0"/>
                  </a:moveTo>
                  <a:lnTo>
                    <a:pt x="0" y="0"/>
                  </a:lnTo>
                  <a:lnTo>
                    <a:pt x="0" y="1560"/>
                  </a:lnTo>
                  <a:lnTo>
                    <a:pt x="735" y="1560"/>
                  </a:lnTo>
                </a:path>
              </a:pathLst>
            </a:custGeom>
            <a:noFill/>
            <a:ln w="381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3989" name="Freeform 71"/>
            <p:cNvSpPr/>
            <p:nvPr/>
          </p:nvSpPr>
          <p:spPr bwMode="auto">
            <a:xfrm>
              <a:off x="4820" y="2322"/>
              <a:ext cx="519" cy="1101"/>
            </a:xfrm>
            <a:custGeom>
              <a:avLst/>
              <a:gdLst>
                <a:gd name="T0" fmla="*/ 104 w 525"/>
                <a:gd name="T1" fmla="*/ 0 h 1560"/>
                <a:gd name="T2" fmla="*/ 519 w 525"/>
                <a:gd name="T3" fmla="*/ 0 h 1560"/>
                <a:gd name="T4" fmla="*/ 519 w 525"/>
                <a:gd name="T5" fmla="*/ 1101 h 1560"/>
                <a:gd name="T6" fmla="*/ 0 w 525"/>
                <a:gd name="T7" fmla="*/ 1101 h 15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5" h="1560">
                  <a:moveTo>
                    <a:pt x="105" y="0"/>
                  </a:moveTo>
                  <a:lnTo>
                    <a:pt x="525" y="0"/>
                  </a:lnTo>
                  <a:lnTo>
                    <a:pt x="525" y="1560"/>
                  </a:lnTo>
                  <a:lnTo>
                    <a:pt x="0" y="1560"/>
                  </a:lnTo>
                </a:path>
              </a:pathLst>
            </a:custGeom>
            <a:noFill/>
            <a:ln w="38100" cmpd="sng">
              <a:solidFill>
                <a:schemeClr val="tx1"/>
              </a:solidFill>
              <a:round/>
              <a:tailEnd type="oval"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3990" name="Line 72"/>
            <p:cNvSpPr>
              <a:spLocks noChangeShapeType="1"/>
            </p:cNvSpPr>
            <p:nvPr/>
          </p:nvSpPr>
          <p:spPr bwMode="auto">
            <a:xfrm flipH="1">
              <a:off x="4228" y="3423"/>
              <a:ext cx="444" cy="0"/>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83991" name="Line 73"/>
            <p:cNvSpPr>
              <a:spLocks noChangeShapeType="1"/>
            </p:cNvSpPr>
            <p:nvPr/>
          </p:nvSpPr>
          <p:spPr bwMode="auto">
            <a:xfrm>
              <a:off x="4154" y="3313"/>
              <a:ext cx="0" cy="22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3992" name="Line 74"/>
            <p:cNvSpPr>
              <a:spLocks noChangeShapeType="1"/>
            </p:cNvSpPr>
            <p:nvPr/>
          </p:nvSpPr>
          <p:spPr bwMode="auto">
            <a:xfrm>
              <a:off x="4228" y="3366"/>
              <a:ext cx="0" cy="1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3993" name="Line 75"/>
            <p:cNvSpPr>
              <a:spLocks noChangeShapeType="1"/>
            </p:cNvSpPr>
            <p:nvPr/>
          </p:nvSpPr>
          <p:spPr bwMode="auto">
            <a:xfrm flipV="1">
              <a:off x="4672" y="3313"/>
              <a:ext cx="148" cy="110"/>
            </a:xfrm>
            <a:prstGeom prst="line">
              <a:avLst/>
            </a:prstGeom>
            <a:noFill/>
            <a:ln w="38100">
              <a:solidFill>
                <a:schemeClr va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83994" name="Line 76"/>
            <p:cNvSpPr>
              <a:spLocks noChangeShapeType="1"/>
            </p:cNvSpPr>
            <p:nvPr/>
          </p:nvSpPr>
          <p:spPr bwMode="auto">
            <a:xfrm>
              <a:off x="4746" y="3313"/>
              <a:ext cx="74" cy="110"/>
            </a:xfrm>
            <a:prstGeom prst="line">
              <a:avLst/>
            </a:prstGeom>
            <a:noFill/>
            <a:ln w="19050">
              <a:solidFill>
                <a:schemeClr va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83995" name="Rectangle 77"/>
            <p:cNvSpPr>
              <a:spLocks noChangeArrowheads="1"/>
            </p:cNvSpPr>
            <p:nvPr/>
          </p:nvSpPr>
          <p:spPr bwMode="auto">
            <a:xfrm flipH="1">
              <a:off x="4820" y="1991"/>
              <a:ext cx="149" cy="771"/>
            </a:xfrm>
            <a:prstGeom prst="rect">
              <a:avLst/>
            </a:prstGeom>
            <a:gradFill rotWithShape="1">
              <a:gsLst>
                <a:gs pos="0">
                  <a:srgbClr val="FFFFFF"/>
                </a:gs>
                <a:gs pos="100000">
                  <a:srgbClr val="969696"/>
                </a:gs>
              </a:gsLst>
              <a:lin ang="0" scaled="1"/>
            </a:gradFill>
            <a:ln w="9525">
              <a:solidFill>
                <a:srgbClr val="808080"/>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3996" name="Arc 78"/>
            <p:cNvSpPr/>
            <p:nvPr/>
          </p:nvSpPr>
          <p:spPr bwMode="auto">
            <a:xfrm>
              <a:off x="3929" y="1773"/>
              <a:ext cx="148" cy="1319"/>
            </a:xfrm>
            <a:custGeom>
              <a:avLst/>
              <a:gdLst>
                <a:gd name="T0" fmla="*/ 0 w 21600"/>
                <a:gd name="T1" fmla="*/ 0 h 43141"/>
                <a:gd name="T2" fmla="*/ 11 w 21600"/>
                <a:gd name="T3" fmla="*/ 1319 h 43141"/>
                <a:gd name="T4" fmla="*/ 0 w 21600"/>
                <a:gd name="T5" fmla="*/ 660 h 43141"/>
                <a:gd name="T6" fmla="*/ 0 60000 65536"/>
                <a:gd name="T7" fmla="*/ 0 60000 65536"/>
                <a:gd name="T8" fmla="*/ 0 60000 65536"/>
              </a:gdLst>
              <a:ahLst/>
              <a:cxnLst>
                <a:cxn ang="T6">
                  <a:pos x="T0" y="T1"/>
                </a:cxn>
                <a:cxn ang="T7">
                  <a:pos x="T2" y="T3"/>
                </a:cxn>
                <a:cxn ang="T8">
                  <a:pos x="T4" y="T5"/>
                </a:cxn>
              </a:cxnLst>
              <a:rect l="0" t="0" r="r" b="b"/>
              <a:pathLst>
                <a:path w="21600" h="43141" fill="none" extrusionOk="0">
                  <a:moveTo>
                    <a:pt x="-1" y="0"/>
                  </a:moveTo>
                  <a:cubicBezTo>
                    <a:pt x="11929" y="0"/>
                    <a:pt x="21600" y="9670"/>
                    <a:pt x="21600" y="21600"/>
                  </a:cubicBezTo>
                  <a:cubicBezTo>
                    <a:pt x="21600" y="32908"/>
                    <a:pt x="12877" y="42302"/>
                    <a:pt x="1599" y="43140"/>
                  </a:cubicBezTo>
                </a:path>
                <a:path w="21600" h="43141" stroke="0" extrusionOk="0">
                  <a:moveTo>
                    <a:pt x="-1" y="0"/>
                  </a:moveTo>
                  <a:cubicBezTo>
                    <a:pt x="11929" y="0"/>
                    <a:pt x="21600" y="9670"/>
                    <a:pt x="21600" y="21600"/>
                  </a:cubicBezTo>
                  <a:cubicBezTo>
                    <a:pt x="21600" y="32908"/>
                    <a:pt x="12877" y="42302"/>
                    <a:pt x="1599" y="43140"/>
                  </a:cubicBezTo>
                  <a:lnTo>
                    <a:pt x="0" y="21600"/>
                  </a:lnTo>
                  <a:lnTo>
                    <a:pt x="-1" y="0"/>
                  </a:lnTo>
                  <a:close/>
                </a:path>
              </a:pathLst>
            </a:custGeom>
            <a:noFill/>
            <a:ln w="28575">
              <a:solidFill>
                <a:schemeClr val="hlink"/>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83997" name="Group 79"/>
            <p:cNvGrpSpPr/>
            <p:nvPr/>
          </p:nvGrpSpPr>
          <p:grpSpPr bwMode="auto">
            <a:xfrm>
              <a:off x="3547" y="1766"/>
              <a:ext cx="393" cy="1326"/>
              <a:chOff x="3093" y="1947"/>
              <a:chExt cx="393" cy="1326"/>
            </a:xfrm>
          </p:grpSpPr>
          <p:sp>
            <p:nvSpPr>
              <p:cNvPr id="84013" name="Arc 80"/>
              <p:cNvSpPr/>
              <p:nvPr/>
            </p:nvSpPr>
            <p:spPr bwMode="auto">
              <a:xfrm>
                <a:off x="3338" y="1954"/>
                <a:ext cx="148" cy="1319"/>
              </a:xfrm>
              <a:custGeom>
                <a:avLst/>
                <a:gdLst>
                  <a:gd name="T0" fmla="*/ 146 w 21600"/>
                  <a:gd name="T1" fmla="*/ 1319 h 43128"/>
                  <a:gd name="T2" fmla="*/ 136 w 21600"/>
                  <a:gd name="T3" fmla="*/ 0 h 43128"/>
                  <a:gd name="T4" fmla="*/ 148 w 21600"/>
                  <a:gd name="T5" fmla="*/ 658 h 43128"/>
                  <a:gd name="T6" fmla="*/ 0 60000 65536"/>
                  <a:gd name="T7" fmla="*/ 0 60000 65536"/>
                  <a:gd name="T8" fmla="*/ 0 60000 65536"/>
                </a:gdLst>
                <a:ahLst/>
                <a:cxnLst>
                  <a:cxn ang="T6">
                    <a:pos x="T0" y="T1"/>
                  </a:cxn>
                  <a:cxn ang="T7">
                    <a:pos x="T2" y="T3"/>
                  </a:cxn>
                  <a:cxn ang="T8">
                    <a:pos x="T4" y="T5"/>
                  </a:cxn>
                </a:cxnLst>
                <a:rect l="0" t="0" r="r" b="b"/>
                <a:pathLst>
                  <a:path w="21600" h="43128" fill="none" extrusionOk="0">
                    <a:moveTo>
                      <a:pt x="21280" y="43127"/>
                    </a:moveTo>
                    <a:cubicBezTo>
                      <a:pt x="9476" y="42952"/>
                      <a:pt x="0" y="33334"/>
                      <a:pt x="0" y="21530"/>
                    </a:cubicBezTo>
                    <a:cubicBezTo>
                      <a:pt x="-1" y="10274"/>
                      <a:pt x="8643" y="905"/>
                      <a:pt x="19862" y="0"/>
                    </a:cubicBezTo>
                  </a:path>
                  <a:path w="21600" h="43128" stroke="0" extrusionOk="0">
                    <a:moveTo>
                      <a:pt x="21280" y="43127"/>
                    </a:moveTo>
                    <a:cubicBezTo>
                      <a:pt x="9476" y="42952"/>
                      <a:pt x="0" y="33334"/>
                      <a:pt x="0" y="21530"/>
                    </a:cubicBezTo>
                    <a:cubicBezTo>
                      <a:pt x="-1" y="10274"/>
                      <a:pt x="8643" y="905"/>
                      <a:pt x="19862" y="0"/>
                    </a:cubicBezTo>
                    <a:lnTo>
                      <a:pt x="21600" y="21530"/>
                    </a:lnTo>
                    <a:lnTo>
                      <a:pt x="21280" y="43127"/>
                    </a:lnTo>
                    <a:close/>
                  </a:path>
                </a:pathLst>
              </a:custGeom>
              <a:noFill/>
              <a:ln w="19050">
                <a:solidFill>
                  <a:schemeClr val="hlink"/>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4014" name="Arc 81"/>
              <p:cNvSpPr/>
              <p:nvPr/>
            </p:nvSpPr>
            <p:spPr bwMode="auto">
              <a:xfrm flipH="1">
                <a:off x="3259" y="1947"/>
                <a:ext cx="216" cy="1320"/>
              </a:xfrm>
              <a:custGeom>
                <a:avLst/>
                <a:gdLst>
                  <a:gd name="T0" fmla="*/ 0 w 21600"/>
                  <a:gd name="T1" fmla="*/ 0 h 43184"/>
                  <a:gd name="T2" fmla="*/ 8 w 21600"/>
                  <a:gd name="T3" fmla="*/ 1320 h 43184"/>
                  <a:gd name="T4" fmla="*/ 0 w 21600"/>
                  <a:gd name="T5" fmla="*/ 660 h 43184"/>
                  <a:gd name="T6" fmla="*/ 0 60000 65536"/>
                  <a:gd name="T7" fmla="*/ 0 60000 65536"/>
                  <a:gd name="T8" fmla="*/ 0 60000 65536"/>
                </a:gdLst>
                <a:ahLst/>
                <a:cxnLst>
                  <a:cxn ang="T6">
                    <a:pos x="T0" y="T1"/>
                  </a:cxn>
                  <a:cxn ang="T7">
                    <a:pos x="T2" y="T3"/>
                  </a:cxn>
                  <a:cxn ang="T8">
                    <a:pos x="T4" y="T5"/>
                  </a:cxn>
                </a:cxnLst>
                <a:rect l="0" t="0" r="r" b="b"/>
                <a:pathLst>
                  <a:path w="21600" h="43184" fill="none" extrusionOk="0">
                    <a:moveTo>
                      <a:pt x="-1" y="0"/>
                    </a:moveTo>
                    <a:cubicBezTo>
                      <a:pt x="11929" y="0"/>
                      <a:pt x="21600" y="9670"/>
                      <a:pt x="21600" y="21600"/>
                    </a:cubicBezTo>
                    <a:cubicBezTo>
                      <a:pt x="21600" y="33207"/>
                      <a:pt x="12426" y="42739"/>
                      <a:pt x="827" y="43184"/>
                    </a:cubicBezTo>
                  </a:path>
                  <a:path w="21600" h="43184" stroke="0" extrusionOk="0">
                    <a:moveTo>
                      <a:pt x="-1" y="0"/>
                    </a:moveTo>
                    <a:cubicBezTo>
                      <a:pt x="11929" y="0"/>
                      <a:pt x="21600" y="9670"/>
                      <a:pt x="21600" y="21600"/>
                    </a:cubicBezTo>
                    <a:cubicBezTo>
                      <a:pt x="21600" y="33207"/>
                      <a:pt x="12426" y="42739"/>
                      <a:pt x="827" y="43184"/>
                    </a:cubicBezTo>
                    <a:lnTo>
                      <a:pt x="0" y="21600"/>
                    </a:lnTo>
                    <a:lnTo>
                      <a:pt x="-1" y="0"/>
                    </a:lnTo>
                    <a:close/>
                  </a:path>
                </a:pathLst>
              </a:custGeom>
              <a:gradFill rotWithShape="1">
                <a:gsLst>
                  <a:gs pos="0">
                    <a:srgbClr val="006600"/>
                  </a:gs>
                  <a:gs pos="100000">
                    <a:srgbClr val="FF6600">
                      <a:alpha val="62999"/>
                    </a:srgbClr>
                  </a:gs>
                </a:gsLst>
                <a:lin ang="0" scaled="1"/>
              </a:gradFill>
              <a:ln w="9525">
                <a:solidFill>
                  <a:srgbClr val="FF6600"/>
                </a:solidFill>
                <a:round/>
              </a:ln>
            </p:spPr>
            <p:txBody>
              <a:bodyPr/>
              <a:lstStyle/>
              <a:p>
                <a:endParaRPr lang="zh-CN" altLang="en-US"/>
              </a:p>
            </p:txBody>
          </p:sp>
          <p:pic>
            <p:nvPicPr>
              <p:cNvPr id="84015" name="Picture 8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093" y="1979"/>
                <a:ext cx="21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3998" name="Group 83"/>
            <p:cNvGrpSpPr/>
            <p:nvPr/>
          </p:nvGrpSpPr>
          <p:grpSpPr bwMode="auto">
            <a:xfrm>
              <a:off x="3917" y="1771"/>
              <a:ext cx="585" cy="1322"/>
              <a:chOff x="3463" y="1952"/>
              <a:chExt cx="585" cy="1322"/>
            </a:xfrm>
          </p:grpSpPr>
          <p:sp>
            <p:nvSpPr>
              <p:cNvPr id="84011" name="Arc 84"/>
              <p:cNvSpPr/>
              <p:nvPr/>
            </p:nvSpPr>
            <p:spPr bwMode="auto">
              <a:xfrm>
                <a:off x="3463" y="1952"/>
                <a:ext cx="459" cy="1322"/>
              </a:xfrm>
              <a:custGeom>
                <a:avLst/>
                <a:gdLst>
                  <a:gd name="T0" fmla="*/ 15 w 22321"/>
                  <a:gd name="T1" fmla="*/ 0 h 43200"/>
                  <a:gd name="T2" fmla="*/ 0 w 22321"/>
                  <a:gd name="T3" fmla="*/ 1322 h 43200"/>
                  <a:gd name="T4" fmla="*/ 15 w 22321"/>
                  <a:gd name="T5" fmla="*/ 661 h 43200"/>
                  <a:gd name="T6" fmla="*/ 0 60000 65536"/>
                  <a:gd name="T7" fmla="*/ 0 60000 65536"/>
                  <a:gd name="T8" fmla="*/ 0 60000 65536"/>
                </a:gdLst>
                <a:ahLst/>
                <a:cxnLst>
                  <a:cxn ang="T6">
                    <a:pos x="T0" y="T1"/>
                  </a:cxn>
                  <a:cxn ang="T7">
                    <a:pos x="T2" y="T3"/>
                  </a:cxn>
                  <a:cxn ang="T8">
                    <a:pos x="T4" y="T5"/>
                  </a:cxn>
                </a:cxnLst>
                <a:rect l="0" t="0" r="r" b="b"/>
                <a:pathLst>
                  <a:path w="22321" h="43200" fill="none" extrusionOk="0">
                    <a:moveTo>
                      <a:pt x="720" y="0"/>
                    </a:moveTo>
                    <a:cubicBezTo>
                      <a:pt x="12650" y="0"/>
                      <a:pt x="22321" y="9670"/>
                      <a:pt x="22321" y="21600"/>
                    </a:cubicBezTo>
                    <a:cubicBezTo>
                      <a:pt x="22321" y="33529"/>
                      <a:pt x="12650" y="43200"/>
                      <a:pt x="721" y="43200"/>
                    </a:cubicBezTo>
                    <a:cubicBezTo>
                      <a:pt x="480" y="43200"/>
                      <a:pt x="240" y="43195"/>
                      <a:pt x="0" y="43187"/>
                    </a:cubicBezTo>
                  </a:path>
                  <a:path w="22321" h="43200" stroke="0" extrusionOk="0">
                    <a:moveTo>
                      <a:pt x="720" y="0"/>
                    </a:moveTo>
                    <a:cubicBezTo>
                      <a:pt x="12650" y="0"/>
                      <a:pt x="22321" y="9670"/>
                      <a:pt x="22321" y="21600"/>
                    </a:cubicBezTo>
                    <a:cubicBezTo>
                      <a:pt x="22321" y="33529"/>
                      <a:pt x="12650" y="43200"/>
                      <a:pt x="721" y="43200"/>
                    </a:cubicBezTo>
                    <a:cubicBezTo>
                      <a:pt x="480" y="43200"/>
                      <a:pt x="240" y="43195"/>
                      <a:pt x="0" y="43187"/>
                    </a:cubicBezTo>
                    <a:lnTo>
                      <a:pt x="721" y="21600"/>
                    </a:lnTo>
                    <a:lnTo>
                      <a:pt x="720" y="0"/>
                    </a:lnTo>
                    <a:close/>
                  </a:path>
                </a:pathLst>
              </a:custGeom>
              <a:gradFill rotWithShape="1">
                <a:gsLst>
                  <a:gs pos="0">
                    <a:srgbClr val="FFFFFF">
                      <a:alpha val="0"/>
                    </a:srgbClr>
                  </a:gs>
                  <a:gs pos="100000">
                    <a:srgbClr val="FF6600">
                      <a:alpha val="70000"/>
                    </a:srgbClr>
                  </a:gs>
                </a:gsLst>
                <a:lin ang="0" scaled="1"/>
              </a:gradFill>
              <a:ln w="9525">
                <a:solidFill>
                  <a:srgbClr val="FF6600"/>
                </a:solidFill>
                <a:round/>
              </a:ln>
            </p:spPr>
            <p:txBody>
              <a:bodyPr/>
              <a:lstStyle/>
              <a:p>
                <a:endParaRPr lang="zh-CN" altLang="en-US"/>
              </a:p>
            </p:txBody>
          </p:sp>
          <p:pic>
            <p:nvPicPr>
              <p:cNvPr id="84012" name="Picture 8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795" y="1979"/>
                <a:ext cx="25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3999" name="Picture 86"/>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850" y="2705"/>
              <a:ext cx="208"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00" name="Picture 87"/>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064" y="1993"/>
              <a:ext cx="11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01" name="Picture 88"/>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064" y="2213"/>
              <a:ext cx="11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02" name="Picture 89"/>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058" y="2432"/>
              <a:ext cx="11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03" name="Picture 90"/>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058" y="2652"/>
              <a:ext cx="11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04" name="Line 91"/>
            <p:cNvSpPr>
              <a:spLocks noChangeShapeType="1"/>
            </p:cNvSpPr>
            <p:nvPr/>
          </p:nvSpPr>
          <p:spPr bwMode="auto">
            <a:xfrm flipV="1">
              <a:off x="3635" y="2872"/>
              <a:ext cx="1" cy="330"/>
            </a:xfrm>
            <a:prstGeom prst="line">
              <a:avLst/>
            </a:prstGeom>
            <a:noFill/>
            <a:ln w="38100">
              <a:solidFill>
                <a:schemeClr val="tx1"/>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pic>
          <p:nvPicPr>
            <p:cNvPr id="84005" name="Picture 9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652" y="2916"/>
              <a:ext cx="213"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06" name="Picture 9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837" y="2024"/>
              <a:ext cx="127"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07" name="Picture 9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831" y="2243"/>
              <a:ext cx="127"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08" name="Picture 95"/>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831" y="2463"/>
              <a:ext cx="127"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09" name="Picture 96"/>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831" y="2684"/>
              <a:ext cx="12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10" name="Picture 99"/>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671" y="3133"/>
              <a:ext cx="18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1477" name="Rectangle 101"/>
          <p:cNvSpPr>
            <a:spLocks noChangeArrowheads="1"/>
          </p:cNvSpPr>
          <p:nvPr/>
        </p:nvSpPr>
        <p:spPr bwMode="auto">
          <a:xfrm>
            <a:off x="5003800" y="5876925"/>
            <a:ext cx="33845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chemeClr val="tx2"/>
                </a:solidFill>
              </a:rPr>
              <a:t>安培环路定理遇到了困难</a:t>
            </a:r>
          </a:p>
        </p:txBody>
      </p:sp>
      <p:grpSp>
        <p:nvGrpSpPr>
          <p:cNvPr id="101489" name="Group 113"/>
          <p:cNvGrpSpPr/>
          <p:nvPr/>
        </p:nvGrpSpPr>
        <p:grpSpPr bwMode="auto">
          <a:xfrm>
            <a:off x="107950" y="3017838"/>
            <a:ext cx="5040313" cy="1058862"/>
            <a:chOff x="68" y="2115"/>
            <a:chExt cx="3175" cy="667"/>
          </a:xfrm>
        </p:grpSpPr>
        <p:graphicFrame>
          <p:nvGraphicFramePr>
            <p:cNvPr id="83983" name="Object 102"/>
            <p:cNvGraphicFramePr>
              <a:graphicFrameLocks noChangeAspect="1"/>
            </p:cNvGraphicFramePr>
            <p:nvPr/>
          </p:nvGraphicFramePr>
          <p:xfrm>
            <a:off x="68" y="2115"/>
            <a:ext cx="2857" cy="378"/>
          </p:xfrm>
          <a:graphic>
            <a:graphicData uri="http://schemas.openxmlformats.org/presentationml/2006/ole">
              <mc:AlternateContent xmlns:mc="http://schemas.openxmlformats.org/markup-compatibility/2006">
                <mc:Choice xmlns:v="urn:schemas-microsoft-com:vml" Requires="v">
                  <p:oleObj spid="_x0000_s102419" name="Equation" r:id="rId16" imgW="46024800" imgH="6096000" progId="">
                    <p:embed/>
                  </p:oleObj>
                </mc:Choice>
                <mc:Fallback>
                  <p:oleObj name="Equation" r:id="rId16" imgW="46024800" imgH="6096000" progId="">
                    <p:embed/>
                    <p:pic>
                      <p:nvPicPr>
                        <p:cNvPr id="0" name="Object 102" descr="image30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8" y="2115"/>
                          <a:ext cx="2857" cy="3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3984" name="Object 112"/>
            <p:cNvGraphicFramePr>
              <a:graphicFrameLocks noChangeAspect="1"/>
            </p:cNvGraphicFramePr>
            <p:nvPr/>
          </p:nvGraphicFramePr>
          <p:xfrm>
            <a:off x="113" y="2478"/>
            <a:ext cx="3130" cy="304"/>
          </p:xfrm>
          <a:graphic>
            <a:graphicData uri="http://schemas.openxmlformats.org/presentationml/2006/ole">
              <mc:AlternateContent xmlns:mc="http://schemas.openxmlformats.org/markup-compatibility/2006">
                <mc:Choice xmlns:v="urn:schemas-microsoft-com:vml" Requires="v">
                  <p:oleObj spid="_x0000_s102420" name="Equation" r:id="rId18" imgW="50292000" imgH="4876800" progId="">
                    <p:embed/>
                  </p:oleObj>
                </mc:Choice>
                <mc:Fallback>
                  <p:oleObj name="Equation" r:id="rId18" imgW="50292000" imgH="4876800" progId="">
                    <p:embed/>
                    <p:pic>
                      <p:nvPicPr>
                        <p:cNvPr id="0" name="Object 112" descr="image30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3" y="2478"/>
                          <a:ext cx="3130" cy="3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01490" name="Text Box 114"/>
          <p:cNvSpPr txBox="1">
            <a:spLocks noChangeArrowheads="1"/>
          </p:cNvSpPr>
          <p:nvPr/>
        </p:nvSpPr>
        <p:spPr bwMode="auto">
          <a:xfrm>
            <a:off x="14288" y="4195763"/>
            <a:ext cx="52054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对非稳定电流，是否仍然成立？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1427"/>
                                        </p:tgtEl>
                                        <p:attrNameLst>
                                          <p:attrName>style.visibility</p:attrName>
                                        </p:attrNameLst>
                                      </p:cBhvr>
                                      <p:to>
                                        <p:strVal val="visible"/>
                                      </p:to>
                                    </p:set>
                                    <p:animEffect transition="in" filter="blinds(horizontal)">
                                      <p:cBhvr>
                                        <p:cTn id="7" dur="500"/>
                                        <p:tgtEl>
                                          <p:spTgt spid="1014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1428"/>
                                        </p:tgtEl>
                                        <p:attrNameLst>
                                          <p:attrName>style.visibility</p:attrName>
                                        </p:attrNameLst>
                                      </p:cBhvr>
                                      <p:to>
                                        <p:strVal val="visible"/>
                                      </p:to>
                                    </p:set>
                                    <p:animEffect transition="in" filter="wipe(left)">
                                      <p:cBhvr>
                                        <p:cTn id="12" dur="500"/>
                                        <p:tgtEl>
                                          <p:spTgt spid="10142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01431"/>
                                        </p:tgtEl>
                                        <p:attrNameLst>
                                          <p:attrName>style.visibility</p:attrName>
                                        </p:attrNameLst>
                                      </p:cBhvr>
                                      <p:to>
                                        <p:strVal val="visible"/>
                                      </p:to>
                                    </p:set>
                                    <p:anim calcmode="lin" valueType="num">
                                      <p:cBhvr additive="base">
                                        <p:cTn id="17" dur="500" fill="hold"/>
                                        <p:tgtEl>
                                          <p:spTgt spid="101431"/>
                                        </p:tgtEl>
                                        <p:attrNameLst>
                                          <p:attrName>ppt_x</p:attrName>
                                        </p:attrNameLst>
                                      </p:cBhvr>
                                      <p:tavLst>
                                        <p:tav tm="0">
                                          <p:val>
                                            <p:strVal val="0-#ppt_w/2"/>
                                          </p:val>
                                        </p:tav>
                                        <p:tav tm="100000">
                                          <p:val>
                                            <p:strVal val="#ppt_x"/>
                                          </p:val>
                                        </p:tav>
                                      </p:tavLst>
                                    </p:anim>
                                    <p:anim calcmode="lin" valueType="num">
                                      <p:cBhvr additive="base">
                                        <p:cTn id="18" dur="500" fill="hold"/>
                                        <p:tgtEl>
                                          <p:spTgt spid="10143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8" presetClass="entr" presetSubtype="3" fill="hold" nodeType="clickEffect">
                                  <p:stCondLst>
                                    <p:cond delay="0"/>
                                  </p:stCondLst>
                                  <p:childTnLst>
                                    <p:set>
                                      <p:cBhvr>
                                        <p:cTn id="22" dur="1" fill="hold">
                                          <p:stCondLst>
                                            <p:cond delay="0"/>
                                          </p:stCondLst>
                                        </p:cTn>
                                        <p:tgtEl>
                                          <p:spTgt spid="101432"/>
                                        </p:tgtEl>
                                        <p:attrNameLst>
                                          <p:attrName>style.visibility</p:attrName>
                                        </p:attrNameLst>
                                      </p:cBhvr>
                                      <p:to>
                                        <p:strVal val="visible"/>
                                      </p:to>
                                    </p:set>
                                    <p:animEffect transition="in" filter="strips(upRight)">
                                      <p:cBhvr>
                                        <p:cTn id="23" dur="500"/>
                                        <p:tgtEl>
                                          <p:spTgt spid="101432"/>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101489"/>
                                        </p:tgtEl>
                                        <p:attrNameLst>
                                          <p:attrName>style.visibility</p:attrName>
                                        </p:attrNameLst>
                                      </p:cBhvr>
                                      <p:to>
                                        <p:strVal val="visible"/>
                                      </p:to>
                                    </p:set>
                                    <p:animEffect transition="in" filter="box(in)">
                                      <p:cBhvr>
                                        <p:cTn id="28" dur="500"/>
                                        <p:tgtEl>
                                          <p:spTgt spid="101489"/>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grpId="0" nodeType="clickEffect">
                                  <p:stCondLst>
                                    <p:cond delay="0"/>
                                  </p:stCondLst>
                                  <p:childTnLst>
                                    <p:set>
                                      <p:cBhvr>
                                        <p:cTn id="32" dur="1" fill="hold">
                                          <p:stCondLst>
                                            <p:cond delay="0"/>
                                          </p:stCondLst>
                                        </p:cTn>
                                        <p:tgtEl>
                                          <p:spTgt spid="101490"/>
                                        </p:tgtEl>
                                        <p:attrNameLst>
                                          <p:attrName>style.visibility</p:attrName>
                                        </p:attrNameLst>
                                      </p:cBhvr>
                                      <p:to>
                                        <p:strVal val="visible"/>
                                      </p:to>
                                    </p:set>
                                    <p:animEffect transition="in" filter="box(in)">
                                      <p:cBhvr>
                                        <p:cTn id="33" dur="500"/>
                                        <p:tgtEl>
                                          <p:spTgt spid="10149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01437"/>
                                        </p:tgtEl>
                                        <p:attrNameLst>
                                          <p:attrName>style.visibility</p:attrName>
                                        </p:attrNameLst>
                                      </p:cBhvr>
                                      <p:to>
                                        <p:strVal val="visible"/>
                                      </p:to>
                                    </p:set>
                                    <p:animEffect transition="in" filter="wipe(left)">
                                      <p:cBhvr>
                                        <p:cTn id="38" dur="500"/>
                                        <p:tgtEl>
                                          <p:spTgt spid="101437"/>
                                        </p:tgtEl>
                                      </p:cBhvr>
                                    </p:animEffect>
                                  </p:childTnLst>
                                </p:cTn>
                              </p:par>
                            </p:childTnLst>
                          </p:cTn>
                        </p:par>
                      </p:childTnLst>
                    </p:cTn>
                  </p:par>
                  <p:par>
                    <p:cTn id="39" fill="hold">
                      <p:stCondLst>
                        <p:cond delay="indefinite"/>
                      </p:stCondLst>
                      <p:childTnLst>
                        <p:par>
                          <p:cTn id="40" fill="hold">
                            <p:stCondLst>
                              <p:cond delay="0"/>
                            </p:stCondLst>
                            <p:childTnLst>
                              <p:par>
                                <p:cTn id="41" presetID="4" presetClass="entr" presetSubtype="16" fill="hold" nodeType="clickEffect">
                                  <p:stCondLst>
                                    <p:cond delay="0"/>
                                  </p:stCondLst>
                                  <p:childTnLst>
                                    <p:set>
                                      <p:cBhvr>
                                        <p:cTn id="42" dur="1" fill="hold">
                                          <p:stCondLst>
                                            <p:cond delay="0"/>
                                          </p:stCondLst>
                                        </p:cTn>
                                        <p:tgtEl>
                                          <p:spTgt spid="101492"/>
                                        </p:tgtEl>
                                        <p:attrNameLst>
                                          <p:attrName>style.visibility</p:attrName>
                                        </p:attrNameLst>
                                      </p:cBhvr>
                                      <p:to>
                                        <p:strVal val="visible"/>
                                      </p:to>
                                    </p:set>
                                    <p:animEffect transition="in" filter="box(in)">
                                      <p:cBhvr>
                                        <p:cTn id="43" dur="500"/>
                                        <p:tgtEl>
                                          <p:spTgt spid="10149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01433"/>
                                        </p:tgtEl>
                                        <p:attrNameLst>
                                          <p:attrName>style.visibility</p:attrName>
                                        </p:attrNameLst>
                                      </p:cBhvr>
                                      <p:to>
                                        <p:strVal val="visible"/>
                                      </p:to>
                                    </p:set>
                                    <p:animEffect transition="in" filter="wipe(left)">
                                      <p:cBhvr>
                                        <p:cTn id="48" dur="500"/>
                                        <p:tgtEl>
                                          <p:spTgt spid="101433"/>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101435"/>
                                        </p:tgtEl>
                                        <p:attrNameLst>
                                          <p:attrName>style.visibility</p:attrName>
                                        </p:attrNameLst>
                                      </p:cBhvr>
                                      <p:to>
                                        <p:strVal val="visible"/>
                                      </p:to>
                                    </p:set>
                                    <p:animEffect transition="in" filter="wipe(left)">
                                      <p:cBhvr>
                                        <p:cTn id="53" dur="500"/>
                                        <p:tgtEl>
                                          <p:spTgt spid="10143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101434"/>
                                        </p:tgtEl>
                                        <p:attrNameLst>
                                          <p:attrName>style.visibility</p:attrName>
                                        </p:attrNameLst>
                                      </p:cBhvr>
                                      <p:to>
                                        <p:strVal val="visible"/>
                                      </p:to>
                                    </p:set>
                                    <p:animEffect transition="in" filter="wipe(left)">
                                      <p:cBhvr>
                                        <p:cTn id="58" dur="500"/>
                                        <p:tgtEl>
                                          <p:spTgt spid="101434"/>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101436"/>
                                        </p:tgtEl>
                                        <p:attrNameLst>
                                          <p:attrName>style.visibility</p:attrName>
                                        </p:attrNameLst>
                                      </p:cBhvr>
                                      <p:to>
                                        <p:strVal val="visible"/>
                                      </p:to>
                                    </p:set>
                                    <p:animEffect transition="in" filter="wipe(left)">
                                      <p:cBhvr>
                                        <p:cTn id="63" dur="500"/>
                                        <p:tgtEl>
                                          <p:spTgt spid="101436"/>
                                        </p:tgtEl>
                                      </p:cBhvr>
                                    </p:animEffect>
                                  </p:childTnLst>
                                </p:cTn>
                              </p:par>
                            </p:childTnLst>
                          </p:cTn>
                        </p:par>
                      </p:childTnLst>
                    </p:cTn>
                  </p:par>
                  <p:par>
                    <p:cTn id="64" fill="hold">
                      <p:stCondLst>
                        <p:cond delay="indefinite"/>
                      </p:stCondLst>
                      <p:childTnLst>
                        <p:par>
                          <p:cTn id="65" fill="hold">
                            <p:stCondLst>
                              <p:cond delay="0"/>
                            </p:stCondLst>
                            <p:childTnLst>
                              <p:par>
                                <p:cTn id="66" presetID="4" presetClass="entr" presetSubtype="16" fill="hold" grpId="0" nodeType="clickEffect">
                                  <p:stCondLst>
                                    <p:cond delay="0"/>
                                  </p:stCondLst>
                                  <p:childTnLst>
                                    <p:set>
                                      <p:cBhvr>
                                        <p:cTn id="67" dur="1" fill="hold">
                                          <p:stCondLst>
                                            <p:cond delay="0"/>
                                          </p:stCondLst>
                                        </p:cTn>
                                        <p:tgtEl>
                                          <p:spTgt spid="101477"/>
                                        </p:tgtEl>
                                        <p:attrNameLst>
                                          <p:attrName>style.visibility</p:attrName>
                                        </p:attrNameLst>
                                      </p:cBhvr>
                                      <p:to>
                                        <p:strVal val="visible"/>
                                      </p:to>
                                    </p:set>
                                    <p:animEffect transition="in" filter="box(in)">
                                      <p:cBhvr>
                                        <p:cTn id="68" dur="500"/>
                                        <p:tgtEl>
                                          <p:spTgt spid="1014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427" grpId="0"/>
      <p:bldP spid="101428" grpId="0"/>
      <p:bldP spid="101431" grpId="0" autoUpdateAnimBg="0"/>
      <p:bldP spid="101433" grpId="0" autoUpdateAnimBg="0"/>
      <p:bldP spid="101434" grpId="0" autoUpdateAnimBg="0"/>
      <p:bldP spid="101437" grpId="0"/>
      <p:bldP spid="101477" grpId="0"/>
      <p:bldP spid="101490" grpId="0"/>
    </p:bld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3492" name="Object 4"/>
          <p:cNvGraphicFramePr>
            <a:graphicFrameLocks noChangeAspect="1"/>
          </p:cNvGraphicFramePr>
          <p:nvPr/>
        </p:nvGraphicFramePr>
        <p:xfrm>
          <a:off x="755650" y="115888"/>
          <a:ext cx="1295400" cy="995362"/>
        </p:xfrm>
        <a:graphic>
          <a:graphicData uri="http://schemas.openxmlformats.org/presentationml/2006/ole">
            <mc:AlternateContent xmlns:mc="http://schemas.openxmlformats.org/markup-compatibility/2006">
              <mc:Choice xmlns:v="urn:schemas-microsoft-com:vml" Requires="v">
                <p:oleObj spid="_x0000_s103446" r:id="rId3" imgW="441000" imgH="334440" progId="Equation.3">
                  <p:embed/>
                </p:oleObj>
              </mc:Choice>
              <mc:Fallback>
                <p:oleObj r:id="rId3" imgW="441000" imgH="334440" progId="Equation.3">
                  <p:embed/>
                  <p:pic>
                    <p:nvPicPr>
                      <p:cNvPr id="0" name="Object 4" descr="image3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115888"/>
                        <a:ext cx="1295400" cy="995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3494" name="Object 6"/>
          <p:cNvGraphicFramePr>
            <a:graphicFrameLocks noChangeAspect="1"/>
          </p:cNvGraphicFramePr>
          <p:nvPr/>
        </p:nvGraphicFramePr>
        <p:xfrm>
          <a:off x="2700338" y="331788"/>
          <a:ext cx="1223962" cy="515937"/>
        </p:xfrm>
        <a:graphic>
          <a:graphicData uri="http://schemas.openxmlformats.org/presentationml/2006/ole">
            <mc:AlternateContent xmlns:mc="http://schemas.openxmlformats.org/markup-compatibility/2006">
              <mc:Choice xmlns:v="urn:schemas-microsoft-com:vml" Requires="v">
                <p:oleObj spid="_x0000_s103447" r:id="rId5" imgW="351360" imgH="138600" progId="Equation.3">
                  <p:embed/>
                </p:oleObj>
              </mc:Choice>
              <mc:Fallback>
                <p:oleObj r:id="rId5" imgW="351360" imgH="138600" progId="Equation.3">
                  <p:embed/>
                  <p:pic>
                    <p:nvPicPr>
                      <p:cNvPr id="0" name="Object 6" descr="image3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0338" y="331788"/>
                        <a:ext cx="1223962" cy="515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3496" name="Text Box 8"/>
          <p:cNvSpPr txBox="1">
            <a:spLocks noChangeArrowheads="1"/>
          </p:cNvSpPr>
          <p:nvPr/>
        </p:nvSpPr>
        <p:spPr bwMode="auto">
          <a:xfrm>
            <a:off x="395288" y="1195388"/>
            <a:ext cx="39608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t>极板间的电位移通量： </a:t>
            </a:r>
          </a:p>
        </p:txBody>
      </p:sp>
      <p:graphicFrame>
        <p:nvGraphicFramePr>
          <p:cNvPr id="63497" name="Object 9"/>
          <p:cNvGraphicFramePr>
            <a:graphicFrameLocks noChangeAspect="1"/>
          </p:cNvGraphicFramePr>
          <p:nvPr/>
        </p:nvGraphicFramePr>
        <p:xfrm>
          <a:off x="755650" y="2419350"/>
          <a:ext cx="2519363" cy="1052513"/>
        </p:xfrm>
        <a:graphic>
          <a:graphicData uri="http://schemas.openxmlformats.org/presentationml/2006/ole">
            <mc:AlternateContent xmlns:mc="http://schemas.openxmlformats.org/markup-compatibility/2006">
              <mc:Choice xmlns:v="urn:schemas-microsoft-com:vml" Requires="v">
                <p:oleObj spid="_x0000_s103448" r:id="rId7" imgW="825120" imgH="334440" progId="Equation.3">
                  <p:embed/>
                </p:oleObj>
              </mc:Choice>
              <mc:Fallback>
                <p:oleObj r:id="rId7" imgW="825120" imgH="334440" progId="Equation.3">
                  <p:embed/>
                  <p:pic>
                    <p:nvPicPr>
                      <p:cNvPr id="0" name="Object 9" descr="image3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5650" y="2419350"/>
                        <a:ext cx="2519363" cy="1052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84998" name="Group 67"/>
          <p:cNvGrpSpPr/>
          <p:nvPr/>
        </p:nvGrpSpPr>
        <p:grpSpPr bwMode="auto">
          <a:xfrm>
            <a:off x="4787900" y="404813"/>
            <a:ext cx="3600450" cy="3321050"/>
            <a:chOff x="3016" y="391"/>
            <a:chExt cx="2268" cy="2092"/>
          </a:xfrm>
        </p:grpSpPr>
        <p:sp>
          <p:nvSpPr>
            <p:cNvPr id="85009" name="Rectangle 12"/>
            <p:cNvSpPr>
              <a:spLocks noChangeArrowheads="1"/>
            </p:cNvSpPr>
            <p:nvPr/>
          </p:nvSpPr>
          <p:spPr bwMode="auto">
            <a:xfrm>
              <a:off x="3016" y="391"/>
              <a:ext cx="2268" cy="1996"/>
            </a:xfrm>
            <a:prstGeom prst="rect">
              <a:avLst/>
            </a:prstGeom>
            <a:solidFill>
              <a:srgbClr val="0066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5010" name="AutoShape 13"/>
            <p:cNvSpPr>
              <a:spLocks noChangeAspect="1" noChangeArrowheads="1"/>
            </p:cNvSpPr>
            <p:nvPr/>
          </p:nvSpPr>
          <p:spPr bwMode="auto">
            <a:xfrm>
              <a:off x="3198" y="391"/>
              <a:ext cx="1852" cy="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5011" name="Line 14"/>
            <p:cNvSpPr>
              <a:spLocks noChangeShapeType="1"/>
            </p:cNvSpPr>
            <p:nvPr/>
          </p:nvSpPr>
          <p:spPr bwMode="auto">
            <a:xfrm>
              <a:off x="3833" y="1434"/>
              <a:ext cx="666" cy="0"/>
            </a:xfrm>
            <a:prstGeom prst="line">
              <a:avLst/>
            </a:prstGeom>
            <a:noFill/>
            <a:ln w="25400">
              <a:solidFill>
                <a:schemeClr val="tx2"/>
              </a:solidFill>
              <a:roun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85012" name="Line 15"/>
            <p:cNvSpPr>
              <a:spLocks noChangeShapeType="1"/>
            </p:cNvSpPr>
            <p:nvPr/>
          </p:nvSpPr>
          <p:spPr bwMode="auto">
            <a:xfrm>
              <a:off x="3833" y="1207"/>
              <a:ext cx="666" cy="1"/>
            </a:xfrm>
            <a:prstGeom prst="line">
              <a:avLst/>
            </a:prstGeom>
            <a:noFill/>
            <a:ln w="25400">
              <a:solidFill>
                <a:schemeClr val="tx2"/>
              </a:solidFill>
              <a:roun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85013" name="Line 16"/>
            <p:cNvSpPr>
              <a:spLocks noChangeShapeType="1"/>
            </p:cNvSpPr>
            <p:nvPr/>
          </p:nvSpPr>
          <p:spPr bwMode="auto">
            <a:xfrm>
              <a:off x="3833" y="1026"/>
              <a:ext cx="666" cy="1"/>
            </a:xfrm>
            <a:prstGeom prst="line">
              <a:avLst/>
            </a:prstGeom>
            <a:noFill/>
            <a:ln w="25400">
              <a:solidFill>
                <a:schemeClr val="tx2"/>
              </a:solidFill>
              <a:roun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85014" name="Line 17"/>
            <p:cNvSpPr>
              <a:spLocks noChangeShapeType="1"/>
            </p:cNvSpPr>
            <p:nvPr/>
          </p:nvSpPr>
          <p:spPr bwMode="auto">
            <a:xfrm>
              <a:off x="3833" y="799"/>
              <a:ext cx="666" cy="1"/>
            </a:xfrm>
            <a:prstGeom prst="line">
              <a:avLst/>
            </a:prstGeom>
            <a:noFill/>
            <a:ln w="25400">
              <a:solidFill>
                <a:schemeClr val="tx2"/>
              </a:solidFill>
              <a:roun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85015" name="Rectangle 18"/>
            <p:cNvSpPr>
              <a:spLocks noChangeArrowheads="1"/>
            </p:cNvSpPr>
            <p:nvPr/>
          </p:nvSpPr>
          <p:spPr bwMode="auto">
            <a:xfrm>
              <a:off x="3687" y="721"/>
              <a:ext cx="149" cy="771"/>
            </a:xfrm>
            <a:prstGeom prst="rect">
              <a:avLst/>
            </a:prstGeom>
            <a:gradFill rotWithShape="1">
              <a:gsLst>
                <a:gs pos="0">
                  <a:srgbClr val="FFFFFF"/>
                </a:gs>
                <a:gs pos="100000">
                  <a:srgbClr val="969696"/>
                </a:gs>
              </a:gsLst>
              <a:lin ang="0" scaled="1"/>
            </a:gradFill>
            <a:ln w="9525">
              <a:solidFill>
                <a:srgbClr val="808080"/>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5016" name="Freeform 19"/>
            <p:cNvSpPr/>
            <p:nvPr/>
          </p:nvSpPr>
          <p:spPr bwMode="auto">
            <a:xfrm>
              <a:off x="3317" y="1052"/>
              <a:ext cx="519" cy="1101"/>
            </a:xfrm>
            <a:custGeom>
              <a:avLst/>
              <a:gdLst>
                <a:gd name="T0" fmla="*/ 371 w 735"/>
                <a:gd name="T1" fmla="*/ 0 h 1560"/>
                <a:gd name="T2" fmla="*/ 0 w 735"/>
                <a:gd name="T3" fmla="*/ 0 h 1560"/>
                <a:gd name="T4" fmla="*/ 0 w 735"/>
                <a:gd name="T5" fmla="*/ 1101 h 1560"/>
                <a:gd name="T6" fmla="*/ 519 w 735"/>
                <a:gd name="T7" fmla="*/ 1101 h 15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35" h="1560">
                  <a:moveTo>
                    <a:pt x="525" y="0"/>
                  </a:moveTo>
                  <a:lnTo>
                    <a:pt x="0" y="0"/>
                  </a:lnTo>
                  <a:lnTo>
                    <a:pt x="0" y="1560"/>
                  </a:lnTo>
                  <a:lnTo>
                    <a:pt x="735" y="1560"/>
                  </a:lnTo>
                </a:path>
              </a:pathLst>
            </a:custGeom>
            <a:noFill/>
            <a:ln w="381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5017" name="Freeform 20"/>
            <p:cNvSpPr/>
            <p:nvPr/>
          </p:nvSpPr>
          <p:spPr bwMode="auto">
            <a:xfrm>
              <a:off x="4502" y="1052"/>
              <a:ext cx="519" cy="1101"/>
            </a:xfrm>
            <a:custGeom>
              <a:avLst/>
              <a:gdLst>
                <a:gd name="T0" fmla="*/ 104 w 525"/>
                <a:gd name="T1" fmla="*/ 0 h 1560"/>
                <a:gd name="T2" fmla="*/ 519 w 525"/>
                <a:gd name="T3" fmla="*/ 0 h 1560"/>
                <a:gd name="T4" fmla="*/ 519 w 525"/>
                <a:gd name="T5" fmla="*/ 1101 h 1560"/>
                <a:gd name="T6" fmla="*/ 0 w 525"/>
                <a:gd name="T7" fmla="*/ 1101 h 15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5" h="1560">
                  <a:moveTo>
                    <a:pt x="105" y="0"/>
                  </a:moveTo>
                  <a:lnTo>
                    <a:pt x="525" y="0"/>
                  </a:lnTo>
                  <a:lnTo>
                    <a:pt x="525" y="1560"/>
                  </a:lnTo>
                  <a:lnTo>
                    <a:pt x="0" y="1560"/>
                  </a:lnTo>
                </a:path>
              </a:pathLst>
            </a:custGeom>
            <a:noFill/>
            <a:ln w="38100" cmpd="sng">
              <a:solidFill>
                <a:schemeClr val="tx1"/>
              </a:solidFill>
              <a:round/>
              <a:tailEnd type="oval"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5018" name="Line 21"/>
            <p:cNvSpPr>
              <a:spLocks noChangeShapeType="1"/>
            </p:cNvSpPr>
            <p:nvPr/>
          </p:nvSpPr>
          <p:spPr bwMode="auto">
            <a:xfrm flipH="1">
              <a:off x="3910" y="2153"/>
              <a:ext cx="444" cy="0"/>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85019" name="Line 22"/>
            <p:cNvSpPr>
              <a:spLocks noChangeShapeType="1"/>
            </p:cNvSpPr>
            <p:nvPr/>
          </p:nvSpPr>
          <p:spPr bwMode="auto">
            <a:xfrm>
              <a:off x="3836" y="2043"/>
              <a:ext cx="0" cy="22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5020" name="Line 23"/>
            <p:cNvSpPr>
              <a:spLocks noChangeShapeType="1"/>
            </p:cNvSpPr>
            <p:nvPr/>
          </p:nvSpPr>
          <p:spPr bwMode="auto">
            <a:xfrm>
              <a:off x="3910" y="2096"/>
              <a:ext cx="0" cy="1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5021" name="Line 24"/>
            <p:cNvSpPr>
              <a:spLocks noChangeShapeType="1"/>
            </p:cNvSpPr>
            <p:nvPr/>
          </p:nvSpPr>
          <p:spPr bwMode="auto">
            <a:xfrm flipV="1">
              <a:off x="4354" y="2043"/>
              <a:ext cx="148" cy="110"/>
            </a:xfrm>
            <a:prstGeom prst="line">
              <a:avLst/>
            </a:prstGeom>
            <a:noFill/>
            <a:ln w="38100">
              <a:solidFill>
                <a:schemeClr va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85022" name="Line 25"/>
            <p:cNvSpPr>
              <a:spLocks noChangeShapeType="1"/>
            </p:cNvSpPr>
            <p:nvPr/>
          </p:nvSpPr>
          <p:spPr bwMode="auto">
            <a:xfrm>
              <a:off x="4428" y="2043"/>
              <a:ext cx="74" cy="110"/>
            </a:xfrm>
            <a:prstGeom prst="line">
              <a:avLst/>
            </a:prstGeom>
            <a:noFill/>
            <a:ln w="19050">
              <a:solidFill>
                <a:schemeClr va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85023" name="Rectangle 26"/>
            <p:cNvSpPr>
              <a:spLocks noChangeArrowheads="1"/>
            </p:cNvSpPr>
            <p:nvPr/>
          </p:nvSpPr>
          <p:spPr bwMode="auto">
            <a:xfrm flipH="1">
              <a:off x="4502" y="721"/>
              <a:ext cx="149" cy="771"/>
            </a:xfrm>
            <a:prstGeom prst="rect">
              <a:avLst/>
            </a:prstGeom>
            <a:gradFill rotWithShape="1">
              <a:gsLst>
                <a:gs pos="0">
                  <a:srgbClr val="FFFFFF"/>
                </a:gs>
                <a:gs pos="100000">
                  <a:srgbClr val="969696"/>
                </a:gs>
              </a:gsLst>
              <a:lin ang="0" scaled="1"/>
            </a:gradFill>
            <a:ln w="9525">
              <a:solidFill>
                <a:srgbClr val="808080"/>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85024" name="Picture 3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532" y="1435"/>
              <a:ext cx="208"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25" name="Picture 3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746" y="723"/>
              <a:ext cx="11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26" name="Picture 37"/>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746" y="943"/>
              <a:ext cx="11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27" name="Picture 38"/>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740" y="1162"/>
              <a:ext cx="11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28" name="Picture 3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740" y="1382"/>
              <a:ext cx="11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29" name="Line 40"/>
            <p:cNvSpPr>
              <a:spLocks noChangeShapeType="1"/>
            </p:cNvSpPr>
            <p:nvPr/>
          </p:nvSpPr>
          <p:spPr bwMode="auto">
            <a:xfrm flipV="1">
              <a:off x="3317" y="1602"/>
              <a:ext cx="1" cy="330"/>
            </a:xfrm>
            <a:prstGeom prst="line">
              <a:avLst/>
            </a:prstGeom>
            <a:noFill/>
            <a:ln w="38100">
              <a:solidFill>
                <a:schemeClr val="tx1"/>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pic>
          <p:nvPicPr>
            <p:cNvPr id="85030" name="Picture 4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34" y="1661"/>
              <a:ext cx="213"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31" name="Picture 4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519" y="754"/>
              <a:ext cx="127"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32" name="Picture 4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513" y="973"/>
              <a:ext cx="127"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33" name="Picture 4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513" y="1193"/>
              <a:ext cx="127"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34" name="Picture 45"/>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513" y="1414"/>
              <a:ext cx="12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35" name="Picture 4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353" y="1863"/>
              <a:ext cx="18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5036" name="Object 49"/>
            <p:cNvGraphicFramePr>
              <a:graphicFrameLocks noChangeAspect="1"/>
            </p:cNvGraphicFramePr>
            <p:nvPr/>
          </p:nvGraphicFramePr>
          <p:xfrm>
            <a:off x="4014" y="482"/>
            <a:ext cx="252" cy="291"/>
          </p:xfrm>
          <a:graphic>
            <a:graphicData uri="http://schemas.openxmlformats.org/presentationml/2006/ole">
              <mc:AlternateContent xmlns:mc="http://schemas.openxmlformats.org/markup-compatibility/2006">
                <mc:Choice xmlns:v="urn:schemas-microsoft-com:vml" Requires="v">
                  <p:oleObj spid="_x0000_s103449" name="公式" r:id="rId14" imgW="122400" imgH="146880" progId="Equation.3">
                    <p:embed/>
                  </p:oleObj>
                </mc:Choice>
                <mc:Fallback>
                  <p:oleObj name="公式" r:id="rId14" imgW="122400" imgH="146880" progId="Equation.3">
                    <p:embed/>
                    <p:pic>
                      <p:nvPicPr>
                        <p:cNvPr id="0" name="Object 49" descr="image31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14" y="482"/>
                          <a:ext cx="252" cy="29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63551" name="Object 63"/>
          <p:cNvGraphicFramePr>
            <a:graphicFrameLocks noChangeAspect="1"/>
          </p:cNvGraphicFramePr>
          <p:nvPr/>
        </p:nvGraphicFramePr>
        <p:xfrm>
          <a:off x="755650" y="1843088"/>
          <a:ext cx="1733550" cy="592137"/>
        </p:xfrm>
        <a:graphic>
          <a:graphicData uri="http://schemas.openxmlformats.org/presentationml/2006/ole">
            <mc:AlternateContent xmlns:mc="http://schemas.openxmlformats.org/markup-compatibility/2006">
              <mc:Choice xmlns:v="urn:schemas-microsoft-com:vml" Requires="v">
                <p:oleObj spid="_x0000_s103450" name="Equation" r:id="rId16" imgW="563760" imgH="179280" progId="">
                  <p:embed/>
                </p:oleObj>
              </mc:Choice>
              <mc:Fallback>
                <p:oleObj name="Equation" r:id="rId16" imgW="563760" imgH="179280" progId="">
                  <p:embed/>
                  <p:pic>
                    <p:nvPicPr>
                      <p:cNvPr id="0" name="Object 63" descr="image31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5650" y="1843088"/>
                        <a:ext cx="1733550" cy="592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3552" name="Object 64"/>
          <p:cNvGraphicFramePr>
            <a:graphicFrameLocks noChangeAspect="1"/>
          </p:cNvGraphicFramePr>
          <p:nvPr/>
        </p:nvGraphicFramePr>
        <p:xfrm>
          <a:off x="2555875" y="1941513"/>
          <a:ext cx="682625" cy="477837"/>
        </p:xfrm>
        <a:graphic>
          <a:graphicData uri="http://schemas.openxmlformats.org/presentationml/2006/ole">
            <mc:AlternateContent xmlns:mc="http://schemas.openxmlformats.org/markup-compatibility/2006">
              <mc:Choice xmlns:v="urn:schemas-microsoft-com:vml" Requires="v">
                <p:oleObj spid="_x0000_s103451" name="Equation" r:id="rId18" imgW="187920" imgH="122400" progId="">
                  <p:embed/>
                </p:oleObj>
              </mc:Choice>
              <mc:Fallback>
                <p:oleObj name="Equation" r:id="rId18" imgW="187920" imgH="122400" progId="">
                  <p:embed/>
                  <p:pic>
                    <p:nvPicPr>
                      <p:cNvPr id="0" name="Object 64" descr="image31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555875" y="1941513"/>
                        <a:ext cx="682625" cy="477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3556" name="Text Box 68"/>
          <p:cNvSpPr txBox="1">
            <a:spLocks noChangeArrowheads="1"/>
          </p:cNvSpPr>
          <p:nvPr/>
        </p:nvSpPr>
        <p:spPr bwMode="auto">
          <a:xfrm>
            <a:off x="539750" y="3502025"/>
            <a:ext cx="28797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200" b="1">
                <a:solidFill>
                  <a:srgbClr val="FFFF00"/>
                </a:solidFill>
                <a:latin typeface="黑体" panose="02010609060101010101" pitchFamily="49" charset="-122"/>
                <a:ea typeface="黑体" panose="02010609060101010101" pitchFamily="49" charset="-122"/>
              </a:rPr>
              <a:t>位移电流： </a:t>
            </a:r>
          </a:p>
        </p:txBody>
      </p:sp>
      <p:grpSp>
        <p:nvGrpSpPr>
          <p:cNvPr id="63557" name="Group 69"/>
          <p:cNvGrpSpPr/>
          <p:nvPr/>
        </p:nvGrpSpPr>
        <p:grpSpPr bwMode="auto">
          <a:xfrm>
            <a:off x="6372225" y="2133600"/>
            <a:ext cx="523875" cy="590550"/>
            <a:chOff x="4876" y="3475"/>
            <a:chExt cx="330" cy="327"/>
          </a:xfrm>
        </p:grpSpPr>
        <p:pic>
          <p:nvPicPr>
            <p:cNvPr id="85007" name="Picture 70"/>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4921" y="3521"/>
              <a:ext cx="221"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08" name="Line 71"/>
            <p:cNvSpPr>
              <a:spLocks noChangeShapeType="1"/>
            </p:cNvSpPr>
            <p:nvPr/>
          </p:nvSpPr>
          <p:spPr bwMode="auto">
            <a:xfrm rot="5400000" flipV="1">
              <a:off x="5040" y="3311"/>
              <a:ext cx="1" cy="330"/>
            </a:xfrm>
            <a:prstGeom prst="line">
              <a:avLst/>
            </a:prstGeom>
            <a:noFill/>
            <a:ln w="38100">
              <a:solidFill>
                <a:schemeClr val="hlink"/>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63560" name="Object 72"/>
          <p:cNvGraphicFramePr>
            <a:graphicFrameLocks noChangeAspect="1"/>
          </p:cNvGraphicFramePr>
          <p:nvPr/>
        </p:nvGraphicFramePr>
        <p:xfrm>
          <a:off x="2916238" y="3357563"/>
          <a:ext cx="1511300" cy="955675"/>
        </p:xfrm>
        <a:graphic>
          <a:graphicData uri="http://schemas.openxmlformats.org/presentationml/2006/ole">
            <mc:AlternateContent xmlns:mc="http://schemas.openxmlformats.org/markup-compatibility/2006">
              <mc:Choice xmlns:v="urn:schemas-microsoft-com:vml" Requires="v">
                <p:oleObj spid="_x0000_s103452" r:id="rId21" imgW="539280" imgH="334440" progId="Equation.3">
                  <p:embed/>
                </p:oleObj>
              </mc:Choice>
              <mc:Fallback>
                <p:oleObj r:id="rId21" imgW="539280" imgH="334440" progId="Equation.3">
                  <p:embed/>
                  <p:pic>
                    <p:nvPicPr>
                      <p:cNvPr id="0" name="Object 72" descr="image31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916238" y="3357563"/>
                        <a:ext cx="1511300" cy="955675"/>
                      </a:xfrm>
                      <a:prstGeom prst="rect">
                        <a:avLst/>
                      </a:prstGeom>
                      <a:solidFill>
                        <a:srgbClr val="006600"/>
                      </a:solidFill>
                      <a:ln w="9525">
                        <a:solidFill>
                          <a:srgbClr val="FFFFFF"/>
                        </a:solidFill>
                        <a:miter lim="800000"/>
                        <a:headEnd/>
                        <a:tailEnd/>
                      </a:ln>
                    </p:spPr>
                  </p:pic>
                </p:oleObj>
              </mc:Fallback>
            </mc:AlternateContent>
          </a:graphicData>
        </a:graphic>
      </p:graphicFrame>
      <p:sp>
        <p:nvSpPr>
          <p:cNvPr id="63561" name="Text Box 73"/>
          <p:cNvSpPr txBox="1">
            <a:spLocks noChangeArrowheads="1"/>
          </p:cNvSpPr>
          <p:nvPr/>
        </p:nvSpPr>
        <p:spPr bwMode="auto">
          <a:xfrm>
            <a:off x="468313" y="4221163"/>
            <a:ext cx="7632700"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5000"/>
              </a:lnSpc>
              <a:spcBef>
                <a:spcPct val="50000"/>
              </a:spcBef>
            </a:pPr>
            <a:r>
              <a:rPr lang="zh-CN" altLang="en-US" sz="2800" b="1">
                <a:latin typeface="宋体" panose="02010600030101010101" pitchFamily="2" charset="-122"/>
              </a:rPr>
              <a:t>通过电场中某一截面的位移电流等于通过该截面电位移通量对时间的变化率。 </a:t>
            </a:r>
          </a:p>
        </p:txBody>
      </p:sp>
      <p:sp>
        <p:nvSpPr>
          <p:cNvPr id="63562" name="Text Box 74"/>
          <p:cNvSpPr txBox="1">
            <a:spLocks noChangeArrowheads="1"/>
          </p:cNvSpPr>
          <p:nvPr/>
        </p:nvSpPr>
        <p:spPr bwMode="auto">
          <a:xfrm>
            <a:off x="395288" y="5229225"/>
            <a:ext cx="7632700" cy="58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5000"/>
              </a:lnSpc>
              <a:spcBef>
                <a:spcPct val="50000"/>
              </a:spcBef>
            </a:pPr>
            <a:r>
              <a:rPr lang="zh-CN" altLang="en-US" sz="2800" b="1" dirty="0">
                <a:latin typeface="宋体" panose="02010600030101010101" pitchFamily="2" charset="-122"/>
              </a:rPr>
              <a:t>位移电流是由变化电场产生的； </a:t>
            </a:r>
          </a:p>
        </p:txBody>
      </p:sp>
      <p:sp>
        <p:nvSpPr>
          <p:cNvPr id="63563" name="Text Box 75"/>
          <p:cNvSpPr txBox="1">
            <a:spLocks noChangeArrowheads="1"/>
          </p:cNvSpPr>
          <p:nvPr/>
        </p:nvSpPr>
        <p:spPr bwMode="auto">
          <a:xfrm>
            <a:off x="395288" y="5805488"/>
            <a:ext cx="7632700"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5000"/>
              </a:lnSpc>
              <a:spcBef>
                <a:spcPct val="50000"/>
              </a:spcBef>
            </a:pPr>
            <a:r>
              <a:rPr lang="zh-CN" altLang="en-US" sz="2800" b="1">
                <a:latin typeface="宋体" panose="02010600030101010101" pitchFamily="2" charset="-122"/>
              </a:rPr>
              <a:t>位移电流没有电子的定向迁移，没有热效应，不遵从焦耳定律。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3492"/>
                                        </p:tgtEl>
                                        <p:attrNameLst>
                                          <p:attrName>style.visibility</p:attrName>
                                        </p:attrNameLst>
                                      </p:cBhvr>
                                      <p:to>
                                        <p:strVal val="visible"/>
                                      </p:to>
                                    </p:set>
                                    <p:animEffect transition="in" filter="wipe(left)">
                                      <p:cBhvr>
                                        <p:cTn id="7" dur="500"/>
                                        <p:tgtEl>
                                          <p:spTgt spid="6349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3494"/>
                                        </p:tgtEl>
                                        <p:attrNameLst>
                                          <p:attrName>style.visibility</p:attrName>
                                        </p:attrNameLst>
                                      </p:cBhvr>
                                      <p:to>
                                        <p:strVal val="visible"/>
                                      </p:to>
                                    </p:set>
                                    <p:animEffect transition="in" filter="wipe(left)">
                                      <p:cBhvr>
                                        <p:cTn id="12" dur="500"/>
                                        <p:tgtEl>
                                          <p:spTgt spid="6349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3496"/>
                                        </p:tgtEl>
                                        <p:attrNameLst>
                                          <p:attrName>style.visibility</p:attrName>
                                        </p:attrNameLst>
                                      </p:cBhvr>
                                      <p:to>
                                        <p:strVal val="visible"/>
                                      </p:to>
                                    </p:set>
                                    <p:animEffect transition="in" filter="wipe(left)">
                                      <p:cBhvr>
                                        <p:cTn id="17" dur="500"/>
                                        <p:tgtEl>
                                          <p:spTgt spid="6349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3551"/>
                                        </p:tgtEl>
                                        <p:attrNameLst>
                                          <p:attrName>style.visibility</p:attrName>
                                        </p:attrNameLst>
                                      </p:cBhvr>
                                      <p:to>
                                        <p:strVal val="visible"/>
                                      </p:to>
                                    </p:set>
                                    <p:animEffect transition="in" filter="wipe(left)">
                                      <p:cBhvr>
                                        <p:cTn id="22" dur="500"/>
                                        <p:tgtEl>
                                          <p:spTgt spid="6355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3552"/>
                                        </p:tgtEl>
                                        <p:attrNameLst>
                                          <p:attrName>style.visibility</p:attrName>
                                        </p:attrNameLst>
                                      </p:cBhvr>
                                      <p:to>
                                        <p:strVal val="visible"/>
                                      </p:to>
                                    </p:set>
                                    <p:animEffect transition="in" filter="wipe(left)">
                                      <p:cBhvr>
                                        <p:cTn id="27" dur="500"/>
                                        <p:tgtEl>
                                          <p:spTgt spid="6355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3497"/>
                                        </p:tgtEl>
                                        <p:attrNameLst>
                                          <p:attrName>style.visibility</p:attrName>
                                        </p:attrNameLst>
                                      </p:cBhvr>
                                      <p:to>
                                        <p:strVal val="visible"/>
                                      </p:to>
                                    </p:set>
                                    <p:animEffect transition="in" filter="wipe(left)">
                                      <p:cBhvr>
                                        <p:cTn id="32" dur="500"/>
                                        <p:tgtEl>
                                          <p:spTgt spid="6349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3556"/>
                                        </p:tgtEl>
                                        <p:attrNameLst>
                                          <p:attrName>style.visibility</p:attrName>
                                        </p:attrNameLst>
                                      </p:cBhvr>
                                      <p:to>
                                        <p:strVal val="visible"/>
                                      </p:to>
                                    </p:set>
                                    <p:animEffect transition="in" filter="wipe(left)">
                                      <p:cBhvr>
                                        <p:cTn id="37" dur="500"/>
                                        <p:tgtEl>
                                          <p:spTgt spid="63556"/>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63557"/>
                                        </p:tgtEl>
                                        <p:attrNameLst>
                                          <p:attrName>style.visibility</p:attrName>
                                        </p:attrNameLst>
                                      </p:cBhvr>
                                      <p:to>
                                        <p:strVal val="visible"/>
                                      </p:to>
                                    </p:set>
                                    <p:animEffect transition="in" filter="box(in)">
                                      <p:cBhvr>
                                        <p:cTn id="42" dur="500"/>
                                        <p:tgtEl>
                                          <p:spTgt spid="6355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63560"/>
                                        </p:tgtEl>
                                        <p:attrNameLst>
                                          <p:attrName>style.visibility</p:attrName>
                                        </p:attrNameLst>
                                      </p:cBhvr>
                                      <p:to>
                                        <p:strVal val="visible"/>
                                      </p:to>
                                    </p:set>
                                    <p:animEffect transition="in" filter="wipe(left)">
                                      <p:cBhvr>
                                        <p:cTn id="47" dur="500"/>
                                        <p:tgtEl>
                                          <p:spTgt spid="6356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3561"/>
                                        </p:tgtEl>
                                        <p:attrNameLst>
                                          <p:attrName>style.visibility</p:attrName>
                                        </p:attrNameLst>
                                      </p:cBhvr>
                                      <p:to>
                                        <p:strVal val="visible"/>
                                      </p:to>
                                    </p:set>
                                    <p:animEffect transition="in" filter="wipe(left)">
                                      <p:cBhvr>
                                        <p:cTn id="52" dur="500"/>
                                        <p:tgtEl>
                                          <p:spTgt spid="6356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63562"/>
                                        </p:tgtEl>
                                        <p:attrNameLst>
                                          <p:attrName>style.visibility</p:attrName>
                                        </p:attrNameLst>
                                      </p:cBhvr>
                                      <p:to>
                                        <p:strVal val="visible"/>
                                      </p:to>
                                    </p:set>
                                    <p:animEffect transition="in" filter="wipe(left)">
                                      <p:cBhvr>
                                        <p:cTn id="57" dur="500"/>
                                        <p:tgtEl>
                                          <p:spTgt spid="6356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63563"/>
                                        </p:tgtEl>
                                        <p:attrNameLst>
                                          <p:attrName>style.visibility</p:attrName>
                                        </p:attrNameLst>
                                      </p:cBhvr>
                                      <p:to>
                                        <p:strVal val="visible"/>
                                      </p:to>
                                    </p:set>
                                    <p:animEffect transition="in" filter="wipe(left)">
                                      <p:cBhvr>
                                        <p:cTn id="62" dur="500"/>
                                        <p:tgtEl>
                                          <p:spTgt spid="635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6" grpId="0"/>
      <p:bldP spid="63556" grpId="0"/>
      <p:bldP spid="63561" grpId="0"/>
      <p:bldP spid="63562" grpId="0"/>
      <p:bldP spid="63563" grpId="0"/>
    </p:bld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520" name="Text Box 8"/>
          <p:cNvSpPr txBox="1">
            <a:spLocks noChangeArrowheads="1"/>
          </p:cNvSpPr>
          <p:nvPr/>
        </p:nvSpPr>
        <p:spPr bwMode="auto">
          <a:xfrm>
            <a:off x="539750" y="3573463"/>
            <a:ext cx="7993063"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5000"/>
              </a:lnSpc>
              <a:spcBef>
                <a:spcPct val="50000"/>
              </a:spcBef>
            </a:pPr>
            <a:r>
              <a:rPr lang="zh-CN" altLang="en-US" sz="2800" b="1">
                <a:latin typeface="宋体" panose="02010600030101010101" pitchFamily="2" charset="-122"/>
              </a:rPr>
              <a:t>电场中某一点位移电流密度等于该点电位移矢量对时间的变化率。 </a:t>
            </a:r>
          </a:p>
        </p:txBody>
      </p:sp>
      <p:graphicFrame>
        <p:nvGraphicFramePr>
          <p:cNvPr id="64521" name="Object 9"/>
          <p:cNvGraphicFramePr>
            <a:graphicFrameLocks noChangeAspect="1"/>
          </p:cNvGraphicFramePr>
          <p:nvPr/>
        </p:nvGraphicFramePr>
        <p:xfrm>
          <a:off x="3492500" y="1989138"/>
          <a:ext cx="1408113" cy="1152525"/>
        </p:xfrm>
        <a:graphic>
          <a:graphicData uri="http://schemas.openxmlformats.org/presentationml/2006/ole">
            <mc:AlternateContent xmlns:mc="http://schemas.openxmlformats.org/markup-compatibility/2006">
              <mc:Choice xmlns:v="urn:schemas-microsoft-com:vml" Requires="v">
                <p:oleObj spid="_x0000_s104458" name="公式" r:id="rId3" imgW="465840" imgH="375120" progId="Equation.3">
                  <p:embed/>
                </p:oleObj>
              </mc:Choice>
              <mc:Fallback>
                <p:oleObj name="公式" r:id="rId3" imgW="465840" imgH="375120" progId="Equation.3">
                  <p:embed/>
                  <p:pic>
                    <p:nvPicPr>
                      <p:cNvPr id="0" name="Object 9" descr="image3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500" y="1989138"/>
                        <a:ext cx="1408113" cy="1152525"/>
                      </a:xfrm>
                      <a:prstGeom prst="rect">
                        <a:avLst/>
                      </a:prstGeom>
                      <a:solidFill>
                        <a:srgbClr val="006600"/>
                      </a:solidFill>
                      <a:ln w="9525">
                        <a:solidFill>
                          <a:srgbClr val="FFFFFF"/>
                        </a:solidFill>
                        <a:miter lim="800000"/>
                        <a:headEnd/>
                        <a:tailEnd/>
                      </a:ln>
                    </p:spPr>
                  </p:pic>
                </p:oleObj>
              </mc:Fallback>
            </mc:AlternateContent>
          </a:graphicData>
        </a:graphic>
      </p:graphicFrame>
      <p:grpSp>
        <p:nvGrpSpPr>
          <p:cNvPr id="64524" name="Group 12"/>
          <p:cNvGrpSpPr/>
          <p:nvPr/>
        </p:nvGrpSpPr>
        <p:grpSpPr bwMode="auto">
          <a:xfrm>
            <a:off x="827088" y="5516563"/>
            <a:ext cx="7200900" cy="647700"/>
            <a:chOff x="657" y="3702"/>
            <a:chExt cx="4037" cy="408"/>
          </a:xfrm>
        </p:grpSpPr>
        <p:sp>
          <p:nvSpPr>
            <p:cNvPr id="86027" name="Rectangle 11"/>
            <p:cNvSpPr>
              <a:spLocks noChangeArrowheads="1"/>
            </p:cNvSpPr>
            <p:nvPr/>
          </p:nvSpPr>
          <p:spPr bwMode="auto">
            <a:xfrm>
              <a:off x="657" y="3702"/>
              <a:ext cx="4037" cy="408"/>
            </a:xfrm>
            <a:prstGeom prst="rect">
              <a:avLst/>
            </a:prstGeom>
            <a:solidFill>
              <a:schemeClr val="folHlink"/>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6028" name="Text Box 10"/>
            <p:cNvSpPr txBox="1">
              <a:spLocks noChangeArrowheads="1"/>
            </p:cNvSpPr>
            <p:nvPr/>
          </p:nvSpPr>
          <p:spPr bwMode="auto">
            <a:xfrm>
              <a:off x="748" y="3748"/>
              <a:ext cx="3901" cy="327"/>
            </a:xfrm>
            <a:prstGeom prst="rect">
              <a:avLst/>
            </a:prstGeom>
            <a:noFill/>
            <a:ln>
              <a:noFill/>
            </a:ln>
            <a:effectLst/>
            <a:extLst>
              <a:ext uri="{909E8E84-426E-40DD-AFC4-6F175D3DCCD1}">
                <a14:hiddenFill xmlns:a14="http://schemas.microsoft.com/office/drawing/2010/main">
                  <a:solidFill>
                    <a:srgbClr val="0066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FFFF00"/>
                  </a:solidFill>
                  <a:ea typeface="华文行楷" panose="02010800040101010101" pitchFamily="2" charset="-122"/>
                </a:rPr>
                <a:t>位移电流也会在其周围空间激发涡旋磁场</a:t>
              </a:r>
            </a:p>
          </p:txBody>
        </p:sp>
      </p:grpSp>
      <p:grpSp>
        <p:nvGrpSpPr>
          <p:cNvPr id="64566" name="Group 54"/>
          <p:cNvGrpSpPr/>
          <p:nvPr/>
        </p:nvGrpSpPr>
        <p:grpSpPr bwMode="auto">
          <a:xfrm>
            <a:off x="468313" y="333375"/>
            <a:ext cx="4814887" cy="1265238"/>
            <a:chOff x="158" y="2432"/>
            <a:chExt cx="3033" cy="797"/>
          </a:xfrm>
        </p:grpSpPr>
        <p:graphicFrame>
          <p:nvGraphicFramePr>
            <p:cNvPr id="86025" name="Object 55"/>
            <p:cNvGraphicFramePr>
              <a:graphicFrameLocks noChangeAspect="1"/>
            </p:cNvGraphicFramePr>
            <p:nvPr/>
          </p:nvGraphicFramePr>
          <p:xfrm>
            <a:off x="755" y="2432"/>
            <a:ext cx="2436" cy="797"/>
          </p:xfrm>
          <a:graphic>
            <a:graphicData uri="http://schemas.openxmlformats.org/presentationml/2006/ole">
              <mc:AlternateContent xmlns:mc="http://schemas.openxmlformats.org/markup-compatibility/2006">
                <mc:Choice xmlns:v="urn:schemas-microsoft-com:vml" Requires="v">
                  <p:oleObj spid="_x0000_s104459" name="Equation" r:id="rId5" imgW="1184760" imgH="375120" progId="">
                    <p:embed/>
                  </p:oleObj>
                </mc:Choice>
                <mc:Fallback>
                  <p:oleObj name="Equation" r:id="rId5" imgW="1184760" imgH="375120" progId="">
                    <p:embed/>
                    <p:pic>
                      <p:nvPicPr>
                        <p:cNvPr id="0" name="Object 55" descr="image3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 y="2432"/>
                          <a:ext cx="2436" cy="7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6026" name="Text Box 56"/>
            <p:cNvSpPr txBox="1">
              <a:spLocks noChangeArrowheads="1"/>
            </p:cNvSpPr>
            <p:nvPr/>
          </p:nvSpPr>
          <p:spPr bwMode="auto">
            <a:xfrm>
              <a:off x="158" y="2659"/>
              <a:ext cx="88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t>因为</a:t>
              </a:r>
            </a:p>
          </p:txBody>
        </p:sp>
      </p:grpSp>
      <p:graphicFrame>
        <p:nvGraphicFramePr>
          <p:cNvPr id="64569" name="Object 57"/>
          <p:cNvGraphicFramePr>
            <a:graphicFrameLocks noChangeAspect="1"/>
          </p:cNvGraphicFramePr>
          <p:nvPr/>
        </p:nvGraphicFramePr>
        <p:xfrm>
          <a:off x="5849938" y="476250"/>
          <a:ext cx="2373312" cy="814388"/>
        </p:xfrm>
        <a:graphic>
          <a:graphicData uri="http://schemas.openxmlformats.org/presentationml/2006/ole">
            <mc:AlternateContent xmlns:mc="http://schemas.openxmlformats.org/markup-compatibility/2006">
              <mc:Choice xmlns:v="urn:schemas-microsoft-com:vml" Requires="v">
                <p:oleObj spid="_x0000_s104460" name="Equation" r:id="rId7" imgW="710640" imgH="236520" progId="">
                  <p:embed/>
                </p:oleObj>
              </mc:Choice>
              <mc:Fallback>
                <p:oleObj name="Equation" r:id="rId7" imgW="710640" imgH="236520" progId="">
                  <p:embed/>
                  <p:pic>
                    <p:nvPicPr>
                      <p:cNvPr id="0" name="Object 57" descr="image3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49938" y="476250"/>
                        <a:ext cx="2373312" cy="814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4573" name="Text Box 61"/>
          <p:cNvSpPr txBox="1">
            <a:spLocks noChangeArrowheads="1"/>
          </p:cNvSpPr>
          <p:nvPr/>
        </p:nvSpPr>
        <p:spPr bwMode="auto">
          <a:xfrm>
            <a:off x="323850" y="2276475"/>
            <a:ext cx="28797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200" b="1">
                <a:solidFill>
                  <a:srgbClr val="FFFF00"/>
                </a:solidFill>
                <a:latin typeface="黑体" panose="02010609060101010101" pitchFamily="49" charset="-122"/>
                <a:ea typeface="黑体" panose="02010609060101010101" pitchFamily="49" charset="-122"/>
              </a:rPr>
              <a:t>位移电流密度： </a:t>
            </a:r>
          </a:p>
        </p:txBody>
      </p:sp>
      <p:sp>
        <p:nvSpPr>
          <p:cNvPr id="64575" name="Text Box 63"/>
          <p:cNvSpPr txBox="1">
            <a:spLocks noChangeArrowheads="1"/>
          </p:cNvSpPr>
          <p:nvPr/>
        </p:nvSpPr>
        <p:spPr bwMode="auto">
          <a:xfrm>
            <a:off x="468313" y="4797425"/>
            <a:ext cx="45354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麦克斯韦作出大胆的假设：</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4566"/>
                                        </p:tgtEl>
                                        <p:attrNameLst>
                                          <p:attrName>style.visibility</p:attrName>
                                        </p:attrNameLst>
                                      </p:cBhvr>
                                      <p:to>
                                        <p:strVal val="visible"/>
                                      </p:to>
                                    </p:set>
                                    <p:animEffect transition="in" filter="wipe(left)">
                                      <p:cBhvr>
                                        <p:cTn id="7" dur="500"/>
                                        <p:tgtEl>
                                          <p:spTgt spid="645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4569"/>
                                        </p:tgtEl>
                                        <p:attrNameLst>
                                          <p:attrName>style.visibility</p:attrName>
                                        </p:attrNameLst>
                                      </p:cBhvr>
                                      <p:to>
                                        <p:strVal val="visible"/>
                                      </p:to>
                                    </p:set>
                                    <p:animEffect transition="in" filter="wipe(left)">
                                      <p:cBhvr>
                                        <p:cTn id="12" dur="500"/>
                                        <p:tgtEl>
                                          <p:spTgt spid="6456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4573"/>
                                        </p:tgtEl>
                                        <p:attrNameLst>
                                          <p:attrName>style.visibility</p:attrName>
                                        </p:attrNameLst>
                                      </p:cBhvr>
                                      <p:to>
                                        <p:strVal val="visible"/>
                                      </p:to>
                                    </p:set>
                                    <p:animEffect transition="in" filter="wipe(left)">
                                      <p:cBhvr>
                                        <p:cTn id="17" dur="500"/>
                                        <p:tgtEl>
                                          <p:spTgt spid="6457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4521"/>
                                        </p:tgtEl>
                                        <p:attrNameLst>
                                          <p:attrName>style.visibility</p:attrName>
                                        </p:attrNameLst>
                                      </p:cBhvr>
                                      <p:to>
                                        <p:strVal val="visible"/>
                                      </p:to>
                                    </p:set>
                                    <p:animEffect transition="in" filter="wipe(left)">
                                      <p:cBhvr>
                                        <p:cTn id="22" dur="500"/>
                                        <p:tgtEl>
                                          <p:spTgt spid="645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4520"/>
                                        </p:tgtEl>
                                        <p:attrNameLst>
                                          <p:attrName>style.visibility</p:attrName>
                                        </p:attrNameLst>
                                      </p:cBhvr>
                                      <p:to>
                                        <p:strVal val="visible"/>
                                      </p:to>
                                    </p:set>
                                    <p:animEffect transition="in" filter="wipe(left)">
                                      <p:cBhvr>
                                        <p:cTn id="27" dur="500"/>
                                        <p:tgtEl>
                                          <p:spTgt spid="64520"/>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64575"/>
                                        </p:tgtEl>
                                        <p:attrNameLst>
                                          <p:attrName>style.visibility</p:attrName>
                                        </p:attrNameLst>
                                      </p:cBhvr>
                                      <p:to>
                                        <p:strVal val="visible"/>
                                      </p:to>
                                    </p:set>
                                    <p:animEffect transition="in" filter="box(in)">
                                      <p:cBhvr>
                                        <p:cTn id="32" dur="500"/>
                                        <p:tgtEl>
                                          <p:spTgt spid="6457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4524"/>
                                        </p:tgtEl>
                                        <p:attrNameLst>
                                          <p:attrName>style.visibility</p:attrName>
                                        </p:attrNameLst>
                                      </p:cBhvr>
                                      <p:to>
                                        <p:strVal val="visible"/>
                                      </p:to>
                                    </p:set>
                                    <p:animEffect transition="in" filter="wipe(left)">
                                      <p:cBhvr>
                                        <p:cTn id="37" dur="500"/>
                                        <p:tgtEl>
                                          <p:spTgt spid="645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20" grpId="0"/>
      <p:bldP spid="64573" grpId="0"/>
      <p:bldP spid="64575"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457200" y="290513"/>
            <a:ext cx="836612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4000" b="1">
                <a:latin typeface="Bookman Old Style" panose="02050604050505020204" pitchFamily="18" charset="0"/>
              </a:rPr>
              <a:t>金属棒在磁场中作切割磁力线运动时</a:t>
            </a:r>
          </a:p>
          <a:p>
            <a:pPr>
              <a:lnSpc>
                <a:spcPct val="110000"/>
              </a:lnSpc>
            </a:pPr>
            <a:r>
              <a:rPr kumimoji="1" lang="zh-CN" altLang="en-US" sz="4000" b="1">
                <a:latin typeface="Bookman Old Style" panose="02050604050505020204" pitchFamily="18" charset="0"/>
              </a:rPr>
              <a:t>             的电磁感应现象</a:t>
            </a:r>
          </a:p>
        </p:txBody>
      </p:sp>
      <p:grpSp>
        <p:nvGrpSpPr>
          <p:cNvPr id="18435" name="Group 3"/>
          <p:cNvGrpSpPr/>
          <p:nvPr/>
        </p:nvGrpSpPr>
        <p:grpSpPr bwMode="auto">
          <a:xfrm>
            <a:off x="304800" y="2413000"/>
            <a:ext cx="8686800" cy="3733800"/>
            <a:chOff x="192" y="1520"/>
            <a:chExt cx="5472" cy="2352"/>
          </a:xfrm>
        </p:grpSpPr>
        <p:grpSp>
          <p:nvGrpSpPr>
            <p:cNvPr id="18436" name="Group 4"/>
            <p:cNvGrpSpPr/>
            <p:nvPr/>
          </p:nvGrpSpPr>
          <p:grpSpPr bwMode="auto">
            <a:xfrm>
              <a:off x="192" y="2812"/>
              <a:ext cx="2352" cy="1060"/>
              <a:chOff x="912" y="2208"/>
              <a:chExt cx="3120" cy="1536"/>
            </a:xfrm>
          </p:grpSpPr>
          <p:sp>
            <p:nvSpPr>
              <p:cNvPr id="91141" name="Freeform 5"/>
              <p:cNvSpPr/>
              <p:nvPr/>
            </p:nvSpPr>
            <p:spPr bwMode="auto">
              <a:xfrm>
                <a:off x="960" y="2208"/>
                <a:ext cx="3024" cy="1393"/>
              </a:xfrm>
              <a:custGeom>
                <a:avLst/>
                <a:gdLst>
                  <a:gd name="T0" fmla="*/ 0 w 3024"/>
                  <a:gd name="T1" fmla="*/ 672 h 1392"/>
                  <a:gd name="T2" fmla="*/ 384 w 3024"/>
                  <a:gd name="T3" fmla="*/ 1392 h 1392"/>
                  <a:gd name="T4" fmla="*/ 3024 w 3024"/>
                  <a:gd name="T5" fmla="*/ 720 h 1392"/>
                  <a:gd name="T6" fmla="*/ 2496 w 3024"/>
                  <a:gd name="T7" fmla="*/ 0 h 1392"/>
                  <a:gd name="T8" fmla="*/ 0 w 3024"/>
                  <a:gd name="T9" fmla="*/ 672 h 1392"/>
                </a:gdLst>
                <a:ahLst/>
                <a:cxnLst>
                  <a:cxn ang="0">
                    <a:pos x="T0" y="T1"/>
                  </a:cxn>
                  <a:cxn ang="0">
                    <a:pos x="T2" y="T3"/>
                  </a:cxn>
                  <a:cxn ang="0">
                    <a:pos x="T4" y="T5"/>
                  </a:cxn>
                  <a:cxn ang="0">
                    <a:pos x="T6" y="T7"/>
                  </a:cxn>
                  <a:cxn ang="0">
                    <a:pos x="T8" y="T9"/>
                  </a:cxn>
                </a:cxnLst>
                <a:rect l="0" t="0" r="r" b="b"/>
                <a:pathLst>
                  <a:path w="3024" h="1392">
                    <a:moveTo>
                      <a:pt x="0" y="672"/>
                    </a:moveTo>
                    <a:lnTo>
                      <a:pt x="384" y="1392"/>
                    </a:lnTo>
                    <a:lnTo>
                      <a:pt x="3024" y="720"/>
                    </a:lnTo>
                    <a:lnTo>
                      <a:pt x="2496" y="0"/>
                    </a:lnTo>
                    <a:lnTo>
                      <a:pt x="0" y="672"/>
                    </a:lnTo>
                    <a:close/>
                  </a:path>
                </a:pathLst>
              </a:custGeom>
              <a:gradFill rotWithShape="0">
                <a:gsLst>
                  <a:gs pos="0">
                    <a:schemeClr val="accent1"/>
                  </a:gs>
                  <a:gs pos="100000">
                    <a:schemeClr val="accent1">
                      <a:gamma/>
                      <a:shade val="6275"/>
                      <a:invGamma/>
                    </a:schemeClr>
                  </a:gs>
                </a:gsLst>
                <a:path path="rect">
                  <a:fillToRect t="100000" r="100000"/>
                </a:path>
              </a:gradFill>
              <a:ln w="12700" cap="flat"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91142" name="Freeform 6"/>
              <p:cNvSpPr/>
              <p:nvPr/>
            </p:nvSpPr>
            <p:spPr bwMode="auto">
              <a:xfrm>
                <a:off x="912" y="2880"/>
                <a:ext cx="3120" cy="864"/>
              </a:xfrm>
              <a:custGeom>
                <a:avLst/>
                <a:gdLst>
                  <a:gd name="T0" fmla="*/ 48 w 3120"/>
                  <a:gd name="T1" fmla="*/ 0 h 864"/>
                  <a:gd name="T2" fmla="*/ 0 w 3120"/>
                  <a:gd name="T3" fmla="*/ 48 h 864"/>
                  <a:gd name="T4" fmla="*/ 384 w 3120"/>
                  <a:gd name="T5" fmla="*/ 864 h 864"/>
                  <a:gd name="T6" fmla="*/ 3120 w 3120"/>
                  <a:gd name="T7" fmla="*/ 144 h 864"/>
                  <a:gd name="T8" fmla="*/ 3072 w 3120"/>
                  <a:gd name="T9" fmla="*/ 48 h 864"/>
                  <a:gd name="T10" fmla="*/ 432 w 3120"/>
                  <a:gd name="T11" fmla="*/ 720 h 864"/>
                  <a:gd name="T12" fmla="*/ 48 w 3120"/>
                  <a:gd name="T13" fmla="*/ 0 h 864"/>
                </a:gdLst>
                <a:ahLst/>
                <a:cxnLst>
                  <a:cxn ang="0">
                    <a:pos x="T0" y="T1"/>
                  </a:cxn>
                  <a:cxn ang="0">
                    <a:pos x="T2" y="T3"/>
                  </a:cxn>
                  <a:cxn ang="0">
                    <a:pos x="T4" y="T5"/>
                  </a:cxn>
                  <a:cxn ang="0">
                    <a:pos x="T6" y="T7"/>
                  </a:cxn>
                  <a:cxn ang="0">
                    <a:pos x="T8" y="T9"/>
                  </a:cxn>
                  <a:cxn ang="0">
                    <a:pos x="T10" y="T11"/>
                  </a:cxn>
                  <a:cxn ang="0">
                    <a:pos x="T12" y="T13"/>
                  </a:cxn>
                </a:cxnLst>
                <a:rect l="0" t="0" r="r" b="b"/>
                <a:pathLst>
                  <a:path w="3120" h="864">
                    <a:moveTo>
                      <a:pt x="48" y="0"/>
                    </a:moveTo>
                    <a:lnTo>
                      <a:pt x="0" y="48"/>
                    </a:lnTo>
                    <a:lnTo>
                      <a:pt x="384" y="864"/>
                    </a:lnTo>
                    <a:lnTo>
                      <a:pt x="3120" y="144"/>
                    </a:lnTo>
                    <a:lnTo>
                      <a:pt x="3072" y="48"/>
                    </a:lnTo>
                    <a:lnTo>
                      <a:pt x="432" y="720"/>
                    </a:lnTo>
                    <a:lnTo>
                      <a:pt x="48" y="0"/>
                    </a:lnTo>
                    <a:close/>
                  </a:path>
                </a:pathLst>
              </a:custGeom>
              <a:gradFill rotWithShape="0">
                <a:gsLst>
                  <a:gs pos="0">
                    <a:schemeClr val="accent1"/>
                  </a:gs>
                  <a:gs pos="100000">
                    <a:schemeClr val="accent1">
                      <a:gamma/>
                      <a:shade val="6275"/>
                      <a:invGamma/>
                    </a:schemeClr>
                  </a:gs>
                </a:gsLst>
                <a:path path="rect">
                  <a:fillToRect t="100000" r="100000"/>
                </a:path>
              </a:gradFill>
              <a:ln w="12700" cap="flat"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sp>
          <p:nvSpPr>
            <p:cNvPr id="18437" name="Freeform 7" descr="绿色大理石"/>
            <p:cNvSpPr/>
            <p:nvPr/>
          </p:nvSpPr>
          <p:spPr bwMode="auto">
            <a:xfrm>
              <a:off x="554" y="1691"/>
              <a:ext cx="1628" cy="1855"/>
            </a:xfrm>
            <a:custGeom>
              <a:avLst/>
              <a:gdLst>
                <a:gd name="T0" fmla="*/ 217 w 2160"/>
                <a:gd name="T1" fmla="*/ 199 h 2688"/>
                <a:gd name="T2" fmla="*/ 0 w 2160"/>
                <a:gd name="T3" fmla="*/ 464 h 2688"/>
                <a:gd name="T4" fmla="*/ 0 w 2160"/>
                <a:gd name="T5" fmla="*/ 1855 h 2688"/>
                <a:gd name="T6" fmla="*/ 1628 w 2160"/>
                <a:gd name="T7" fmla="*/ 1491 h 2688"/>
                <a:gd name="T8" fmla="*/ 1628 w 2160"/>
                <a:gd name="T9" fmla="*/ 199 h 2688"/>
                <a:gd name="T10" fmla="*/ 1447 w 2160"/>
                <a:gd name="T11" fmla="*/ 0 h 2688"/>
                <a:gd name="T12" fmla="*/ 217 w 2160"/>
                <a:gd name="T13" fmla="*/ 199 h 26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 h="2688">
                  <a:moveTo>
                    <a:pt x="288" y="288"/>
                  </a:moveTo>
                  <a:lnTo>
                    <a:pt x="0" y="672"/>
                  </a:lnTo>
                  <a:lnTo>
                    <a:pt x="0" y="2688"/>
                  </a:lnTo>
                  <a:lnTo>
                    <a:pt x="2160" y="2160"/>
                  </a:lnTo>
                  <a:lnTo>
                    <a:pt x="2160" y="288"/>
                  </a:lnTo>
                  <a:lnTo>
                    <a:pt x="1920" y="0"/>
                  </a:lnTo>
                  <a:lnTo>
                    <a:pt x="288" y="288"/>
                  </a:lnTo>
                  <a:close/>
                </a:path>
              </a:pathLst>
            </a:custGeom>
            <a:blipFill dpi="0" rotWithShape="0">
              <a:blip r:embed="rId2" cstate="print"/>
              <a:srcRect/>
              <a:tile tx="0" ty="0" sx="100000" sy="100000" flip="none" algn="tl"/>
            </a:blipFill>
            <a:ln w="12700" cap="flat"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38" name="Freeform 8"/>
            <p:cNvSpPr/>
            <p:nvPr/>
          </p:nvSpPr>
          <p:spPr bwMode="auto">
            <a:xfrm>
              <a:off x="626" y="1757"/>
              <a:ext cx="1484" cy="928"/>
            </a:xfrm>
            <a:custGeom>
              <a:avLst/>
              <a:gdLst>
                <a:gd name="T0" fmla="*/ 181 w 1968"/>
                <a:gd name="T1" fmla="*/ 199 h 1344"/>
                <a:gd name="T2" fmla="*/ 0 w 1968"/>
                <a:gd name="T3" fmla="*/ 464 h 1344"/>
                <a:gd name="T4" fmla="*/ 0 w 1968"/>
                <a:gd name="T5" fmla="*/ 928 h 1344"/>
                <a:gd name="T6" fmla="*/ 1484 w 1968"/>
                <a:gd name="T7" fmla="*/ 630 h 1344"/>
                <a:gd name="T8" fmla="*/ 1484 w 1968"/>
                <a:gd name="T9" fmla="*/ 166 h 1344"/>
                <a:gd name="T10" fmla="*/ 1339 w 1968"/>
                <a:gd name="T11" fmla="*/ 0 h 1344"/>
                <a:gd name="T12" fmla="*/ 181 w 1968"/>
                <a:gd name="T13" fmla="*/ 199 h 13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68" h="1344">
                  <a:moveTo>
                    <a:pt x="240" y="288"/>
                  </a:moveTo>
                  <a:lnTo>
                    <a:pt x="0" y="672"/>
                  </a:lnTo>
                  <a:lnTo>
                    <a:pt x="0" y="1344"/>
                  </a:lnTo>
                  <a:lnTo>
                    <a:pt x="1968" y="912"/>
                  </a:lnTo>
                  <a:lnTo>
                    <a:pt x="1968" y="240"/>
                  </a:lnTo>
                  <a:lnTo>
                    <a:pt x="1776" y="0"/>
                  </a:lnTo>
                  <a:lnTo>
                    <a:pt x="240" y="288"/>
                  </a:lnTo>
                  <a:close/>
                </a:path>
              </a:pathLst>
            </a:custGeom>
            <a:solidFill>
              <a:schemeClr val="tx1"/>
            </a:solidFill>
            <a:ln w="12700" cap="flat"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39" name="Freeform 9" descr="绿色大理石"/>
            <p:cNvSpPr/>
            <p:nvPr/>
          </p:nvSpPr>
          <p:spPr bwMode="auto">
            <a:xfrm>
              <a:off x="590" y="1520"/>
              <a:ext cx="1411" cy="370"/>
            </a:xfrm>
            <a:custGeom>
              <a:avLst/>
              <a:gdLst>
                <a:gd name="T0" fmla="*/ 0 w 1872"/>
                <a:gd name="T1" fmla="*/ 204 h 536"/>
                <a:gd name="T2" fmla="*/ 181 w 1872"/>
                <a:gd name="T3" fmla="*/ 370 h 536"/>
                <a:gd name="T4" fmla="*/ 1411 w 1872"/>
                <a:gd name="T5" fmla="*/ 171 h 536"/>
                <a:gd name="T6" fmla="*/ 1158 w 1872"/>
                <a:gd name="T7" fmla="*/ 6 h 536"/>
                <a:gd name="T8" fmla="*/ 1185 w 1872"/>
                <a:gd name="T9" fmla="*/ 3 h 536"/>
                <a:gd name="T10" fmla="*/ 0 w 1872"/>
                <a:gd name="T11" fmla="*/ 204 h 5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72" h="536">
                  <a:moveTo>
                    <a:pt x="0" y="296"/>
                  </a:moveTo>
                  <a:lnTo>
                    <a:pt x="240" y="536"/>
                  </a:lnTo>
                  <a:lnTo>
                    <a:pt x="1872" y="248"/>
                  </a:lnTo>
                  <a:cubicBezTo>
                    <a:pt x="1760" y="168"/>
                    <a:pt x="1643" y="95"/>
                    <a:pt x="1536" y="8"/>
                  </a:cubicBezTo>
                  <a:cubicBezTo>
                    <a:pt x="1527" y="0"/>
                    <a:pt x="1572" y="4"/>
                    <a:pt x="1572" y="4"/>
                  </a:cubicBezTo>
                  <a:lnTo>
                    <a:pt x="0" y="296"/>
                  </a:lnTo>
                  <a:close/>
                </a:path>
              </a:pathLst>
            </a:custGeom>
            <a:blipFill dpi="0" rotWithShape="0">
              <a:blip r:embed="rId2" cstate="print"/>
              <a:srcRect/>
              <a:tile tx="0" ty="0" sx="100000" sy="100000" flip="none" algn="tl"/>
            </a:blipFill>
            <a:ln w="12700" cap="flat"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0" name="Freeform 10" descr="绿色大理石"/>
            <p:cNvSpPr/>
            <p:nvPr/>
          </p:nvSpPr>
          <p:spPr bwMode="auto">
            <a:xfrm>
              <a:off x="373" y="1724"/>
              <a:ext cx="398" cy="431"/>
            </a:xfrm>
            <a:custGeom>
              <a:avLst/>
              <a:gdLst>
                <a:gd name="T0" fmla="*/ 217 w 528"/>
                <a:gd name="T1" fmla="*/ 0 h 624"/>
                <a:gd name="T2" fmla="*/ 398 w 528"/>
                <a:gd name="T3" fmla="*/ 166 h 624"/>
                <a:gd name="T4" fmla="*/ 181 w 528"/>
                <a:gd name="T5" fmla="*/ 431 h 624"/>
                <a:gd name="T6" fmla="*/ 0 w 528"/>
                <a:gd name="T7" fmla="*/ 265 h 624"/>
                <a:gd name="T8" fmla="*/ 217 w 528"/>
                <a:gd name="T9" fmla="*/ 0 h 6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8" h="624">
                  <a:moveTo>
                    <a:pt x="288" y="0"/>
                  </a:moveTo>
                  <a:lnTo>
                    <a:pt x="528" y="240"/>
                  </a:lnTo>
                  <a:lnTo>
                    <a:pt x="240" y="624"/>
                  </a:lnTo>
                  <a:lnTo>
                    <a:pt x="0" y="384"/>
                  </a:lnTo>
                  <a:lnTo>
                    <a:pt x="288" y="0"/>
                  </a:lnTo>
                  <a:close/>
                </a:path>
              </a:pathLst>
            </a:custGeom>
            <a:blipFill dpi="0" rotWithShape="0">
              <a:blip r:embed="rId2" cstate="print"/>
              <a:srcRect/>
              <a:tile tx="0" ty="0" sx="100000" sy="100000" flip="none" algn="tl"/>
            </a:blipFill>
            <a:ln w="12700" cap="flat"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1" name="Freeform 11" descr="绿色大理石"/>
            <p:cNvSpPr/>
            <p:nvPr/>
          </p:nvSpPr>
          <p:spPr bwMode="auto">
            <a:xfrm>
              <a:off x="373" y="1989"/>
              <a:ext cx="181" cy="1557"/>
            </a:xfrm>
            <a:custGeom>
              <a:avLst/>
              <a:gdLst>
                <a:gd name="T0" fmla="*/ 0 w 240"/>
                <a:gd name="T1" fmla="*/ 0 h 2256"/>
                <a:gd name="T2" fmla="*/ 181 w 240"/>
                <a:gd name="T3" fmla="*/ 166 h 2256"/>
                <a:gd name="T4" fmla="*/ 181 w 240"/>
                <a:gd name="T5" fmla="*/ 1557 h 2256"/>
                <a:gd name="T6" fmla="*/ 36 w 240"/>
                <a:gd name="T7" fmla="*/ 1226 h 2256"/>
                <a:gd name="T8" fmla="*/ 0 w 240"/>
                <a:gd name="T9" fmla="*/ 0 h 2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2256">
                  <a:moveTo>
                    <a:pt x="0" y="0"/>
                  </a:moveTo>
                  <a:lnTo>
                    <a:pt x="240" y="240"/>
                  </a:lnTo>
                  <a:lnTo>
                    <a:pt x="240" y="2256"/>
                  </a:lnTo>
                  <a:lnTo>
                    <a:pt x="48" y="1776"/>
                  </a:lnTo>
                  <a:lnTo>
                    <a:pt x="0" y="0"/>
                  </a:lnTo>
                  <a:close/>
                </a:path>
              </a:pathLst>
            </a:custGeom>
            <a:blipFill dpi="0" rotWithShape="0">
              <a:blip r:embed="rId2" cstate="print"/>
              <a:srcRect/>
              <a:tile tx="0" ty="0" sx="100000" sy="100000" flip="none" algn="tl"/>
            </a:blipFill>
            <a:ln w="12700" cap="flat"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8442" name="Group 12"/>
            <p:cNvGrpSpPr/>
            <p:nvPr/>
          </p:nvGrpSpPr>
          <p:grpSpPr bwMode="auto">
            <a:xfrm>
              <a:off x="1097" y="3309"/>
              <a:ext cx="181" cy="232"/>
              <a:chOff x="3648" y="2016"/>
              <a:chExt cx="672" cy="912"/>
            </a:xfrm>
          </p:grpSpPr>
          <p:grpSp>
            <p:nvGrpSpPr>
              <p:cNvPr id="18537" name="Group 13"/>
              <p:cNvGrpSpPr/>
              <p:nvPr/>
            </p:nvGrpSpPr>
            <p:grpSpPr bwMode="auto">
              <a:xfrm>
                <a:off x="3648" y="2610"/>
                <a:ext cx="672" cy="318"/>
                <a:chOff x="3648" y="2610"/>
                <a:chExt cx="672" cy="318"/>
              </a:xfrm>
            </p:grpSpPr>
            <p:sp>
              <p:nvSpPr>
                <p:cNvPr id="18552" name="Oval 14"/>
                <p:cNvSpPr>
                  <a:spLocks noChangeArrowheads="1"/>
                </p:cNvSpPr>
                <p:nvPr/>
              </p:nvSpPr>
              <p:spPr bwMode="auto">
                <a:xfrm>
                  <a:off x="3648" y="2658"/>
                  <a:ext cx="672" cy="270"/>
                </a:xfrm>
                <a:prstGeom prst="ellipse">
                  <a:avLst/>
                </a:prstGeom>
                <a:gradFill rotWithShape="0">
                  <a:gsLst>
                    <a:gs pos="0">
                      <a:srgbClr val="0A0603"/>
                    </a:gs>
                    <a:gs pos="50000">
                      <a:srgbClr val="996633"/>
                    </a:gs>
                    <a:gs pos="100000">
                      <a:srgbClr val="0A0603"/>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zh-CN" sz="4400" b="1">
                    <a:solidFill>
                      <a:schemeClr val="tx2"/>
                    </a:solidFill>
                    <a:latin typeface="Bookman Old Style" panose="02050604050505020204" pitchFamily="18" charset="0"/>
                  </a:endParaRPr>
                </a:p>
              </p:txBody>
            </p:sp>
            <p:sp>
              <p:nvSpPr>
                <p:cNvPr id="18553" name="Rectangle 15"/>
                <p:cNvSpPr>
                  <a:spLocks noChangeArrowheads="1"/>
                </p:cNvSpPr>
                <p:nvPr/>
              </p:nvSpPr>
              <p:spPr bwMode="auto">
                <a:xfrm>
                  <a:off x="3648" y="2688"/>
                  <a:ext cx="672" cy="144"/>
                </a:xfrm>
                <a:prstGeom prst="rect">
                  <a:avLst/>
                </a:prstGeom>
                <a:gradFill rotWithShape="0">
                  <a:gsLst>
                    <a:gs pos="0">
                      <a:srgbClr val="0A0603"/>
                    </a:gs>
                    <a:gs pos="50000">
                      <a:srgbClr val="996633"/>
                    </a:gs>
                    <a:gs pos="100000">
                      <a:srgbClr val="0A0603"/>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554" name="Oval 16"/>
                <p:cNvSpPr>
                  <a:spLocks noChangeArrowheads="1"/>
                </p:cNvSpPr>
                <p:nvPr/>
              </p:nvSpPr>
              <p:spPr bwMode="auto">
                <a:xfrm>
                  <a:off x="3648" y="2610"/>
                  <a:ext cx="672" cy="222"/>
                </a:xfrm>
                <a:prstGeom prst="ellipse">
                  <a:avLst/>
                </a:prstGeom>
                <a:gradFill rotWithShape="0">
                  <a:gsLst>
                    <a:gs pos="0">
                      <a:srgbClr val="472F18"/>
                    </a:gs>
                    <a:gs pos="50000">
                      <a:srgbClr val="996633"/>
                    </a:gs>
                    <a:gs pos="100000">
                      <a:srgbClr val="472F18"/>
                    </a:gs>
                  </a:gsLst>
                  <a:lin ang="270000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8538" name="Group 17"/>
              <p:cNvGrpSpPr/>
              <p:nvPr/>
            </p:nvGrpSpPr>
            <p:grpSpPr bwMode="auto">
              <a:xfrm>
                <a:off x="3888" y="2544"/>
                <a:ext cx="192" cy="192"/>
                <a:chOff x="3888" y="384"/>
                <a:chExt cx="192" cy="192"/>
              </a:xfrm>
            </p:grpSpPr>
            <p:sp>
              <p:nvSpPr>
                <p:cNvPr id="18549" name="Oval 18"/>
                <p:cNvSpPr>
                  <a:spLocks noChangeArrowheads="1"/>
                </p:cNvSpPr>
                <p:nvPr/>
              </p:nvSpPr>
              <p:spPr bwMode="auto">
                <a:xfrm>
                  <a:off x="3888" y="517"/>
                  <a:ext cx="192" cy="59"/>
                </a:xfrm>
                <a:prstGeom prst="ellipse">
                  <a:avLst/>
                </a:prstGeom>
                <a:gradFill rotWithShape="0">
                  <a:gsLst>
                    <a:gs pos="0">
                      <a:srgbClr val="472F18"/>
                    </a:gs>
                    <a:gs pos="50000">
                      <a:srgbClr val="996633"/>
                    </a:gs>
                    <a:gs pos="100000">
                      <a:srgbClr val="472F18"/>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550" name="Rectangle 19"/>
                <p:cNvSpPr>
                  <a:spLocks noChangeArrowheads="1"/>
                </p:cNvSpPr>
                <p:nvPr/>
              </p:nvSpPr>
              <p:spPr bwMode="auto">
                <a:xfrm>
                  <a:off x="3888" y="414"/>
                  <a:ext cx="192" cy="132"/>
                </a:xfrm>
                <a:prstGeom prst="rect">
                  <a:avLst/>
                </a:prstGeom>
                <a:gradFill rotWithShape="0">
                  <a:gsLst>
                    <a:gs pos="0">
                      <a:srgbClr val="472F18"/>
                    </a:gs>
                    <a:gs pos="50000">
                      <a:srgbClr val="996633"/>
                    </a:gs>
                    <a:gs pos="100000">
                      <a:srgbClr val="472F18"/>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551" name="Oval 20"/>
                <p:cNvSpPr>
                  <a:spLocks noChangeArrowheads="1"/>
                </p:cNvSpPr>
                <p:nvPr/>
              </p:nvSpPr>
              <p:spPr bwMode="auto">
                <a:xfrm>
                  <a:off x="3888" y="384"/>
                  <a:ext cx="192" cy="59"/>
                </a:xfrm>
                <a:prstGeom prst="ellipse">
                  <a:avLst/>
                </a:prstGeom>
                <a:gradFill rotWithShape="0">
                  <a:gsLst>
                    <a:gs pos="0">
                      <a:srgbClr val="472F18"/>
                    </a:gs>
                    <a:gs pos="50000">
                      <a:srgbClr val="996633"/>
                    </a:gs>
                    <a:gs pos="100000">
                      <a:srgbClr val="472F18"/>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8539" name="Group 21"/>
              <p:cNvGrpSpPr/>
              <p:nvPr/>
            </p:nvGrpSpPr>
            <p:grpSpPr bwMode="auto">
              <a:xfrm>
                <a:off x="3744" y="2016"/>
                <a:ext cx="480" cy="624"/>
                <a:chOff x="4320" y="1296"/>
                <a:chExt cx="480" cy="624"/>
              </a:xfrm>
            </p:grpSpPr>
            <p:grpSp>
              <p:nvGrpSpPr>
                <p:cNvPr id="18540" name="Group 22"/>
                <p:cNvGrpSpPr/>
                <p:nvPr/>
              </p:nvGrpSpPr>
              <p:grpSpPr bwMode="auto">
                <a:xfrm>
                  <a:off x="4320" y="1296"/>
                  <a:ext cx="480" cy="624"/>
                  <a:chOff x="4320" y="1296"/>
                  <a:chExt cx="480" cy="624"/>
                </a:xfrm>
              </p:grpSpPr>
              <p:sp>
                <p:nvSpPr>
                  <p:cNvPr id="18546" name="Oval 23"/>
                  <p:cNvSpPr>
                    <a:spLocks noChangeArrowheads="1"/>
                  </p:cNvSpPr>
                  <p:nvPr/>
                </p:nvSpPr>
                <p:spPr bwMode="auto">
                  <a:xfrm>
                    <a:off x="4320" y="1728"/>
                    <a:ext cx="480" cy="192"/>
                  </a:xfrm>
                  <a:prstGeom prst="ellipse">
                    <a:avLst/>
                  </a:prstGeom>
                  <a:gradFill rotWithShape="0">
                    <a:gsLst>
                      <a:gs pos="0">
                        <a:srgbClr val="0D0A00"/>
                      </a:gs>
                      <a:gs pos="50000">
                        <a:srgbClr val="CC9900"/>
                      </a:gs>
                      <a:gs pos="100000">
                        <a:srgbClr val="0D0A00"/>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547" name="Rectangle 24"/>
                  <p:cNvSpPr>
                    <a:spLocks noChangeArrowheads="1"/>
                  </p:cNvSpPr>
                  <p:nvPr/>
                </p:nvSpPr>
                <p:spPr bwMode="auto">
                  <a:xfrm>
                    <a:off x="4320" y="1392"/>
                    <a:ext cx="480" cy="432"/>
                  </a:xfrm>
                  <a:prstGeom prst="rect">
                    <a:avLst/>
                  </a:prstGeom>
                  <a:gradFill rotWithShape="0">
                    <a:gsLst>
                      <a:gs pos="0">
                        <a:srgbClr val="0D0A00"/>
                      </a:gs>
                      <a:gs pos="50000">
                        <a:srgbClr val="CC9900"/>
                      </a:gs>
                      <a:gs pos="100000">
                        <a:srgbClr val="0D0A00"/>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548" name="Oval 25"/>
                  <p:cNvSpPr>
                    <a:spLocks noChangeArrowheads="1"/>
                  </p:cNvSpPr>
                  <p:nvPr/>
                </p:nvSpPr>
                <p:spPr bwMode="auto">
                  <a:xfrm>
                    <a:off x="4320" y="1296"/>
                    <a:ext cx="480" cy="192"/>
                  </a:xfrm>
                  <a:prstGeom prst="ellipse">
                    <a:avLst/>
                  </a:prstGeom>
                  <a:gradFill rotWithShape="0">
                    <a:gsLst>
                      <a:gs pos="0">
                        <a:srgbClr val="CC9900"/>
                      </a:gs>
                      <a:gs pos="50000">
                        <a:srgbClr val="0D0A00"/>
                      </a:gs>
                      <a:gs pos="100000">
                        <a:srgbClr val="CC9900"/>
                      </a:gs>
                    </a:gsLst>
                    <a:lin ang="270000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8541" name="Line 26"/>
                <p:cNvSpPr>
                  <a:spLocks noChangeShapeType="1"/>
                </p:cNvSpPr>
                <p:nvPr/>
              </p:nvSpPr>
              <p:spPr bwMode="auto">
                <a:xfrm>
                  <a:off x="4368" y="1440"/>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42" name="Line 27"/>
                <p:cNvSpPr>
                  <a:spLocks noChangeShapeType="1"/>
                </p:cNvSpPr>
                <p:nvPr/>
              </p:nvSpPr>
              <p:spPr bwMode="auto">
                <a:xfrm>
                  <a:off x="4464" y="1488"/>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43" name="Line 28"/>
                <p:cNvSpPr>
                  <a:spLocks noChangeShapeType="1"/>
                </p:cNvSpPr>
                <p:nvPr/>
              </p:nvSpPr>
              <p:spPr bwMode="auto">
                <a:xfrm>
                  <a:off x="4560" y="1488"/>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44" name="Line 29"/>
                <p:cNvSpPr>
                  <a:spLocks noChangeShapeType="1"/>
                </p:cNvSpPr>
                <p:nvPr/>
              </p:nvSpPr>
              <p:spPr bwMode="auto">
                <a:xfrm>
                  <a:off x="4656" y="1488"/>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45" name="Line 30"/>
                <p:cNvSpPr>
                  <a:spLocks noChangeShapeType="1"/>
                </p:cNvSpPr>
                <p:nvPr/>
              </p:nvSpPr>
              <p:spPr bwMode="auto">
                <a:xfrm>
                  <a:off x="4752" y="1440"/>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8443" name="Group 31"/>
            <p:cNvGrpSpPr/>
            <p:nvPr/>
          </p:nvGrpSpPr>
          <p:grpSpPr bwMode="auto">
            <a:xfrm>
              <a:off x="1676" y="3176"/>
              <a:ext cx="180" cy="232"/>
              <a:chOff x="3648" y="2016"/>
              <a:chExt cx="672" cy="912"/>
            </a:xfrm>
          </p:grpSpPr>
          <p:grpSp>
            <p:nvGrpSpPr>
              <p:cNvPr id="18519" name="Group 32"/>
              <p:cNvGrpSpPr/>
              <p:nvPr/>
            </p:nvGrpSpPr>
            <p:grpSpPr bwMode="auto">
              <a:xfrm>
                <a:off x="3648" y="2610"/>
                <a:ext cx="672" cy="318"/>
                <a:chOff x="3648" y="2610"/>
                <a:chExt cx="672" cy="318"/>
              </a:xfrm>
            </p:grpSpPr>
            <p:sp>
              <p:nvSpPr>
                <p:cNvPr id="18534" name="Oval 33"/>
                <p:cNvSpPr>
                  <a:spLocks noChangeArrowheads="1"/>
                </p:cNvSpPr>
                <p:nvPr/>
              </p:nvSpPr>
              <p:spPr bwMode="auto">
                <a:xfrm>
                  <a:off x="3648" y="2658"/>
                  <a:ext cx="672" cy="270"/>
                </a:xfrm>
                <a:prstGeom prst="ellipse">
                  <a:avLst/>
                </a:prstGeom>
                <a:gradFill rotWithShape="0">
                  <a:gsLst>
                    <a:gs pos="0">
                      <a:srgbClr val="0A0603"/>
                    </a:gs>
                    <a:gs pos="50000">
                      <a:srgbClr val="996633"/>
                    </a:gs>
                    <a:gs pos="100000">
                      <a:srgbClr val="0A0603"/>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zh-CN" sz="4400" b="1">
                    <a:solidFill>
                      <a:schemeClr val="tx2"/>
                    </a:solidFill>
                    <a:latin typeface="Bookman Old Style" panose="02050604050505020204" pitchFamily="18" charset="0"/>
                  </a:endParaRPr>
                </a:p>
              </p:txBody>
            </p:sp>
            <p:sp>
              <p:nvSpPr>
                <p:cNvPr id="18535" name="Rectangle 34"/>
                <p:cNvSpPr>
                  <a:spLocks noChangeArrowheads="1"/>
                </p:cNvSpPr>
                <p:nvPr/>
              </p:nvSpPr>
              <p:spPr bwMode="auto">
                <a:xfrm>
                  <a:off x="3648" y="2688"/>
                  <a:ext cx="672" cy="144"/>
                </a:xfrm>
                <a:prstGeom prst="rect">
                  <a:avLst/>
                </a:prstGeom>
                <a:gradFill rotWithShape="0">
                  <a:gsLst>
                    <a:gs pos="0">
                      <a:srgbClr val="0A0603"/>
                    </a:gs>
                    <a:gs pos="50000">
                      <a:srgbClr val="996633"/>
                    </a:gs>
                    <a:gs pos="100000">
                      <a:srgbClr val="0A0603"/>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536" name="Oval 35"/>
                <p:cNvSpPr>
                  <a:spLocks noChangeArrowheads="1"/>
                </p:cNvSpPr>
                <p:nvPr/>
              </p:nvSpPr>
              <p:spPr bwMode="auto">
                <a:xfrm>
                  <a:off x="3648" y="2610"/>
                  <a:ext cx="672" cy="222"/>
                </a:xfrm>
                <a:prstGeom prst="ellipse">
                  <a:avLst/>
                </a:prstGeom>
                <a:gradFill rotWithShape="0">
                  <a:gsLst>
                    <a:gs pos="0">
                      <a:srgbClr val="472F18"/>
                    </a:gs>
                    <a:gs pos="50000">
                      <a:srgbClr val="996633"/>
                    </a:gs>
                    <a:gs pos="100000">
                      <a:srgbClr val="472F18"/>
                    </a:gs>
                  </a:gsLst>
                  <a:lin ang="270000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8520" name="Group 36"/>
              <p:cNvGrpSpPr/>
              <p:nvPr/>
            </p:nvGrpSpPr>
            <p:grpSpPr bwMode="auto">
              <a:xfrm>
                <a:off x="3888" y="2544"/>
                <a:ext cx="192" cy="192"/>
                <a:chOff x="3888" y="384"/>
                <a:chExt cx="192" cy="192"/>
              </a:xfrm>
            </p:grpSpPr>
            <p:sp>
              <p:nvSpPr>
                <p:cNvPr id="18531" name="Oval 37"/>
                <p:cNvSpPr>
                  <a:spLocks noChangeArrowheads="1"/>
                </p:cNvSpPr>
                <p:nvPr/>
              </p:nvSpPr>
              <p:spPr bwMode="auto">
                <a:xfrm>
                  <a:off x="3888" y="517"/>
                  <a:ext cx="192" cy="59"/>
                </a:xfrm>
                <a:prstGeom prst="ellipse">
                  <a:avLst/>
                </a:prstGeom>
                <a:gradFill rotWithShape="0">
                  <a:gsLst>
                    <a:gs pos="0">
                      <a:srgbClr val="472F18"/>
                    </a:gs>
                    <a:gs pos="50000">
                      <a:srgbClr val="996633"/>
                    </a:gs>
                    <a:gs pos="100000">
                      <a:srgbClr val="472F18"/>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532" name="Rectangle 38"/>
                <p:cNvSpPr>
                  <a:spLocks noChangeArrowheads="1"/>
                </p:cNvSpPr>
                <p:nvPr/>
              </p:nvSpPr>
              <p:spPr bwMode="auto">
                <a:xfrm>
                  <a:off x="3888" y="414"/>
                  <a:ext cx="192" cy="132"/>
                </a:xfrm>
                <a:prstGeom prst="rect">
                  <a:avLst/>
                </a:prstGeom>
                <a:gradFill rotWithShape="0">
                  <a:gsLst>
                    <a:gs pos="0">
                      <a:srgbClr val="472F18"/>
                    </a:gs>
                    <a:gs pos="50000">
                      <a:srgbClr val="996633"/>
                    </a:gs>
                    <a:gs pos="100000">
                      <a:srgbClr val="472F18"/>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533" name="Oval 39"/>
                <p:cNvSpPr>
                  <a:spLocks noChangeArrowheads="1"/>
                </p:cNvSpPr>
                <p:nvPr/>
              </p:nvSpPr>
              <p:spPr bwMode="auto">
                <a:xfrm>
                  <a:off x="3888" y="384"/>
                  <a:ext cx="192" cy="59"/>
                </a:xfrm>
                <a:prstGeom prst="ellipse">
                  <a:avLst/>
                </a:prstGeom>
                <a:gradFill rotWithShape="0">
                  <a:gsLst>
                    <a:gs pos="0">
                      <a:srgbClr val="472F18"/>
                    </a:gs>
                    <a:gs pos="50000">
                      <a:srgbClr val="996633"/>
                    </a:gs>
                    <a:gs pos="100000">
                      <a:srgbClr val="472F18"/>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8521" name="Group 40"/>
              <p:cNvGrpSpPr/>
              <p:nvPr/>
            </p:nvGrpSpPr>
            <p:grpSpPr bwMode="auto">
              <a:xfrm>
                <a:off x="3744" y="2016"/>
                <a:ext cx="480" cy="624"/>
                <a:chOff x="4320" y="1296"/>
                <a:chExt cx="480" cy="624"/>
              </a:xfrm>
            </p:grpSpPr>
            <p:grpSp>
              <p:nvGrpSpPr>
                <p:cNvPr id="18522" name="Group 41"/>
                <p:cNvGrpSpPr/>
                <p:nvPr/>
              </p:nvGrpSpPr>
              <p:grpSpPr bwMode="auto">
                <a:xfrm>
                  <a:off x="4320" y="1296"/>
                  <a:ext cx="480" cy="624"/>
                  <a:chOff x="4320" y="1296"/>
                  <a:chExt cx="480" cy="624"/>
                </a:xfrm>
              </p:grpSpPr>
              <p:sp>
                <p:nvSpPr>
                  <p:cNvPr id="18528" name="Oval 42"/>
                  <p:cNvSpPr>
                    <a:spLocks noChangeArrowheads="1"/>
                  </p:cNvSpPr>
                  <p:nvPr/>
                </p:nvSpPr>
                <p:spPr bwMode="auto">
                  <a:xfrm>
                    <a:off x="4320" y="1728"/>
                    <a:ext cx="480" cy="192"/>
                  </a:xfrm>
                  <a:prstGeom prst="ellipse">
                    <a:avLst/>
                  </a:prstGeom>
                  <a:gradFill rotWithShape="0">
                    <a:gsLst>
                      <a:gs pos="0">
                        <a:srgbClr val="0D0A00"/>
                      </a:gs>
                      <a:gs pos="50000">
                        <a:srgbClr val="CC9900"/>
                      </a:gs>
                      <a:gs pos="100000">
                        <a:srgbClr val="0D0A00"/>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529" name="Rectangle 43"/>
                  <p:cNvSpPr>
                    <a:spLocks noChangeArrowheads="1"/>
                  </p:cNvSpPr>
                  <p:nvPr/>
                </p:nvSpPr>
                <p:spPr bwMode="auto">
                  <a:xfrm>
                    <a:off x="4320" y="1392"/>
                    <a:ext cx="480" cy="432"/>
                  </a:xfrm>
                  <a:prstGeom prst="rect">
                    <a:avLst/>
                  </a:prstGeom>
                  <a:gradFill rotWithShape="0">
                    <a:gsLst>
                      <a:gs pos="0">
                        <a:srgbClr val="0D0A00"/>
                      </a:gs>
                      <a:gs pos="50000">
                        <a:srgbClr val="CC9900"/>
                      </a:gs>
                      <a:gs pos="100000">
                        <a:srgbClr val="0D0A00"/>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530" name="Oval 44"/>
                  <p:cNvSpPr>
                    <a:spLocks noChangeArrowheads="1"/>
                  </p:cNvSpPr>
                  <p:nvPr/>
                </p:nvSpPr>
                <p:spPr bwMode="auto">
                  <a:xfrm>
                    <a:off x="4320" y="1296"/>
                    <a:ext cx="480" cy="192"/>
                  </a:xfrm>
                  <a:prstGeom prst="ellipse">
                    <a:avLst/>
                  </a:prstGeom>
                  <a:gradFill rotWithShape="0">
                    <a:gsLst>
                      <a:gs pos="0">
                        <a:srgbClr val="CC9900"/>
                      </a:gs>
                      <a:gs pos="50000">
                        <a:srgbClr val="0D0A00"/>
                      </a:gs>
                      <a:gs pos="100000">
                        <a:srgbClr val="CC9900"/>
                      </a:gs>
                    </a:gsLst>
                    <a:lin ang="270000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8523" name="Line 45"/>
                <p:cNvSpPr>
                  <a:spLocks noChangeShapeType="1"/>
                </p:cNvSpPr>
                <p:nvPr/>
              </p:nvSpPr>
              <p:spPr bwMode="auto">
                <a:xfrm>
                  <a:off x="4368" y="1440"/>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24" name="Line 46"/>
                <p:cNvSpPr>
                  <a:spLocks noChangeShapeType="1"/>
                </p:cNvSpPr>
                <p:nvPr/>
              </p:nvSpPr>
              <p:spPr bwMode="auto">
                <a:xfrm>
                  <a:off x="4464" y="1488"/>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25" name="Line 47"/>
                <p:cNvSpPr>
                  <a:spLocks noChangeShapeType="1"/>
                </p:cNvSpPr>
                <p:nvPr/>
              </p:nvSpPr>
              <p:spPr bwMode="auto">
                <a:xfrm>
                  <a:off x="4560" y="1488"/>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26" name="Line 48"/>
                <p:cNvSpPr>
                  <a:spLocks noChangeShapeType="1"/>
                </p:cNvSpPr>
                <p:nvPr/>
              </p:nvSpPr>
              <p:spPr bwMode="auto">
                <a:xfrm>
                  <a:off x="4656" y="1488"/>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27" name="Line 49"/>
                <p:cNvSpPr>
                  <a:spLocks noChangeShapeType="1"/>
                </p:cNvSpPr>
                <p:nvPr/>
              </p:nvSpPr>
              <p:spPr bwMode="auto">
                <a:xfrm>
                  <a:off x="4752" y="1440"/>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8444" name="Line 50"/>
            <p:cNvSpPr>
              <a:spLocks noChangeShapeType="1"/>
            </p:cNvSpPr>
            <p:nvPr/>
          </p:nvSpPr>
          <p:spPr bwMode="auto">
            <a:xfrm>
              <a:off x="1350" y="2032"/>
              <a:ext cx="10" cy="131"/>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5" name="Line 51"/>
            <p:cNvSpPr>
              <a:spLocks noChangeShapeType="1"/>
            </p:cNvSpPr>
            <p:nvPr/>
          </p:nvSpPr>
          <p:spPr bwMode="auto">
            <a:xfrm>
              <a:off x="776" y="2217"/>
              <a:ext cx="105" cy="131"/>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6" name="Line 52"/>
            <p:cNvSpPr>
              <a:spLocks noChangeShapeType="1"/>
            </p:cNvSpPr>
            <p:nvPr/>
          </p:nvSpPr>
          <p:spPr bwMode="auto">
            <a:xfrm flipH="1">
              <a:off x="1870" y="2076"/>
              <a:ext cx="90" cy="12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7" name="Line 53"/>
            <p:cNvSpPr>
              <a:spLocks noChangeShapeType="1"/>
            </p:cNvSpPr>
            <p:nvPr/>
          </p:nvSpPr>
          <p:spPr bwMode="auto">
            <a:xfrm>
              <a:off x="1060" y="2098"/>
              <a:ext cx="46" cy="13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8" name="Line 54"/>
            <p:cNvSpPr>
              <a:spLocks noChangeShapeType="1"/>
            </p:cNvSpPr>
            <p:nvPr/>
          </p:nvSpPr>
          <p:spPr bwMode="auto">
            <a:xfrm flipH="1">
              <a:off x="1495" y="2021"/>
              <a:ext cx="15" cy="131"/>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9" name="Line 55"/>
            <p:cNvSpPr>
              <a:spLocks noChangeShapeType="1"/>
            </p:cNvSpPr>
            <p:nvPr/>
          </p:nvSpPr>
          <p:spPr bwMode="auto">
            <a:xfrm>
              <a:off x="1205" y="2065"/>
              <a:ext cx="36" cy="131"/>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0" name="Line 56"/>
            <p:cNvSpPr>
              <a:spLocks noChangeShapeType="1"/>
            </p:cNvSpPr>
            <p:nvPr/>
          </p:nvSpPr>
          <p:spPr bwMode="auto">
            <a:xfrm>
              <a:off x="911" y="2152"/>
              <a:ext cx="75" cy="131"/>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1" name="Line 57"/>
            <p:cNvSpPr>
              <a:spLocks noChangeShapeType="1"/>
            </p:cNvSpPr>
            <p:nvPr/>
          </p:nvSpPr>
          <p:spPr bwMode="auto">
            <a:xfrm flipH="1">
              <a:off x="1750" y="2032"/>
              <a:ext cx="73" cy="133"/>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2" name="Line 58"/>
            <p:cNvSpPr>
              <a:spLocks noChangeShapeType="1"/>
            </p:cNvSpPr>
            <p:nvPr/>
          </p:nvSpPr>
          <p:spPr bwMode="auto">
            <a:xfrm flipH="1">
              <a:off x="1415" y="2087"/>
              <a:ext cx="6" cy="75"/>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3" name="Line 59"/>
            <p:cNvSpPr>
              <a:spLocks noChangeShapeType="1"/>
            </p:cNvSpPr>
            <p:nvPr/>
          </p:nvSpPr>
          <p:spPr bwMode="auto">
            <a:xfrm flipH="1">
              <a:off x="1676" y="2098"/>
              <a:ext cx="29" cy="54"/>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4" name="Line 60"/>
            <p:cNvSpPr>
              <a:spLocks noChangeShapeType="1"/>
            </p:cNvSpPr>
            <p:nvPr/>
          </p:nvSpPr>
          <p:spPr bwMode="auto">
            <a:xfrm flipH="1">
              <a:off x="1810" y="2119"/>
              <a:ext cx="30" cy="55"/>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5" name="Line 61"/>
            <p:cNvSpPr>
              <a:spLocks noChangeShapeType="1"/>
            </p:cNvSpPr>
            <p:nvPr/>
          </p:nvSpPr>
          <p:spPr bwMode="auto">
            <a:xfrm>
              <a:off x="1286" y="2108"/>
              <a:ext cx="15" cy="66"/>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6" name="Line 62"/>
            <p:cNvSpPr>
              <a:spLocks noChangeShapeType="1"/>
            </p:cNvSpPr>
            <p:nvPr/>
          </p:nvSpPr>
          <p:spPr bwMode="auto">
            <a:xfrm>
              <a:off x="1151" y="2141"/>
              <a:ext cx="15" cy="66"/>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7" name="Line 63"/>
            <p:cNvSpPr>
              <a:spLocks noChangeShapeType="1"/>
            </p:cNvSpPr>
            <p:nvPr/>
          </p:nvSpPr>
          <p:spPr bwMode="auto">
            <a:xfrm>
              <a:off x="1016" y="2185"/>
              <a:ext cx="30" cy="65"/>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8" name="Line 64"/>
            <p:cNvSpPr>
              <a:spLocks noChangeShapeType="1"/>
            </p:cNvSpPr>
            <p:nvPr/>
          </p:nvSpPr>
          <p:spPr bwMode="auto">
            <a:xfrm>
              <a:off x="896" y="2250"/>
              <a:ext cx="30" cy="55"/>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9" name="Line 65"/>
            <p:cNvSpPr>
              <a:spLocks noChangeShapeType="1"/>
            </p:cNvSpPr>
            <p:nvPr/>
          </p:nvSpPr>
          <p:spPr bwMode="auto">
            <a:xfrm flipH="1">
              <a:off x="1555" y="2076"/>
              <a:ext cx="20" cy="76"/>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0" name="Text Box 66"/>
            <p:cNvSpPr txBox="1">
              <a:spLocks noChangeArrowheads="1"/>
            </p:cNvSpPr>
            <p:nvPr/>
          </p:nvSpPr>
          <p:spPr bwMode="auto">
            <a:xfrm rot="-1427555">
              <a:off x="642" y="2077"/>
              <a:ext cx="20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a:solidFill>
                    <a:schemeClr val="bg1"/>
                  </a:solidFill>
                  <a:latin typeface="Bookman Old Style" panose="02050604050505020204" pitchFamily="18" charset="0"/>
                </a:rPr>
                <a:t>0</a:t>
              </a:r>
            </a:p>
          </p:txBody>
        </p:sp>
        <p:sp>
          <p:nvSpPr>
            <p:cNvPr id="18461" name="Text Box 67"/>
            <p:cNvSpPr txBox="1">
              <a:spLocks noChangeArrowheads="1"/>
            </p:cNvSpPr>
            <p:nvPr/>
          </p:nvSpPr>
          <p:spPr bwMode="auto">
            <a:xfrm rot="-1133598">
              <a:off x="886" y="1946"/>
              <a:ext cx="29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a:solidFill>
                    <a:schemeClr val="bg1"/>
                  </a:solidFill>
                  <a:latin typeface="Bookman Old Style" panose="02050604050505020204" pitchFamily="18" charset="0"/>
                </a:rPr>
                <a:t>10</a:t>
              </a:r>
            </a:p>
          </p:txBody>
        </p:sp>
        <p:sp>
          <p:nvSpPr>
            <p:cNvPr id="18462" name="Text Box 68"/>
            <p:cNvSpPr txBox="1">
              <a:spLocks noChangeArrowheads="1"/>
            </p:cNvSpPr>
            <p:nvPr/>
          </p:nvSpPr>
          <p:spPr bwMode="auto">
            <a:xfrm rot="-373348">
              <a:off x="1191" y="1870"/>
              <a:ext cx="29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a:solidFill>
                    <a:schemeClr val="bg1"/>
                  </a:solidFill>
                  <a:latin typeface="Bookman Old Style" panose="02050604050505020204" pitchFamily="18" charset="0"/>
                </a:rPr>
                <a:t>20</a:t>
              </a:r>
            </a:p>
          </p:txBody>
        </p:sp>
        <p:sp>
          <p:nvSpPr>
            <p:cNvPr id="18463" name="Text Box 69"/>
            <p:cNvSpPr txBox="1">
              <a:spLocks noChangeArrowheads="1"/>
            </p:cNvSpPr>
            <p:nvPr/>
          </p:nvSpPr>
          <p:spPr bwMode="auto">
            <a:xfrm rot="440609">
              <a:off x="1535" y="1837"/>
              <a:ext cx="29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a:solidFill>
                    <a:schemeClr val="bg1"/>
                  </a:solidFill>
                  <a:latin typeface="Bookman Old Style" panose="02050604050505020204" pitchFamily="18" charset="0"/>
                </a:rPr>
                <a:t>30</a:t>
              </a:r>
            </a:p>
          </p:txBody>
        </p:sp>
        <p:sp>
          <p:nvSpPr>
            <p:cNvPr id="18464" name="Text Box 70"/>
            <p:cNvSpPr txBox="1">
              <a:spLocks noChangeArrowheads="1"/>
            </p:cNvSpPr>
            <p:nvPr/>
          </p:nvSpPr>
          <p:spPr bwMode="auto">
            <a:xfrm rot="1515299">
              <a:off x="1820" y="1859"/>
              <a:ext cx="29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a:solidFill>
                    <a:schemeClr val="bg1"/>
                  </a:solidFill>
                  <a:latin typeface="Bookman Old Style" panose="02050604050505020204" pitchFamily="18" charset="0"/>
                </a:rPr>
                <a:t>40</a:t>
              </a:r>
            </a:p>
          </p:txBody>
        </p:sp>
        <p:sp>
          <p:nvSpPr>
            <p:cNvPr id="18465" name="Text Box 71"/>
            <p:cNvSpPr txBox="1">
              <a:spLocks noChangeArrowheads="1"/>
            </p:cNvSpPr>
            <p:nvPr/>
          </p:nvSpPr>
          <p:spPr bwMode="auto">
            <a:xfrm>
              <a:off x="768" y="2768"/>
              <a:ext cx="398"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4400">
                  <a:solidFill>
                    <a:schemeClr val="tx2"/>
                  </a:solidFill>
                  <a:latin typeface="Bookman Old Style" panose="02050604050505020204" pitchFamily="18" charset="0"/>
                </a:rPr>
                <a:t>G</a:t>
              </a:r>
            </a:p>
          </p:txBody>
        </p:sp>
        <p:sp>
          <p:nvSpPr>
            <p:cNvPr id="18466" name="Line 72"/>
            <p:cNvSpPr>
              <a:spLocks noChangeShapeType="1"/>
            </p:cNvSpPr>
            <p:nvPr/>
          </p:nvSpPr>
          <p:spPr bwMode="auto">
            <a:xfrm flipH="1">
              <a:off x="1488" y="1944"/>
              <a:ext cx="188" cy="584"/>
            </a:xfrm>
            <a:prstGeom prst="line">
              <a:avLst/>
            </a:prstGeom>
            <a:noFill/>
            <a:ln w="28575">
              <a:solidFill>
                <a:srgbClr val="FF0066"/>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8467" name="Group 73"/>
            <p:cNvGrpSpPr/>
            <p:nvPr/>
          </p:nvGrpSpPr>
          <p:grpSpPr bwMode="auto">
            <a:xfrm>
              <a:off x="2880" y="2335"/>
              <a:ext cx="2784" cy="1345"/>
              <a:chOff x="336" y="1536"/>
              <a:chExt cx="4704" cy="2304"/>
            </a:xfrm>
          </p:grpSpPr>
          <p:sp>
            <p:nvSpPr>
              <p:cNvPr id="18516" name="Freeform 74"/>
              <p:cNvSpPr/>
              <p:nvPr/>
            </p:nvSpPr>
            <p:spPr bwMode="auto">
              <a:xfrm>
                <a:off x="336" y="1536"/>
                <a:ext cx="4704" cy="2160"/>
              </a:xfrm>
              <a:custGeom>
                <a:avLst/>
                <a:gdLst>
                  <a:gd name="T0" fmla="*/ 0 w 4704"/>
                  <a:gd name="T1" fmla="*/ 672 h 2160"/>
                  <a:gd name="T2" fmla="*/ 3312 w 4704"/>
                  <a:gd name="T3" fmla="*/ 0 h 2160"/>
                  <a:gd name="T4" fmla="*/ 4704 w 4704"/>
                  <a:gd name="T5" fmla="*/ 1344 h 2160"/>
                  <a:gd name="T6" fmla="*/ 1584 w 4704"/>
                  <a:gd name="T7" fmla="*/ 2160 h 2160"/>
                  <a:gd name="T8" fmla="*/ 0 w 4704"/>
                  <a:gd name="T9" fmla="*/ 672 h 2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04" h="2160">
                    <a:moveTo>
                      <a:pt x="0" y="672"/>
                    </a:moveTo>
                    <a:lnTo>
                      <a:pt x="3312" y="0"/>
                    </a:lnTo>
                    <a:lnTo>
                      <a:pt x="4704" y="1344"/>
                    </a:lnTo>
                    <a:lnTo>
                      <a:pt x="1584" y="2160"/>
                    </a:lnTo>
                    <a:lnTo>
                      <a:pt x="0" y="672"/>
                    </a:lnTo>
                    <a:close/>
                  </a:path>
                </a:pathLst>
              </a:custGeom>
              <a:gradFill rotWithShape="0">
                <a:gsLst>
                  <a:gs pos="0">
                    <a:srgbClr val="996633"/>
                  </a:gs>
                  <a:gs pos="100000">
                    <a:srgbClr val="472F18"/>
                  </a:gs>
                </a:gsLst>
                <a:path path="rect">
                  <a:fillToRect r="100000" b="100000"/>
                </a:path>
              </a:gradFill>
              <a:ln w="12700" cap="flat" cmpd="sng">
                <a:solidFill>
                  <a:srgbClr val="000000"/>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17" name="Freeform 75"/>
              <p:cNvSpPr/>
              <p:nvPr/>
            </p:nvSpPr>
            <p:spPr bwMode="auto">
              <a:xfrm>
                <a:off x="336" y="2208"/>
                <a:ext cx="1584" cy="1632"/>
              </a:xfrm>
              <a:custGeom>
                <a:avLst/>
                <a:gdLst>
                  <a:gd name="T0" fmla="*/ 0 w 1584"/>
                  <a:gd name="T1" fmla="*/ 0 h 1632"/>
                  <a:gd name="T2" fmla="*/ 0 w 1584"/>
                  <a:gd name="T3" fmla="*/ 144 h 1632"/>
                  <a:gd name="T4" fmla="*/ 1584 w 1584"/>
                  <a:gd name="T5" fmla="*/ 1632 h 1632"/>
                  <a:gd name="T6" fmla="*/ 1584 w 1584"/>
                  <a:gd name="T7" fmla="*/ 1488 h 1632"/>
                  <a:gd name="T8" fmla="*/ 0 w 1584"/>
                  <a:gd name="T9" fmla="*/ 0 h 16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4" h="1632">
                    <a:moveTo>
                      <a:pt x="0" y="0"/>
                    </a:moveTo>
                    <a:lnTo>
                      <a:pt x="0" y="144"/>
                    </a:lnTo>
                    <a:lnTo>
                      <a:pt x="1584" y="1632"/>
                    </a:lnTo>
                    <a:lnTo>
                      <a:pt x="1584" y="1488"/>
                    </a:lnTo>
                    <a:lnTo>
                      <a:pt x="0" y="0"/>
                    </a:lnTo>
                    <a:close/>
                  </a:path>
                </a:pathLst>
              </a:custGeom>
              <a:gradFill rotWithShape="0">
                <a:gsLst>
                  <a:gs pos="0">
                    <a:srgbClr val="996633"/>
                  </a:gs>
                  <a:gs pos="100000">
                    <a:srgbClr val="472F18"/>
                  </a:gs>
                </a:gsLst>
                <a:path path="rect">
                  <a:fillToRect r="100000" b="100000"/>
                </a:path>
              </a:gradFill>
              <a:ln w="12700" cap="flat" cmpd="sng">
                <a:solidFill>
                  <a:srgbClr val="000000"/>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18" name="Freeform 76"/>
              <p:cNvSpPr/>
              <p:nvPr/>
            </p:nvSpPr>
            <p:spPr bwMode="auto">
              <a:xfrm>
                <a:off x="1920" y="2880"/>
                <a:ext cx="3120" cy="960"/>
              </a:xfrm>
              <a:custGeom>
                <a:avLst/>
                <a:gdLst>
                  <a:gd name="T0" fmla="*/ 0 w 3120"/>
                  <a:gd name="T1" fmla="*/ 816 h 960"/>
                  <a:gd name="T2" fmla="*/ 3120 w 3120"/>
                  <a:gd name="T3" fmla="*/ 0 h 960"/>
                  <a:gd name="T4" fmla="*/ 3120 w 3120"/>
                  <a:gd name="T5" fmla="*/ 192 h 960"/>
                  <a:gd name="T6" fmla="*/ 0 w 3120"/>
                  <a:gd name="T7" fmla="*/ 960 h 960"/>
                  <a:gd name="T8" fmla="*/ 0 w 3120"/>
                  <a:gd name="T9" fmla="*/ 816 h 9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20" h="960">
                    <a:moveTo>
                      <a:pt x="0" y="816"/>
                    </a:moveTo>
                    <a:lnTo>
                      <a:pt x="3120" y="0"/>
                    </a:lnTo>
                    <a:lnTo>
                      <a:pt x="3120" y="192"/>
                    </a:lnTo>
                    <a:lnTo>
                      <a:pt x="0" y="960"/>
                    </a:lnTo>
                    <a:lnTo>
                      <a:pt x="0" y="816"/>
                    </a:lnTo>
                    <a:close/>
                  </a:path>
                </a:pathLst>
              </a:custGeom>
              <a:gradFill rotWithShape="0">
                <a:gsLst>
                  <a:gs pos="0">
                    <a:srgbClr val="996633"/>
                  </a:gs>
                  <a:gs pos="100000">
                    <a:srgbClr val="472F18"/>
                  </a:gs>
                </a:gsLst>
                <a:lin ang="0" scaled="1"/>
              </a:gradFill>
              <a:ln w="12700" cap="flat" cmpd="sng">
                <a:solidFill>
                  <a:srgbClr val="000000"/>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468" name="Oval 77"/>
            <p:cNvSpPr>
              <a:spLocks noChangeArrowheads="1"/>
            </p:cNvSpPr>
            <p:nvPr/>
          </p:nvSpPr>
          <p:spPr bwMode="auto">
            <a:xfrm>
              <a:off x="4607" y="2442"/>
              <a:ext cx="103" cy="54"/>
            </a:xfrm>
            <a:prstGeom prst="ellipse">
              <a:avLst/>
            </a:prstGeom>
            <a:solidFill>
              <a:schemeClr val="bg1"/>
            </a:solidFill>
            <a:ln w="1270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469" name="Oval 78"/>
            <p:cNvSpPr>
              <a:spLocks noChangeArrowheads="1"/>
            </p:cNvSpPr>
            <p:nvPr/>
          </p:nvSpPr>
          <p:spPr bwMode="auto">
            <a:xfrm>
              <a:off x="3189" y="2846"/>
              <a:ext cx="103" cy="54"/>
            </a:xfrm>
            <a:prstGeom prst="ellipse">
              <a:avLst/>
            </a:prstGeom>
            <a:solidFill>
              <a:schemeClr val="bg1"/>
            </a:solidFill>
            <a:ln w="1270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470" name="Oval 79"/>
            <p:cNvSpPr>
              <a:spLocks noChangeArrowheads="1"/>
            </p:cNvSpPr>
            <p:nvPr/>
          </p:nvSpPr>
          <p:spPr bwMode="auto">
            <a:xfrm>
              <a:off x="5277" y="3061"/>
              <a:ext cx="103" cy="54"/>
            </a:xfrm>
            <a:prstGeom prst="ellipse">
              <a:avLst/>
            </a:prstGeom>
            <a:solidFill>
              <a:schemeClr val="bg1"/>
            </a:solidFill>
            <a:ln w="1270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471" name="Oval 80"/>
            <p:cNvSpPr>
              <a:spLocks noChangeArrowheads="1"/>
            </p:cNvSpPr>
            <p:nvPr/>
          </p:nvSpPr>
          <p:spPr bwMode="auto">
            <a:xfrm>
              <a:off x="3860" y="3465"/>
              <a:ext cx="103" cy="54"/>
            </a:xfrm>
            <a:prstGeom prst="ellipse">
              <a:avLst/>
            </a:prstGeom>
            <a:solidFill>
              <a:schemeClr val="bg1"/>
            </a:solidFill>
            <a:ln w="1270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472" name="Freeform 81"/>
            <p:cNvSpPr/>
            <p:nvPr/>
          </p:nvSpPr>
          <p:spPr bwMode="auto">
            <a:xfrm>
              <a:off x="3241" y="2254"/>
              <a:ext cx="1418" cy="619"/>
            </a:xfrm>
            <a:custGeom>
              <a:avLst/>
              <a:gdLst>
                <a:gd name="T0" fmla="*/ 0 w 2640"/>
                <a:gd name="T1" fmla="*/ 619 h 1104"/>
                <a:gd name="T2" fmla="*/ 0 w 2640"/>
                <a:gd name="T3" fmla="*/ 377 h 1104"/>
                <a:gd name="T4" fmla="*/ 1418 w 2640"/>
                <a:gd name="T5" fmla="*/ 0 h 1104"/>
                <a:gd name="T6" fmla="*/ 1418 w 2640"/>
                <a:gd name="T7" fmla="*/ 215 h 110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40" h="1104">
                  <a:moveTo>
                    <a:pt x="0" y="1104"/>
                  </a:moveTo>
                  <a:lnTo>
                    <a:pt x="0" y="672"/>
                  </a:lnTo>
                  <a:lnTo>
                    <a:pt x="2640" y="0"/>
                  </a:lnTo>
                  <a:lnTo>
                    <a:pt x="2640" y="384"/>
                  </a:lnTo>
                </a:path>
              </a:pathLst>
            </a:custGeom>
            <a:noFill/>
            <a:ln w="57150" cap="flat" cmpd="sng">
              <a:solidFill>
                <a:schemeClr val="accent1"/>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3" name="Arc 82"/>
            <p:cNvSpPr/>
            <p:nvPr/>
          </p:nvSpPr>
          <p:spPr bwMode="auto">
            <a:xfrm>
              <a:off x="4916" y="2227"/>
              <a:ext cx="284" cy="377"/>
            </a:xfrm>
            <a:custGeom>
              <a:avLst/>
              <a:gdLst>
                <a:gd name="T0" fmla="*/ 110 w 20959"/>
                <a:gd name="T1" fmla="*/ 0 h 20016"/>
                <a:gd name="T2" fmla="*/ 284 w 20959"/>
                <a:gd name="T3" fmla="*/ 279 h 20016"/>
                <a:gd name="T4" fmla="*/ 0 w 20959"/>
                <a:gd name="T5" fmla="*/ 377 h 20016"/>
                <a:gd name="T6" fmla="*/ 0 60000 65536"/>
                <a:gd name="T7" fmla="*/ 0 60000 65536"/>
                <a:gd name="T8" fmla="*/ 0 60000 65536"/>
              </a:gdLst>
              <a:ahLst/>
              <a:cxnLst>
                <a:cxn ang="T6">
                  <a:pos x="T0" y="T1"/>
                </a:cxn>
                <a:cxn ang="T7">
                  <a:pos x="T2" y="T3"/>
                </a:cxn>
                <a:cxn ang="T8">
                  <a:pos x="T4" y="T5"/>
                </a:cxn>
              </a:cxnLst>
              <a:rect l="0" t="0" r="r" b="b"/>
              <a:pathLst>
                <a:path w="20959" h="20016" fill="none" extrusionOk="0">
                  <a:moveTo>
                    <a:pt x="8119" y="0"/>
                  </a:moveTo>
                  <a:cubicBezTo>
                    <a:pt x="14518" y="2595"/>
                    <a:pt x="19289" y="8094"/>
                    <a:pt x="20959" y="14793"/>
                  </a:cubicBezTo>
                </a:path>
                <a:path w="20959" h="20016" stroke="0" extrusionOk="0">
                  <a:moveTo>
                    <a:pt x="8119" y="0"/>
                  </a:moveTo>
                  <a:cubicBezTo>
                    <a:pt x="14518" y="2595"/>
                    <a:pt x="19289" y="8094"/>
                    <a:pt x="20959" y="14793"/>
                  </a:cubicBezTo>
                  <a:lnTo>
                    <a:pt x="0" y="20016"/>
                  </a:lnTo>
                  <a:lnTo>
                    <a:pt x="8119" y="0"/>
                  </a:lnTo>
                  <a:close/>
                </a:path>
              </a:pathLst>
            </a:custGeom>
            <a:solidFill>
              <a:schemeClr val="accent2"/>
            </a:solidFill>
            <a:ln w="1270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4" name="Arc 83"/>
            <p:cNvSpPr/>
            <p:nvPr/>
          </p:nvSpPr>
          <p:spPr bwMode="auto">
            <a:xfrm>
              <a:off x="4710" y="2543"/>
              <a:ext cx="516" cy="465"/>
            </a:xfrm>
            <a:custGeom>
              <a:avLst/>
              <a:gdLst>
                <a:gd name="T0" fmla="*/ 507 w 21600"/>
                <a:gd name="T1" fmla="*/ 0 h 23550"/>
                <a:gd name="T2" fmla="*/ 223 w 21600"/>
                <a:gd name="T3" fmla="*/ 465 h 23550"/>
                <a:gd name="T4" fmla="*/ 0 w 21600"/>
                <a:gd name="T5" fmla="*/ 80 h 23550"/>
                <a:gd name="T6" fmla="*/ 0 60000 65536"/>
                <a:gd name="T7" fmla="*/ 0 60000 65536"/>
                <a:gd name="T8" fmla="*/ 0 60000 65536"/>
              </a:gdLst>
              <a:ahLst/>
              <a:cxnLst>
                <a:cxn ang="T6">
                  <a:pos x="T0" y="T1"/>
                </a:cxn>
                <a:cxn ang="T7">
                  <a:pos x="T2" y="T3"/>
                </a:cxn>
                <a:cxn ang="T8">
                  <a:pos x="T4" y="T5"/>
                </a:cxn>
              </a:cxnLst>
              <a:rect l="0" t="0" r="r" b="b"/>
              <a:pathLst>
                <a:path w="21600" h="23550" fill="none" extrusionOk="0">
                  <a:moveTo>
                    <a:pt x="21214" y="-1"/>
                  </a:moveTo>
                  <a:cubicBezTo>
                    <a:pt x="21470" y="1339"/>
                    <a:pt x="21600" y="2700"/>
                    <a:pt x="21600" y="4065"/>
                  </a:cubicBezTo>
                  <a:cubicBezTo>
                    <a:pt x="21600" y="12382"/>
                    <a:pt x="16824" y="19961"/>
                    <a:pt x="9321" y="23550"/>
                  </a:cubicBezTo>
                </a:path>
                <a:path w="21600" h="23550" stroke="0" extrusionOk="0">
                  <a:moveTo>
                    <a:pt x="21214" y="-1"/>
                  </a:moveTo>
                  <a:cubicBezTo>
                    <a:pt x="21470" y="1339"/>
                    <a:pt x="21600" y="2700"/>
                    <a:pt x="21600" y="4065"/>
                  </a:cubicBezTo>
                  <a:cubicBezTo>
                    <a:pt x="21600" y="12382"/>
                    <a:pt x="16824" y="19961"/>
                    <a:pt x="9321" y="23550"/>
                  </a:cubicBezTo>
                  <a:lnTo>
                    <a:pt x="0" y="4065"/>
                  </a:lnTo>
                  <a:lnTo>
                    <a:pt x="21214" y="-1"/>
                  </a:lnTo>
                  <a:close/>
                </a:path>
              </a:pathLst>
            </a:custGeom>
            <a:solidFill>
              <a:srgbClr val="FF0000"/>
            </a:solidFill>
            <a:ln>
              <a:noFill/>
            </a:ln>
            <a:effectLst/>
            <a:extLst>
              <a:ext uri="{91240B29-F687-4F45-9708-019B960494DF}">
                <a14:hiddenLine xmlns:a14="http://schemas.microsoft.com/office/drawing/2010/main" w="1270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5" name="Arc 84"/>
            <p:cNvSpPr/>
            <p:nvPr/>
          </p:nvSpPr>
          <p:spPr bwMode="auto">
            <a:xfrm>
              <a:off x="4891" y="2525"/>
              <a:ext cx="335" cy="458"/>
            </a:xfrm>
            <a:custGeom>
              <a:avLst/>
              <a:gdLst>
                <a:gd name="T0" fmla="*/ 316 w 21600"/>
                <a:gd name="T1" fmla="*/ 0 h 27177"/>
                <a:gd name="T2" fmla="*/ 127 w 21600"/>
                <a:gd name="T3" fmla="*/ 458 h 27177"/>
                <a:gd name="T4" fmla="*/ 0 w 21600"/>
                <a:gd name="T5" fmla="*/ 121 h 27177"/>
                <a:gd name="T6" fmla="*/ 0 60000 65536"/>
                <a:gd name="T7" fmla="*/ 0 60000 65536"/>
                <a:gd name="T8" fmla="*/ 0 60000 65536"/>
              </a:gdLst>
              <a:ahLst/>
              <a:cxnLst>
                <a:cxn ang="T6">
                  <a:pos x="T0" y="T1"/>
                </a:cxn>
                <a:cxn ang="T7">
                  <a:pos x="T2" y="T3"/>
                </a:cxn>
                <a:cxn ang="T8">
                  <a:pos x="T4" y="T5"/>
                </a:cxn>
              </a:cxnLst>
              <a:rect l="0" t="0" r="r" b="b"/>
              <a:pathLst>
                <a:path w="21600" h="27177" fill="none" extrusionOk="0">
                  <a:moveTo>
                    <a:pt x="20371" y="-1"/>
                  </a:moveTo>
                  <a:cubicBezTo>
                    <a:pt x="21184" y="2307"/>
                    <a:pt x="21600" y="4735"/>
                    <a:pt x="21600" y="7182"/>
                  </a:cubicBezTo>
                  <a:cubicBezTo>
                    <a:pt x="21600" y="15956"/>
                    <a:pt x="16292" y="23858"/>
                    <a:pt x="8170" y="27177"/>
                  </a:cubicBezTo>
                </a:path>
                <a:path w="21600" h="27177" stroke="0" extrusionOk="0">
                  <a:moveTo>
                    <a:pt x="20371" y="-1"/>
                  </a:moveTo>
                  <a:cubicBezTo>
                    <a:pt x="21184" y="2307"/>
                    <a:pt x="21600" y="4735"/>
                    <a:pt x="21600" y="7182"/>
                  </a:cubicBezTo>
                  <a:cubicBezTo>
                    <a:pt x="21600" y="15956"/>
                    <a:pt x="16292" y="23858"/>
                    <a:pt x="8170" y="27177"/>
                  </a:cubicBezTo>
                  <a:lnTo>
                    <a:pt x="0" y="7182"/>
                  </a:lnTo>
                  <a:lnTo>
                    <a:pt x="20371" y="-1"/>
                  </a:lnTo>
                  <a:close/>
                </a:path>
              </a:pathLst>
            </a:custGeom>
            <a:solidFill>
              <a:srgbClr val="FF5050"/>
            </a:solidFill>
            <a:ln w="2857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6" name="Freeform 85"/>
            <p:cNvSpPr/>
            <p:nvPr/>
          </p:nvSpPr>
          <p:spPr bwMode="auto">
            <a:xfrm>
              <a:off x="3473" y="2458"/>
              <a:ext cx="1731" cy="872"/>
            </a:xfrm>
            <a:custGeom>
              <a:avLst/>
              <a:gdLst>
                <a:gd name="T0" fmla="*/ 0 w 3224"/>
                <a:gd name="T1" fmla="*/ 415 h 1556"/>
                <a:gd name="T2" fmla="*/ 1469 w 3224"/>
                <a:gd name="T3" fmla="*/ 65 h 1556"/>
                <a:gd name="T4" fmla="*/ 1488 w 3224"/>
                <a:gd name="T5" fmla="*/ 34 h 1556"/>
                <a:gd name="T6" fmla="*/ 1494 w 3224"/>
                <a:gd name="T7" fmla="*/ 17 h 1556"/>
                <a:gd name="T8" fmla="*/ 1504 w 3224"/>
                <a:gd name="T9" fmla="*/ 0 h 1556"/>
                <a:gd name="T10" fmla="*/ 1542 w 3224"/>
                <a:gd name="T11" fmla="*/ 95 h 1556"/>
                <a:gd name="T12" fmla="*/ 1701 w 3224"/>
                <a:gd name="T13" fmla="*/ 65 h 1556"/>
                <a:gd name="T14" fmla="*/ 1719 w 3224"/>
                <a:gd name="T15" fmla="*/ 73 h 1556"/>
                <a:gd name="T16" fmla="*/ 1725 w 3224"/>
                <a:gd name="T17" fmla="*/ 123 h 1556"/>
                <a:gd name="T18" fmla="*/ 1730 w 3224"/>
                <a:gd name="T19" fmla="*/ 168 h 1556"/>
                <a:gd name="T20" fmla="*/ 1714 w 3224"/>
                <a:gd name="T21" fmla="*/ 235 h 1556"/>
                <a:gd name="T22" fmla="*/ 1727 w 3224"/>
                <a:gd name="T23" fmla="*/ 200 h 1556"/>
                <a:gd name="T24" fmla="*/ 1730 w 3224"/>
                <a:gd name="T25" fmla="*/ 219 h 1556"/>
                <a:gd name="T26" fmla="*/ 1714 w 3224"/>
                <a:gd name="T27" fmla="*/ 291 h 1556"/>
                <a:gd name="T28" fmla="*/ 1665 w 3224"/>
                <a:gd name="T29" fmla="*/ 375 h 1556"/>
                <a:gd name="T30" fmla="*/ 1606 w 3224"/>
                <a:gd name="T31" fmla="*/ 471 h 1556"/>
                <a:gd name="T32" fmla="*/ 1563 w 3224"/>
                <a:gd name="T33" fmla="*/ 510 h 1556"/>
                <a:gd name="T34" fmla="*/ 1547 w 3224"/>
                <a:gd name="T35" fmla="*/ 521 h 1556"/>
                <a:gd name="T36" fmla="*/ 283 w 3224"/>
                <a:gd name="T37" fmla="*/ 872 h 1556"/>
                <a:gd name="T38" fmla="*/ 0 w 3224"/>
                <a:gd name="T39" fmla="*/ 603 h 1556"/>
                <a:gd name="T40" fmla="*/ 0 w 3224"/>
                <a:gd name="T41" fmla="*/ 415 h 15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224" h="1556">
                  <a:moveTo>
                    <a:pt x="0" y="740"/>
                  </a:moveTo>
                  <a:lnTo>
                    <a:pt x="2736" y="116"/>
                  </a:lnTo>
                  <a:cubicBezTo>
                    <a:pt x="2749" y="38"/>
                    <a:pt x="2727" y="116"/>
                    <a:pt x="2772" y="60"/>
                  </a:cubicBezTo>
                  <a:cubicBezTo>
                    <a:pt x="2779" y="52"/>
                    <a:pt x="2777" y="39"/>
                    <a:pt x="2782" y="30"/>
                  </a:cubicBezTo>
                  <a:cubicBezTo>
                    <a:pt x="2787" y="19"/>
                    <a:pt x="2795" y="10"/>
                    <a:pt x="2802" y="0"/>
                  </a:cubicBezTo>
                  <a:cubicBezTo>
                    <a:pt x="2822" y="61"/>
                    <a:pt x="2872" y="101"/>
                    <a:pt x="2872" y="170"/>
                  </a:cubicBezTo>
                  <a:cubicBezTo>
                    <a:pt x="2971" y="152"/>
                    <a:pt x="3068" y="128"/>
                    <a:pt x="3168" y="116"/>
                  </a:cubicBezTo>
                  <a:cubicBezTo>
                    <a:pt x="3180" y="115"/>
                    <a:pt x="3197" y="119"/>
                    <a:pt x="3202" y="130"/>
                  </a:cubicBezTo>
                  <a:cubicBezTo>
                    <a:pt x="3214" y="158"/>
                    <a:pt x="3208" y="190"/>
                    <a:pt x="3212" y="220"/>
                  </a:cubicBezTo>
                  <a:cubicBezTo>
                    <a:pt x="3215" y="247"/>
                    <a:pt x="3219" y="273"/>
                    <a:pt x="3222" y="300"/>
                  </a:cubicBezTo>
                  <a:cubicBezTo>
                    <a:pt x="3218" y="335"/>
                    <a:pt x="3221" y="391"/>
                    <a:pt x="3192" y="420"/>
                  </a:cubicBezTo>
                  <a:cubicBezTo>
                    <a:pt x="3200" y="399"/>
                    <a:pt x="3200" y="372"/>
                    <a:pt x="3216" y="356"/>
                  </a:cubicBezTo>
                  <a:cubicBezTo>
                    <a:pt x="3224" y="348"/>
                    <a:pt x="3222" y="379"/>
                    <a:pt x="3222" y="390"/>
                  </a:cubicBezTo>
                  <a:cubicBezTo>
                    <a:pt x="3220" y="449"/>
                    <a:pt x="3210" y="466"/>
                    <a:pt x="3192" y="520"/>
                  </a:cubicBezTo>
                  <a:cubicBezTo>
                    <a:pt x="3173" y="576"/>
                    <a:pt x="3120" y="616"/>
                    <a:pt x="3102" y="670"/>
                  </a:cubicBezTo>
                  <a:cubicBezTo>
                    <a:pt x="3081" y="733"/>
                    <a:pt x="3048" y="802"/>
                    <a:pt x="2992" y="840"/>
                  </a:cubicBezTo>
                  <a:cubicBezTo>
                    <a:pt x="2959" y="890"/>
                    <a:pt x="2982" y="863"/>
                    <a:pt x="2912" y="910"/>
                  </a:cubicBezTo>
                  <a:cubicBezTo>
                    <a:pt x="2902" y="917"/>
                    <a:pt x="2882" y="930"/>
                    <a:pt x="2882" y="930"/>
                  </a:cubicBezTo>
                  <a:lnTo>
                    <a:pt x="528" y="1556"/>
                  </a:lnTo>
                  <a:lnTo>
                    <a:pt x="0" y="1076"/>
                  </a:lnTo>
                  <a:lnTo>
                    <a:pt x="0" y="740"/>
                  </a:lnTo>
                  <a:close/>
                </a:path>
              </a:pathLst>
            </a:custGeom>
            <a:gradFill rotWithShape="0">
              <a:gsLst>
                <a:gs pos="0">
                  <a:srgbClr val="FF0000"/>
                </a:gs>
                <a:gs pos="100000">
                  <a:srgbClr val="100000"/>
                </a:gs>
              </a:gsLst>
              <a:path path="rect">
                <a:fillToRect l="100000" b="100000"/>
              </a:path>
            </a:gradFill>
            <a:ln>
              <a:noFill/>
            </a:ln>
            <a:effectLst/>
            <a:extLst>
              <a:ext uri="{91240B29-F687-4F45-9708-019B960494DF}">
                <a14:hiddenLine xmlns:a14="http://schemas.microsoft.com/office/drawing/2010/main" w="12700">
                  <a:solidFill>
                    <a:srgbClr val="000000"/>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7" name="Freeform 86"/>
            <p:cNvSpPr/>
            <p:nvPr/>
          </p:nvSpPr>
          <p:spPr bwMode="auto">
            <a:xfrm>
              <a:off x="3473" y="1904"/>
              <a:ext cx="1727" cy="673"/>
            </a:xfrm>
            <a:custGeom>
              <a:avLst/>
              <a:gdLst>
                <a:gd name="T0" fmla="*/ 284 w 3216"/>
                <a:gd name="T1" fmla="*/ 673 h 1200"/>
                <a:gd name="T2" fmla="*/ 0 w 3216"/>
                <a:gd name="T3" fmla="*/ 404 h 1200"/>
                <a:gd name="T4" fmla="*/ 0 w 3216"/>
                <a:gd name="T5" fmla="*/ 215 h 1200"/>
                <a:gd name="T6" fmla="*/ 1083 w 3216"/>
                <a:gd name="T7" fmla="*/ 0 h 1200"/>
                <a:gd name="T8" fmla="*/ 1289 w 3216"/>
                <a:gd name="T9" fmla="*/ 54 h 1200"/>
                <a:gd name="T10" fmla="*/ 1598 w 3216"/>
                <a:gd name="T11" fmla="*/ 350 h 1200"/>
                <a:gd name="T12" fmla="*/ 1727 w 3216"/>
                <a:gd name="T13" fmla="*/ 619 h 1200"/>
                <a:gd name="T14" fmla="*/ 1547 w 3216"/>
                <a:gd name="T15" fmla="*/ 646 h 1200"/>
                <a:gd name="T16" fmla="*/ 1521 w 3216"/>
                <a:gd name="T17" fmla="*/ 538 h 1200"/>
                <a:gd name="T18" fmla="*/ 1289 w 3216"/>
                <a:gd name="T19" fmla="*/ 458 h 1200"/>
                <a:gd name="T20" fmla="*/ 284 w 3216"/>
                <a:gd name="T21" fmla="*/ 673 h 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216" h="1200">
                  <a:moveTo>
                    <a:pt x="528" y="1200"/>
                  </a:moveTo>
                  <a:lnTo>
                    <a:pt x="0" y="720"/>
                  </a:lnTo>
                  <a:lnTo>
                    <a:pt x="0" y="384"/>
                  </a:lnTo>
                  <a:lnTo>
                    <a:pt x="2016" y="0"/>
                  </a:lnTo>
                  <a:lnTo>
                    <a:pt x="2400" y="96"/>
                  </a:lnTo>
                  <a:lnTo>
                    <a:pt x="2976" y="624"/>
                  </a:lnTo>
                  <a:lnTo>
                    <a:pt x="3216" y="1104"/>
                  </a:lnTo>
                  <a:lnTo>
                    <a:pt x="2880" y="1152"/>
                  </a:lnTo>
                  <a:lnTo>
                    <a:pt x="2832" y="960"/>
                  </a:lnTo>
                  <a:lnTo>
                    <a:pt x="2400" y="816"/>
                  </a:lnTo>
                  <a:lnTo>
                    <a:pt x="528" y="1200"/>
                  </a:lnTo>
                  <a:close/>
                </a:path>
              </a:pathLst>
            </a:custGeom>
            <a:gradFill rotWithShape="0">
              <a:gsLst>
                <a:gs pos="0">
                  <a:srgbClr val="0000FF"/>
                </a:gs>
                <a:gs pos="100000">
                  <a:srgbClr val="000076"/>
                </a:gs>
              </a:gsLst>
              <a:path path="rect">
                <a:fillToRect l="100000" b="100000"/>
              </a:path>
            </a:gradFill>
            <a:ln>
              <a:noFill/>
            </a:ln>
            <a:effectLst/>
            <a:extLst>
              <a:ext uri="{91240B29-F687-4F45-9708-019B960494DF}">
                <a14:hiddenLine xmlns:a14="http://schemas.microsoft.com/office/drawing/2010/main" w="12700">
                  <a:solidFill>
                    <a:srgbClr val="000000"/>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8" name="Line 87"/>
            <p:cNvSpPr>
              <a:spLocks noChangeShapeType="1"/>
            </p:cNvSpPr>
            <p:nvPr/>
          </p:nvSpPr>
          <p:spPr bwMode="auto">
            <a:xfrm flipV="1">
              <a:off x="3473" y="2523"/>
              <a:ext cx="1443" cy="35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9" name="Line 88"/>
            <p:cNvSpPr>
              <a:spLocks noChangeShapeType="1"/>
            </p:cNvSpPr>
            <p:nvPr/>
          </p:nvSpPr>
          <p:spPr bwMode="auto">
            <a:xfrm>
              <a:off x="3473" y="2873"/>
              <a:ext cx="283" cy="242"/>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80" name="Line 89"/>
            <p:cNvSpPr>
              <a:spLocks noChangeShapeType="1"/>
            </p:cNvSpPr>
            <p:nvPr/>
          </p:nvSpPr>
          <p:spPr bwMode="auto">
            <a:xfrm flipV="1">
              <a:off x="3756" y="2980"/>
              <a:ext cx="1264" cy="35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81" name="Line 90"/>
            <p:cNvSpPr>
              <a:spLocks noChangeShapeType="1"/>
            </p:cNvSpPr>
            <p:nvPr/>
          </p:nvSpPr>
          <p:spPr bwMode="auto">
            <a:xfrm>
              <a:off x="3473" y="2119"/>
              <a:ext cx="283" cy="242"/>
            </a:xfrm>
            <a:prstGeom prst="line">
              <a:avLst/>
            </a:prstGeom>
            <a:noFill/>
            <a:ln w="28575">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82" name="Line 91"/>
            <p:cNvSpPr>
              <a:spLocks noChangeShapeType="1"/>
            </p:cNvSpPr>
            <p:nvPr/>
          </p:nvSpPr>
          <p:spPr bwMode="auto">
            <a:xfrm>
              <a:off x="3473" y="2119"/>
              <a:ext cx="0" cy="189"/>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83" name="Line 92"/>
            <p:cNvSpPr>
              <a:spLocks noChangeShapeType="1"/>
            </p:cNvSpPr>
            <p:nvPr/>
          </p:nvSpPr>
          <p:spPr bwMode="auto">
            <a:xfrm>
              <a:off x="3473" y="2308"/>
              <a:ext cx="283" cy="269"/>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84" name="Line 93"/>
            <p:cNvSpPr>
              <a:spLocks noChangeShapeType="1"/>
            </p:cNvSpPr>
            <p:nvPr/>
          </p:nvSpPr>
          <p:spPr bwMode="auto">
            <a:xfrm flipV="1">
              <a:off x="3756" y="2361"/>
              <a:ext cx="980" cy="216"/>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85" name="Line 94"/>
            <p:cNvSpPr>
              <a:spLocks noChangeShapeType="1"/>
            </p:cNvSpPr>
            <p:nvPr/>
          </p:nvSpPr>
          <p:spPr bwMode="auto">
            <a:xfrm>
              <a:off x="3756" y="2361"/>
              <a:ext cx="0" cy="243"/>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86" name="Line 95"/>
            <p:cNvSpPr>
              <a:spLocks noChangeShapeType="1"/>
            </p:cNvSpPr>
            <p:nvPr/>
          </p:nvSpPr>
          <p:spPr bwMode="auto">
            <a:xfrm flipV="1">
              <a:off x="3473" y="1904"/>
              <a:ext cx="1031" cy="215"/>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87" name="Line 96"/>
            <p:cNvSpPr>
              <a:spLocks noChangeShapeType="1"/>
            </p:cNvSpPr>
            <p:nvPr/>
          </p:nvSpPr>
          <p:spPr bwMode="auto">
            <a:xfrm flipV="1">
              <a:off x="3756" y="2173"/>
              <a:ext cx="903" cy="188"/>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88" name="Arc 97"/>
            <p:cNvSpPr/>
            <p:nvPr/>
          </p:nvSpPr>
          <p:spPr bwMode="auto">
            <a:xfrm>
              <a:off x="4755" y="2361"/>
              <a:ext cx="213" cy="162"/>
            </a:xfrm>
            <a:custGeom>
              <a:avLst/>
              <a:gdLst>
                <a:gd name="T0" fmla="*/ 0 w 23534"/>
                <a:gd name="T1" fmla="*/ 2 h 21600"/>
                <a:gd name="T2" fmla="*/ 213 w 23534"/>
                <a:gd name="T3" fmla="*/ 100 h 21600"/>
                <a:gd name="T4" fmla="*/ 32 w 23534"/>
                <a:gd name="T5" fmla="*/ 162 h 21600"/>
                <a:gd name="T6" fmla="*/ 0 60000 65536"/>
                <a:gd name="T7" fmla="*/ 0 60000 65536"/>
                <a:gd name="T8" fmla="*/ 0 60000 65536"/>
              </a:gdLst>
              <a:ahLst/>
              <a:cxnLst>
                <a:cxn ang="T6">
                  <a:pos x="T0" y="T1"/>
                </a:cxn>
                <a:cxn ang="T7">
                  <a:pos x="T2" y="T3"/>
                </a:cxn>
                <a:cxn ang="T8">
                  <a:pos x="T4" y="T5"/>
                </a:cxn>
              </a:cxnLst>
              <a:rect l="0" t="0" r="r" b="b"/>
              <a:pathLst>
                <a:path w="23534" h="21600" fill="none" extrusionOk="0">
                  <a:moveTo>
                    <a:pt x="-1" y="296"/>
                  </a:moveTo>
                  <a:cubicBezTo>
                    <a:pt x="1178" y="99"/>
                    <a:pt x="2371" y="-1"/>
                    <a:pt x="3567" y="0"/>
                  </a:cubicBezTo>
                  <a:cubicBezTo>
                    <a:pt x="12314" y="0"/>
                    <a:pt x="20197" y="5275"/>
                    <a:pt x="23533" y="13361"/>
                  </a:cubicBezTo>
                </a:path>
                <a:path w="23534" h="21600" stroke="0" extrusionOk="0">
                  <a:moveTo>
                    <a:pt x="-1" y="296"/>
                  </a:moveTo>
                  <a:cubicBezTo>
                    <a:pt x="1178" y="99"/>
                    <a:pt x="2371" y="-1"/>
                    <a:pt x="3567" y="0"/>
                  </a:cubicBezTo>
                  <a:cubicBezTo>
                    <a:pt x="12314" y="0"/>
                    <a:pt x="20197" y="5275"/>
                    <a:pt x="23533" y="13361"/>
                  </a:cubicBezTo>
                  <a:lnTo>
                    <a:pt x="3567" y="21600"/>
                  </a:lnTo>
                  <a:lnTo>
                    <a:pt x="-1" y="296"/>
                  </a:lnTo>
                  <a:close/>
                </a:path>
              </a:pathLst>
            </a:custGeom>
            <a:solidFill>
              <a:srgbClr val="663300"/>
            </a:solidFill>
            <a:ln w="28575">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89" name="Arc 98"/>
            <p:cNvSpPr/>
            <p:nvPr/>
          </p:nvSpPr>
          <p:spPr bwMode="auto">
            <a:xfrm>
              <a:off x="4504" y="1904"/>
              <a:ext cx="284" cy="161"/>
            </a:xfrm>
            <a:custGeom>
              <a:avLst/>
              <a:gdLst>
                <a:gd name="T0" fmla="*/ 0 w 23534"/>
                <a:gd name="T1" fmla="*/ 2 h 21600"/>
                <a:gd name="T2" fmla="*/ 284 w 23534"/>
                <a:gd name="T3" fmla="*/ 100 h 21600"/>
                <a:gd name="T4" fmla="*/ 43 w 23534"/>
                <a:gd name="T5" fmla="*/ 161 h 21600"/>
                <a:gd name="T6" fmla="*/ 0 60000 65536"/>
                <a:gd name="T7" fmla="*/ 0 60000 65536"/>
                <a:gd name="T8" fmla="*/ 0 60000 65536"/>
              </a:gdLst>
              <a:ahLst/>
              <a:cxnLst>
                <a:cxn ang="T6">
                  <a:pos x="T0" y="T1"/>
                </a:cxn>
                <a:cxn ang="T7">
                  <a:pos x="T2" y="T3"/>
                </a:cxn>
                <a:cxn ang="T8">
                  <a:pos x="T4" y="T5"/>
                </a:cxn>
              </a:cxnLst>
              <a:rect l="0" t="0" r="r" b="b"/>
              <a:pathLst>
                <a:path w="23534" h="21600" fill="none" extrusionOk="0">
                  <a:moveTo>
                    <a:pt x="-1" y="296"/>
                  </a:moveTo>
                  <a:cubicBezTo>
                    <a:pt x="1178" y="99"/>
                    <a:pt x="2371" y="-1"/>
                    <a:pt x="3567" y="0"/>
                  </a:cubicBezTo>
                  <a:cubicBezTo>
                    <a:pt x="12314" y="0"/>
                    <a:pt x="20197" y="5275"/>
                    <a:pt x="23533" y="13361"/>
                  </a:cubicBezTo>
                </a:path>
                <a:path w="23534" h="21600" stroke="0" extrusionOk="0">
                  <a:moveTo>
                    <a:pt x="-1" y="296"/>
                  </a:moveTo>
                  <a:cubicBezTo>
                    <a:pt x="1178" y="99"/>
                    <a:pt x="2371" y="-1"/>
                    <a:pt x="3567" y="0"/>
                  </a:cubicBezTo>
                  <a:cubicBezTo>
                    <a:pt x="12314" y="0"/>
                    <a:pt x="20197" y="5275"/>
                    <a:pt x="23533" y="13361"/>
                  </a:cubicBezTo>
                  <a:lnTo>
                    <a:pt x="3567" y="21600"/>
                  </a:lnTo>
                  <a:lnTo>
                    <a:pt x="-1" y="296"/>
                  </a:lnTo>
                  <a:close/>
                </a:path>
              </a:pathLst>
            </a:custGeom>
            <a:solidFill>
              <a:srgbClr val="0000CC"/>
            </a:solidFill>
            <a:ln w="28575">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90" name="Arc 99"/>
            <p:cNvSpPr/>
            <p:nvPr/>
          </p:nvSpPr>
          <p:spPr bwMode="auto">
            <a:xfrm>
              <a:off x="4788" y="2563"/>
              <a:ext cx="232" cy="260"/>
            </a:xfrm>
            <a:custGeom>
              <a:avLst/>
              <a:gdLst>
                <a:gd name="T0" fmla="*/ 232 w 21600"/>
                <a:gd name="T1" fmla="*/ 0 h 21263"/>
                <a:gd name="T2" fmla="*/ 73 w 21600"/>
                <a:gd name="T3" fmla="*/ 260 h 21263"/>
                <a:gd name="T4" fmla="*/ 0 w 21600"/>
                <a:gd name="T5" fmla="*/ 9 h 21263"/>
                <a:gd name="T6" fmla="*/ 0 60000 65536"/>
                <a:gd name="T7" fmla="*/ 0 60000 65536"/>
                <a:gd name="T8" fmla="*/ 0 60000 65536"/>
              </a:gdLst>
              <a:ahLst/>
              <a:cxnLst>
                <a:cxn ang="T6">
                  <a:pos x="T0" y="T1"/>
                </a:cxn>
                <a:cxn ang="T7">
                  <a:pos x="T2" y="T3"/>
                </a:cxn>
                <a:cxn ang="T8">
                  <a:pos x="T4" y="T5"/>
                </a:cxn>
              </a:cxnLst>
              <a:rect l="0" t="0" r="r" b="b"/>
              <a:pathLst>
                <a:path w="21600" h="21263" fill="none" extrusionOk="0">
                  <a:moveTo>
                    <a:pt x="21586" y="-1"/>
                  </a:moveTo>
                  <a:cubicBezTo>
                    <a:pt x="21595" y="255"/>
                    <a:pt x="21600" y="511"/>
                    <a:pt x="21600" y="768"/>
                  </a:cubicBezTo>
                  <a:cubicBezTo>
                    <a:pt x="21600" y="10069"/>
                    <a:pt x="15645" y="18326"/>
                    <a:pt x="6820" y="21263"/>
                  </a:cubicBezTo>
                </a:path>
                <a:path w="21600" h="21263" stroke="0" extrusionOk="0">
                  <a:moveTo>
                    <a:pt x="21586" y="-1"/>
                  </a:moveTo>
                  <a:cubicBezTo>
                    <a:pt x="21595" y="255"/>
                    <a:pt x="21600" y="511"/>
                    <a:pt x="21600" y="768"/>
                  </a:cubicBezTo>
                  <a:cubicBezTo>
                    <a:pt x="21600" y="10069"/>
                    <a:pt x="15645" y="18326"/>
                    <a:pt x="6820" y="21263"/>
                  </a:cubicBezTo>
                  <a:lnTo>
                    <a:pt x="0" y="768"/>
                  </a:lnTo>
                  <a:lnTo>
                    <a:pt x="21586" y="-1"/>
                  </a:lnTo>
                  <a:close/>
                </a:path>
              </a:pathLst>
            </a:custGeom>
            <a:noFill/>
            <a:ln w="28575">
              <a:solidFill>
                <a:srgbClr val="000000"/>
              </a:solidFill>
              <a:rou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91" name="Line 100"/>
            <p:cNvSpPr>
              <a:spLocks noChangeShapeType="1"/>
            </p:cNvSpPr>
            <p:nvPr/>
          </p:nvSpPr>
          <p:spPr bwMode="auto">
            <a:xfrm>
              <a:off x="3756" y="3115"/>
              <a:ext cx="0" cy="215"/>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92" name="Line 101"/>
            <p:cNvSpPr>
              <a:spLocks noChangeShapeType="1"/>
            </p:cNvSpPr>
            <p:nvPr/>
          </p:nvSpPr>
          <p:spPr bwMode="auto">
            <a:xfrm>
              <a:off x="3473" y="2873"/>
              <a:ext cx="0" cy="188"/>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93" name="Line 102"/>
            <p:cNvSpPr>
              <a:spLocks noChangeShapeType="1"/>
            </p:cNvSpPr>
            <p:nvPr/>
          </p:nvSpPr>
          <p:spPr bwMode="auto">
            <a:xfrm>
              <a:off x="3473" y="3061"/>
              <a:ext cx="283" cy="269"/>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94" name="Arc 103"/>
            <p:cNvSpPr/>
            <p:nvPr/>
          </p:nvSpPr>
          <p:spPr bwMode="auto">
            <a:xfrm>
              <a:off x="4632" y="2175"/>
              <a:ext cx="586" cy="403"/>
            </a:xfrm>
            <a:custGeom>
              <a:avLst/>
              <a:gdLst>
                <a:gd name="T0" fmla="*/ 0 w 26667"/>
                <a:gd name="T1" fmla="*/ 12 h 21600"/>
                <a:gd name="T2" fmla="*/ 586 w 26667"/>
                <a:gd name="T3" fmla="*/ 367 h 21600"/>
                <a:gd name="T4" fmla="*/ 113 w 26667"/>
                <a:gd name="T5" fmla="*/ 403 h 21600"/>
                <a:gd name="T6" fmla="*/ 0 60000 65536"/>
                <a:gd name="T7" fmla="*/ 0 60000 65536"/>
                <a:gd name="T8" fmla="*/ 0 60000 65536"/>
              </a:gdLst>
              <a:ahLst/>
              <a:cxnLst>
                <a:cxn ang="T6">
                  <a:pos x="T0" y="T1"/>
                </a:cxn>
                <a:cxn ang="T7">
                  <a:pos x="T2" y="T3"/>
                </a:cxn>
                <a:cxn ang="T8">
                  <a:pos x="T4" y="T5"/>
                </a:cxn>
              </a:cxnLst>
              <a:rect l="0" t="0" r="r" b="b"/>
              <a:pathLst>
                <a:path w="26667" h="21600" fill="none" extrusionOk="0">
                  <a:moveTo>
                    <a:pt x="-1" y="623"/>
                  </a:moveTo>
                  <a:cubicBezTo>
                    <a:pt x="1686" y="209"/>
                    <a:pt x="3417" y="-1"/>
                    <a:pt x="5154" y="0"/>
                  </a:cubicBezTo>
                  <a:cubicBezTo>
                    <a:pt x="16334" y="0"/>
                    <a:pt x="25667" y="8532"/>
                    <a:pt x="26667" y="19667"/>
                  </a:cubicBezTo>
                </a:path>
                <a:path w="26667" h="21600" stroke="0" extrusionOk="0">
                  <a:moveTo>
                    <a:pt x="-1" y="623"/>
                  </a:moveTo>
                  <a:cubicBezTo>
                    <a:pt x="1686" y="209"/>
                    <a:pt x="3417" y="-1"/>
                    <a:pt x="5154" y="0"/>
                  </a:cubicBezTo>
                  <a:cubicBezTo>
                    <a:pt x="16334" y="0"/>
                    <a:pt x="25667" y="8532"/>
                    <a:pt x="26667" y="19667"/>
                  </a:cubicBezTo>
                  <a:lnTo>
                    <a:pt x="5154" y="21600"/>
                  </a:lnTo>
                  <a:lnTo>
                    <a:pt x="-1" y="623"/>
                  </a:lnTo>
                  <a:close/>
                </a:path>
              </a:pathLst>
            </a:custGeom>
            <a:noFill/>
            <a:ln w="28575">
              <a:solidFill>
                <a:schemeClr val="bg1"/>
              </a:solidFill>
              <a:rou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95" name="Line 104"/>
            <p:cNvSpPr>
              <a:spLocks noChangeShapeType="1"/>
            </p:cNvSpPr>
            <p:nvPr/>
          </p:nvSpPr>
          <p:spPr bwMode="auto">
            <a:xfrm flipV="1">
              <a:off x="3756" y="2819"/>
              <a:ext cx="1135" cy="296"/>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96" name="Line 105"/>
            <p:cNvSpPr>
              <a:spLocks noChangeShapeType="1"/>
            </p:cNvSpPr>
            <p:nvPr/>
          </p:nvSpPr>
          <p:spPr bwMode="auto">
            <a:xfrm rot="21441397" flipV="1">
              <a:off x="5020" y="2523"/>
              <a:ext cx="206" cy="27"/>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97" name="Freeform 106"/>
            <p:cNvSpPr/>
            <p:nvPr/>
          </p:nvSpPr>
          <p:spPr bwMode="auto">
            <a:xfrm>
              <a:off x="3911" y="2873"/>
              <a:ext cx="1418" cy="619"/>
            </a:xfrm>
            <a:custGeom>
              <a:avLst/>
              <a:gdLst>
                <a:gd name="T0" fmla="*/ 0 w 2640"/>
                <a:gd name="T1" fmla="*/ 619 h 1104"/>
                <a:gd name="T2" fmla="*/ 0 w 2640"/>
                <a:gd name="T3" fmla="*/ 377 h 1104"/>
                <a:gd name="T4" fmla="*/ 1418 w 2640"/>
                <a:gd name="T5" fmla="*/ 0 h 1104"/>
                <a:gd name="T6" fmla="*/ 1418 w 2640"/>
                <a:gd name="T7" fmla="*/ 215 h 110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40" h="1104">
                  <a:moveTo>
                    <a:pt x="0" y="1104"/>
                  </a:moveTo>
                  <a:lnTo>
                    <a:pt x="0" y="672"/>
                  </a:lnTo>
                  <a:lnTo>
                    <a:pt x="2640" y="0"/>
                  </a:lnTo>
                  <a:lnTo>
                    <a:pt x="2640" y="384"/>
                  </a:lnTo>
                </a:path>
              </a:pathLst>
            </a:custGeom>
            <a:noFill/>
            <a:ln w="57150" cap="flat" cmpd="sng">
              <a:solidFill>
                <a:schemeClr val="accent1"/>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98" name="Line 107"/>
            <p:cNvSpPr>
              <a:spLocks noChangeShapeType="1"/>
            </p:cNvSpPr>
            <p:nvPr/>
          </p:nvSpPr>
          <p:spPr bwMode="auto">
            <a:xfrm>
              <a:off x="3984" y="2592"/>
              <a:ext cx="0" cy="624"/>
            </a:xfrm>
            <a:prstGeom prst="line">
              <a:avLst/>
            </a:prstGeom>
            <a:noFill/>
            <a:ln w="12700">
              <a:solidFill>
                <a:schemeClr val="tx2"/>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99" name="Line 108"/>
            <p:cNvSpPr>
              <a:spLocks noChangeShapeType="1"/>
            </p:cNvSpPr>
            <p:nvPr/>
          </p:nvSpPr>
          <p:spPr bwMode="auto">
            <a:xfrm>
              <a:off x="3840" y="2544"/>
              <a:ext cx="0" cy="624"/>
            </a:xfrm>
            <a:prstGeom prst="line">
              <a:avLst/>
            </a:prstGeom>
            <a:noFill/>
            <a:ln w="12700">
              <a:solidFill>
                <a:schemeClr val="tx2"/>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00" name="Line 109"/>
            <p:cNvSpPr>
              <a:spLocks noChangeShapeType="1"/>
            </p:cNvSpPr>
            <p:nvPr/>
          </p:nvSpPr>
          <p:spPr bwMode="auto">
            <a:xfrm>
              <a:off x="3744" y="2592"/>
              <a:ext cx="0" cy="384"/>
            </a:xfrm>
            <a:prstGeom prst="line">
              <a:avLst/>
            </a:prstGeom>
            <a:noFill/>
            <a:ln w="127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01" name="Line 110"/>
            <p:cNvSpPr>
              <a:spLocks noChangeShapeType="1"/>
            </p:cNvSpPr>
            <p:nvPr/>
          </p:nvSpPr>
          <p:spPr bwMode="auto">
            <a:xfrm>
              <a:off x="3648" y="2496"/>
              <a:ext cx="0" cy="384"/>
            </a:xfrm>
            <a:prstGeom prst="line">
              <a:avLst/>
            </a:prstGeom>
            <a:noFill/>
            <a:ln w="127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02" name="Line 111"/>
            <p:cNvSpPr>
              <a:spLocks noChangeShapeType="1"/>
            </p:cNvSpPr>
            <p:nvPr/>
          </p:nvSpPr>
          <p:spPr bwMode="auto">
            <a:xfrm>
              <a:off x="3552" y="2400"/>
              <a:ext cx="0" cy="384"/>
            </a:xfrm>
            <a:prstGeom prst="line">
              <a:avLst/>
            </a:prstGeom>
            <a:noFill/>
            <a:ln w="127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03" name="Line 112"/>
            <p:cNvSpPr>
              <a:spLocks noChangeShapeType="1"/>
            </p:cNvSpPr>
            <p:nvPr/>
          </p:nvSpPr>
          <p:spPr bwMode="auto">
            <a:xfrm>
              <a:off x="3456" y="2304"/>
              <a:ext cx="0" cy="384"/>
            </a:xfrm>
            <a:prstGeom prst="line">
              <a:avLst/>
            </a:prstGeom>
            <a:noFill/>
            <a:ln w="127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249" name="AutoShape 113"/>
            <p:cNvSpPr>
              <a:spLocks noChangeArrowheads="1"/>
            </p:cNvSpPr>
            <p:nvPr/>
          </p:nvSpPr>
          <p:spPr bwMode="auto">
            <a:xfrm rot="8005627" flipH="1">
              <a:off x="3910" y="2090"/>
              <a:ext cx="81" cy="1469"/>
            </a:xfrm>
            <a:prstGeom prst="can">
              <a:avLst>
                <a:gd name="adj" fmla="val 77749"/>
              </a:avLst>
            </a:prstGeom>
            <a:gradFill rotWithShape="0">
              <a:gsLst>
                <a:gs pos="0">
                  <a:schemeClr val="accent1"/>
                </a:gs>
                <a:gs pos="100000">
                  <a:schemeClr val="accent1">
                    <a:gamma/>
                    <a:shade val="6275"/>
                    <a:invGamma/>
                  </a:schemeClr>
                </a:gs>
              </a:gsLst>
              <a:path path="rect">
                <a:fillToRect l="100000" t="100000"/>
              </a:path>
            </a:gradFill>
            <a:ln w="1270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505" name="Freeform 114"/>
            <p:cNvSpPr/>
            <p:nvPr/>
          </p:nvSpPr>
          <p:spPr bwMode="auto">
            <a:xfrm>
              <a:off x="1728" y="2352"/>
              <a:ext cx="1728" cy="1104"/>
            </a:xfrm>
            <a:custGeom>
              <a:avLst/>
              <a:gdLst>
                <a:gd name="T0" fmla="*/ 0 w 1584"/>
                <a:gd name="T1" fmla="*/ 996 h 1064"/>
                <a:gd name="T2" fmla="*/ 733 w 1584"/>
                <a:gd name="T3" fmla="*/ 1046 h 1064"/>
                <a:gd name="T4" fmla="*/ 1204 w 1584"/>
                <a:gd name="T5" fmla="*/ 647 h 1064"/>
                <a:gd name="T6" fmla="*/ 1466 w 1584"/>
                <a:gd name="T7" fmla="*/ 149 h 1064"/>
                <a:gd name="T8" fmla="*/ 1728 w 1584"/>
                <a:gd name="T9" fmla="*/ 0 h 10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4" h="1064">
                  <a:moveTo>
                    <a:pt x="0" y="960"/>
                  </a:moveTo>
                  <a:cubicBezTo>
                    <a:pt x="244" y="1012"/>
                    <a:pt x="488" y="1064"/>
                    <a:pt x="672" y="1008"/>
                  </a:cubicBezTo>
                  <a:cubicBezTo>
                    <a:pt x="856" y="952"/>
                    <a:pt x="992" y="768"/>
                    <a:pt x="1104" y="624"/>
                  </a:cubicBezTo>
                  <a:cubicBezTo>
                    <a:pt x="1216" y="480"/>
                    <a:pt x="1264" y="248"/>
                    <a:pt x="1344" y="144"/>
                  </a:cubicBezTo>
                  <a:cubicBezTo>
                    <a:pt x="1424" y="40"/>
                    <a:pt x="1504" y="20"/>
                    <a:pt x="1584" y="0"/>
                  </a:cubicBezTo>
                </a:path>
              </a:pathLst>
            </a:custGeom>
            <a:noFill/>
            <a:ln w="28575" cap="flat" cmpd="sng">
              <a:solidFill>
                <a:srgbClr val="FF5050"/>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06" name="Freeform 115"/>
            <p:cNvSpPr/>
            <p:nvPr/>
          </p:nvSpPr>
          <p:spPr bwMode="auto">
            <a:xfrm>
              <a:off x="1152" y="3264"/>
              <a:ext cx="3264" cy="592"/>
            </a:xfrm>
            <a:custGeom>
              <a:avLst/>
              <a:gdLst>
                <a:gd name="T0" fmla="*/ 0 w 3024"/>
                <a:gd name="T1" fmla="*/ 209 h 544"/>
                <a:gd name="T2" fmla="*/ 674 w 3024"/>
                <a:gd name="T3" fmla="*/ 522 h 544"/>
                <a:gd name="T4" fmla="*/ 2072 w 3024"/>
                <a:gd name="T5" fmla="*/ 522 h 544"/>
                <a:gd name="T6" fmla="*/ 2798 w 3024"/>
                <a:gd name="T7" fmla="*/ 104 h 544"/>
                <a:gd name="T8" fmla="*/ 3264 w 3024"/>
                <a:gd name="T9" fmla="*/ 0 h 5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24" h="544">
                  <a:moveTo>
                    <a:pt x="0" y="192"/>
                  </a:moveTo>
                  <a:cubicBezTo>
                    <a:pt x="152" y="312"/>
                    <a:pt x="304" y="432"/>
                    <a:pt x="624" y="480"/>
                  </a:cubicBezTo>
                  <a:cubicBezTo>
                    <a:pt x="944" y="528"/>
                    <a:pt x="1592" y="544"/>
                    <a:pt x="1920" y="480"/>
                  </a:cubicBezTo>
                  <a:cubicBezTo>
                    <a:pt x="2248" y="416"/>
                    <a:pt x="2408" y="176"/>
                    <a:pt x="2592" y="96"/>
                  </a:cubicBezTo>
                  <a:cubicBezTo>
                    <a:pt x="2776" y="16"/>
                    <a:pt x="2900" y="8"/>
                    <a:pt x="3024" y="0"/>
                  </a:cubicBezTo>
                </a:path>
              </a:pathLst>
            </a:custGeom>
            <a:noFill/>
            <a:ln w="28575" cap="flat" cmpd="sng">
              <a:solidFill>
                <a:srgbClr val="FF5050"/>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07" name="Line 116"/>
            <p:cNvSpPr>
              <a:spLocks noChangeShapeType="1"/>
            </p:cNvSpPr>
            <p:nvPr/>
          </p:nvSpPr>
          <p:spPr bwMode="auto">
            <a:xfrm>
              <a:off x="3888" y="2784"/>
              <a:ext cx="0" cy="624"/>
            </a:xfrm>
            <a:prstGeom prst="line">
              <a:avLst/>
            </a:prstGeom>
            <a:noFill/>
            <a:ln w="12700">
              <a:solidFill>
                <a:schemeClr val="tx2"/>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8508" name="Group 117"/>
            <p:cNvGrpSpPr/>
            <p:nvPr/>
          </p:nvGrpSpPr>
          <p:grpSpPr bwMode="auto">
            <a:xfrm>
              <a:off x="3408" y="2304"/>
              <a:ext cx="384" cy="864"/>
              <a:chOff x="3408" y="2304"/>
              <a:chExt cx="384" cy="1008"/>
            </a:xfrm>
          </p:grpSpPr>
          <p:sp>
            <p:nvSpPr>
              <p:cNvPr id="18511" name="Line 118"/>
              <p:cNvSpPr>
                <a:spLocks noChangeShapeType="1"/>
              </p:cNvSpPr>
              <p:nvPr/>
            </p:nvSpPr>
            <p:spPr bwMode="auto">
              <a:xfrm>
                <a:off x="3408" y="2304"/>
                <a:ext cx="0" cy="624"/>
              </a:xfrm>
              <a:prstGeom prst="line">
                <a:avLst/>
              </a:prstGeom>
              <a:noFill/>
              <a:ln w="12700">
                <a:solidFill>
                  <a:schemeClr val="tx2"/>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12" name="Line 119"/>
              <p:cNvSpPr>
                <a:spLocks noChangeShapeType="1"/>
              </p:cNvSpPr>
              <p:nvPr/>
            </p:nvSpPr>
            <p:spPr bwMode="auto">
              <a:xfrm>
                <a:off x="3504" y="2400"/>
                <a:ext cx="0" cy="624"/>
              </a:xfrm>
              <a:prstGeom prst="line">
                <a:avLst/>
              </a:prstGeom>
              <a:noFill/>
              <a:ln w="12700">
                <a:solidFill>
                  <a:schemeClr val="tx2"/>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13" name="Line 120"/>
              <p:cNvSpPr>
                <a:spLocks noChangeShapeType="1"/>
              </p:cNvSpPr>
              <p:nvPr/>
            </p:nvSpPr>
            <p:spPr bwMode="auto">
              <a:xfrm>
                <a:off x="3600" y="2496"/>
                <a:ext cx="0" cy="624"/>
              </a:xfrm>
              <a:prstGeom prst="line">
                <a:avLst/>
              </a:prstGeom>
              <a:noFill/>
              <a:ln w="12700">
                <a:solidFill>
                  <a:schemeClr val="tx2"/>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14" name="Line 121"/>
              <p:cNvSpPr>
                <a:spLocks noChangeShapeType="1"/>
              </p:cNvSpPr>
              <p:nvPr/>
            </p:nvSpPr>
            <p:spPr bwMode="auto">
              <a:xfrm>
                <a:off x="3696" y="2592"/>
                <a:ext cx="0" cy="624"/>
              </a:xfrm>
              <a:prstGeom prst="line">
                <a:avLst/>
              </a:prstGeom>
              <a:noFill/>
              <a:ln w="12700">
                <a:solidFill>
                  <a:schemeClr val="tx2"/>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15" name="Line 122"/>
              <p:cNvSpPr>
                <a:spLocks noChangeShapeType="1"/>
              </p:cNvSpPr>
              <p:nvPr/>
            </p:nvSpPr>
            <p:spPr bwMode="auto">
              <a:xfrm>
                <a:off x="3792" y="2688"/>
                <a:ext cx="0" cy="624"/>
              </a:xfrm>
              <a:prstGeom prst="line">
                <a:avLst/>
              </a:prstGeom>
              <a:noFill/>
              <a:ln w="12700">
                <a:solidFill>
                  <a:schemeClr val="tx2"/>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509" name="Text Box 123"/>
            <p:cNvSpPr txBox="1">
              <a:spLocks noChangeArrowheads="1"/>
            </p:cNvSpPr>
            <p:nvPr/>
          </p:nvSpPr>
          <p:spPr bwMode="auto">
            <a:xfrm>
              <a:off x="3822" y="1948"/>
              <a:ext cx="30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3600">
                  <a:solidFill>
                    <a:schemeClr val="tx2"/>
                  </a:solidFill>
                  <a:latin typeface="Bookman Old Style" panose="02050604050505020204" pitchFamily="18" charset="0"/>
                </a:rPr>
                <a:t>S</a:t>
              </a:r>
            </a:p>
          </p:txBody>
        </p:sp>
        <p:sp>
          <p:nvSpPr>
            <p:cNvPr id="18510" name="Text Box 124"/>
            <p:cNvSpPr txBox="1">
              <a:spLocks noChangeArrowheads="1"/>
            </p:cNvSpPr>
            <p:nvPr/>
          </p:nvSpPr>
          <p:spPr bwMode="auto">
            <a:xfrm>
              <a:off x="3936" y="2640"/>
              <a:ext cx="32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3600">
                  <a:solidFill>
                    <a:schemeClr val="tx2"/>
                  </a:solidFill>
                  <a:latin typeface="Bookman Old Style" panose="02050604050505020204" pitchFamily="18" charset="0"/>
                </a:rPr>
                <a:t>N</a:t>
              </a:r>
            </a:p>
          </p:txBody>
        </p:sp>
      </p:gr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7042" name="Text Box 4"/>
          <p:cNvSpPr txBox="1">
            <a:spLocks noChangeArrowheads="1"/>
          </p:cNvSpPr>
          <p:nvPr/>
        </p:nvSpPr>
        <p:spPr bwMode="auto">
          <a:xfrm>
            <a:off x="395288" y="260350"/>
            <a:ext cx="662463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600" b="1">
                <a:latin typeface="黑体" panose="02010609060101010101" pitchFamily="49" charset="-122"/>
                <a:ea typeface="黑体" panose="02010609060101010101" pitchFamily="49" charset="-122"/>
                <a:cs typeface="Times New Roman" panose="02020603050405020304" pitchFamily="18" charset="0"/>
              </a:rPr>
              <a:t>8-5-2  </a:t>
            </a:r>
            <a:r>
              <a:rPr kumimoji="1" lang="zh-CN" altLang="en-US" sz="3600" b="1">
                <a:latin typeface="黑体" panose="02010609060101010101" pitchFamily="49" charset="-122"/>
                <a:ea typeface="黑体" panose="02010609060101010101" pitchFamily="49" charset="-122"/>
                <a:cs typeface="Times New Roman" panose="02020603050405020304" pitchFamily="18" charset="0"/>
              </a:rPr>
              <a:t>全电流安培环路定律</a:t>
            </a:r>
          </a:p>
        </p:txBody>
      </p:sp>
      <p:sp>
        <p:nvSpPr>
          <p:cNvPr id="65541" name="Text Box 5"/>
          <p:cNvSpPr txBox="1">
            <a:spLocks noChangeArrowheads="1"/>
          </p:cNvSpPr>
          <p:nvPr/>
        </p:nvSpPr>
        <p:spPr bwMode="auto">
          <a:xfrm>
            <a:off x="539750" y="1268413"/>
            <a:ext cx="83534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FFFF00"/>
                </a:solidFill>
                <a:latin typeface="黑体" panose="02010609060101010101" pitchFamily="49" charset="-122"/>
                <a:ea typeface="黑体" panose="02010609060101010101" pitchFamily="49" charset="-122"/>
              </a:rPr>
              <a:t>全电流</a:t>
            </a:r>
            <a:r>
              <a:rPr lang="zh-CN" altLang="en-US" sz="2800" b="1">
                <a:latin typeface="仿宋_GB2312" pitchFamily="49" charset="-122"/>
                <a:ea typeface="仿宋_GB2312" pitchFamily="49" charset="-122"/>
              </a:rPr>
              <a:t>（</a:t>
            </a:r>
            <a:r>
              <a:rPr lang="en-US" altLang="zh-CN" sz="2800" b="1" i="1">
                <a:latin typeface="Times New Roman" panose="02020603050405020304" pitchFamily="18" charset="0"/>
                <a:ea typeface="仿宋_GB2312" pitchFamily="49" charset="-122"/>
              </a:rPr>
              <a:t>I</a:t>
            </a:r>
            <a:r>
              <a:rPr lang="zh-CN" altLang="en-US" sz="2800" b="1">
                <a:latin typeface="仿宋_GB2312" pitchFamily="49" charset="-122"/>
                <a:ea typeface="仿宋_GB2312" pitchFamily="49" charset="-122"/>
              </a:rPr>
              <a:t>）：</a:t>
            </a:r>
            <a:r>
              <a:rPr lang="zh-CN" altLang="en-US" sz="2800" b="1">
                <a:latin typeface="Times New Roman" panose="02020603050405020304" pitchFamily="18" charset="0"/>
              </a:rPr>
              <a:t>传导电流</a:t>
            </a:r>
            <a:r>
              <a:rPr lang="en-US" altLang="zh-CN" sz="2800" b="1" i="1">
                <a:latin typeface="Times New Roman" panose="02020603050405020304" pitchFamily="18" charset="0"/>
              </a:rPr>
              <a:t>I</a:t>
            </a:r>
            <a:r>
              <a:rPr lang="en-US" altLang="zh-CN" sz="2800" b="1" baseline="-25000">
                <a:latin typeface="Times New Roman" panose="02020603050405020304" pitchFamily="18" charset="0"/>
              </a:rPr>
              <a:t>0 </a:t>
            </a:r>
            <a:r>
              <a:rPr lang="zh-CN" altLang="en-US" sz="2800" b="1">
                <a:latin typeface="Times New Roman" panose="02020603050405020304" pitchFamily="18" charset="0"/>
              </a:rPr>
              <a:t>和位移电流</a:t>
            </a:r>
            <a:r>
              <a:rPr lang="en-US" altLang="zh-CN" sz="2800" b="1" i="1">
                <a:latin typeface="Times New Roman" panose="02020603050405020304" pitchFamily="18" charset="0"/>
              </a:rPr>
              <a:t>I</a:t>
            </a:r>
            <a:r>
              <a:rPr lang="en-US" altLang="zh-CN" sz="2800" b="1" baseline="-25000">
                <a:latin typeface="Times New Roman" panose="02020603050405020304" pitchFamily="18" charset="0"/>
              </a:rPr>
              <a:t>d </a:t>
            </a:r>
            <a:r>
              <a:rPr lang="zh-CN" altLang="en-US" sz="2800" b="1">
                <a:latin typeface="Times New Roman" panose="02020603050405020304" pitchFamily="18" charset="0"/>
              </a:rPr>
              <a:t>之代数和</a:t>
            </a:r>
            <a:r>
              <a:rPr lang="zh-CN" altLang="en-US" sz="2800" b="1">
                <a:latin typeface="仿宋_GB2312" pitchFamily="49" charset="-122"/>
                <a:ea typeface="仿宋_GB2312" pitchFamily="49" charset="-122"/>
              </a:rPr>
              <a:t>。 </a:t>
            </a:r>
          </a:p>
        </p:txBody>
      </p:sp>
      <p:graphicFrame>
        <p:nvGraphicFramePr>
          <p:cNvPr id="65542" name="Object 6"/>
          <p:cNvGraphicFramePr>
            <a:graphicFrameLocks noChangeAspect="1"/>
          </p:cNvGraphicFramePr>
          <p:nvPr/>
        </p:nvGraphicFramePr>
        <p:xfrm>
          <a:off x="2916238" y="1917700"/>
          <a:ext cx="2016125" cy="582613"/>
        </p:xfrm>
        <a:graphic>
          <a:graphicData uri="http://schemas.openxmlformats.org/presentationml/2006/ole">
            <mc:AlternateContent xmlns:mc="http://schemas.openxmlformats.org/markup-compatibility/2006">
              <mc:Choice xmlns:v="urn:schemas-microsoft-com:vml" Requires="v">
                <p:oleObj spid="_x0000_s105479" r:id="rId3" imgW="661680" imgH="179280" progId="Equation.3">
                  <p:embed/>
                </p:oleObj>
              </mc:Choice>
              <mc:Fallback>
                <p:oleObj r:id="rId3" imgW="661680" imgH="179280" progId="Equation.3">
                  <p:embed/>
                  <p:pic>
                    <p:nvPicPr>
                      <p:cNvPr id="0" name="Object 6" descr="image3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6238" y="1917700"/>
                        <a:ext cx="2016125" cy="582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5544" name="Text Box 8"/>
          <p:cNvSpPr txBox="1">
            <a:spLocks noChangeArrowheads="1"/>
          </p:cNvSpPr>
          <p:nvPr/>
        </p:nvSpPr>
        <p:spPr bwMode="auto">
          <a:xfrm>
            <a:off x="539750" y="2565400"/>
            <a:ext cx="54006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FFFF00"/>
                </a:solidFill>
                <a:latin typeface="黑体" panose="02010609060101010101" pitchFamily="49" charset="-122"/>
                <a:ea typeface="黑体" panose="02010609060101010101" pitchFamily="49" charset="-122"/>
              </a:rPr>
              <a:t>全电流安培环路定理：</a:t>
            </a:r>
          </a:p>
        </p:txBody>
      </p:sp>
      <p:sp>
        <p:nvSpPr>
          <p:cNvPr id="65545" name="Text Box 9"/>
          <p:cNvSpPr txBox="1">
            <a:spLocks noChangeArrowheads="1"/>
          </p:cNvSpPr>
          <p:nvPr/>
        </p:nvSpPr>
        <p:spPr bwMode="auto">
          <a:xfrm>
            <a:off x="539750" y="3070225"/>
            <a:ext cx="77755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5000"/>
              </a:lnSpc>
              <a:spcBef>
                <a:spcPct val="50000"/>
              </a:spcBef>
            </a:pPr>
            <a:r>
              <a:rPr lang="en-US" altLang="zh-CN" sz="2800" b="1">
                <a:latin typeface="宋体" panose="02010600030101010101" pitchFamily="2" charset="-122"/>
              </a:rPr>
              <a:t>    </a:t>
            </a:r>
            <a:r>
              <a:rPr lang="zh-CN" altLang="en-US" sz="2800" b="1">
                <a:latin typeface="宋体" panose="02010600030101010101" pitchFamily="2" charset="-122"/>
              </a:rPr>
              <a:t>磁场强度沿任意闭合回路的环流等于穿过此闭合回路所包围曲面的全电流。</a:t>
            </a:r>
          </a:p>
        </p:txBody>
      </p:sp>
      <p:graphicFrame>
        <p:nvGraphicFramePr>
          <p:cNvPr id="65546" name="Object 10"/>
          <p:cNvGraphicFramePr>
            <a:graphicFrameLocks noChangeAspect="1"/>
          </p:cNvGraphicFramePr>
          <p:nvPr/>
        </p:nvGraphicFramePr>
        <p:xfrm>
          <a:off x="1476375" y="4437063"/>
          <a:ext cx="6019800" cy="1289050"/>
        </p:xfrm>
        <a:graphic>
          <a:graphicData uri="http://schemas.openxmlformats.org/presentationml/2006/ole">
            <mc:AlternateContent xmlns:mc="http://schemas.openxmlformats.org/markup-compatibility/2006">
              <mc:Choice xmlns:v="urn:schemas-microsoft-com:vml" Requires="v">
                <p:oleObj spid="_x0000_s105480" name="Equation" r:id="rId5" imgW="1813680" imgH="375120" progId="">
                  <p:embed/>
                </p:oleObj>
              </mc:Choice>
              <mc:Fallback>
                <p:oleObj name="Equation" r:id="rId5" imgW="1813680" imgH="375120" progId="">
                  <p:embed/>
                  <p:pic>
                    <p:nvPicPr>
                      <p:cNvPr id="0" name="Object 10" descr="image3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6375" y="4437063"/>
                        <a:ext cx="6019800" cy="1289050"/>
                      </a:xfrm>
                      <a:prstGeom prst="rect">
                        <a:avLst/>
                      </a:prstGeom>
                      <a:solidFill>
                        <a:srgbClr val="006600"/>
                      </a:solidFill>
                      <a:ln w="12700">
                        <a:solidFill>
                          <a:srgbClr val="FFFFFF"/>
                        </a:solidFill>
                        <a:miter lim="800000"/>
                        <a:headEnd/>
                        <a:tailEn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5541"/>
                                        </p:tgtEl>
                                        <p:attrNameLst>
                                          <p:attrName>style.visibility</p:attrName>
                                        </p:attrNameLst>
                                      </p:cBhvr>
                                      <p:to>
                                        <p:strVal val="visible"/>
                                      </p:to>
                                    </p:set>
                                    <p:animEffect transition="in" filter="wipe(left)">
                                      <p:cBhvr>
                                        <p:cTn id="7" dur="500"/>
                                        <p:tgtEl>
                                          <p:spTgt spid="655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5542"/>
                                        </p:tgtEl>
                                        <p:attrNameLst>
                                          <p:attrName>style.visibility</p:attrName>
                                        </p:attrNameLst>
                                      </p:cBhvr>
                                      <p:to>
                                        <p:strVal val="visible"/>
                                      </p:to>
                                    </p:set>
                                    <p:animEffect transition="in" filter="wipe(left)">
                                      <p:cBhvr>
                                        <p:cTn id="12" dur="500"/>
                                        <p:tgtEl>
                                          <p:spTgt spid="655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5544"/>
                                        </p:tgtEl>
                                        <p:attrNameLst>
                                          <p:attrName>style.visibility</p:attrName>
                                        </p:attrNameLst>
                                      </p:cBhvr>
                                      <p:to>
                                        <p:strVal val="visible"/>
                                      </p:to>
                                    </p:set>
                                    <p:animEffect transition="in" filter="wipe(left)">
                                      <p:cBhvr>
                                        <p:cTn id="17" dur="500"/>
                                        <p:tgtEl>
                                          <p:spTgt spid="6554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5545"/>
                                        </p:tgtEl>
                                        <p:attrNameLst>
                                          <p:attrName>style.visibility</p:attrName>
                                        </p:attrNameLst>
                                      </p:cBhvr>
                                      <p:to>
                                        <p:strVal val="visible"/>
                                      </p:to>
                                    </p:set>
                                    <p:animEffect transition="in" filter="wipe(left)">
                                      <p:cBhvr>
                                        <p:cTn id="22" dur="500"/>
                                        <p:tgtEl>
                                          <p:spTgt spid="65545"/>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nodeType="clickEffect">
                                  <p:stCondLst>
                                    <p:cond delay="0"/>
                                  </p:stCondLst>
                                  <p:childTnLst>
                                    <p:set>
                                      <p:cBhvr>
                                        <p:cTn id="26" dur="1" fill="hold">
                                          <p:stCondLst>
                                            <p:cond delay="0"/>
                                          </p:stCondLst>
                                        </p:cTn>
                                        <p:tgtEl>
                                          <p:spTgt spid="65546"/>
                                        </p:tgtEl>
                                        <p:attrNameLst>
                                          <p:attrName>style.visibility</p:attrName>
                                        </p:attrNameLst>
                                      </p:cBhvr>
                                      <p:to>
                                        <p:strVal val="visible"/>
                                      </p:to>
                                    </p:set>
                                    <p:animEffect transition="in" filter="box(out)">
                                      <p:cBhvr>
                                        <p:cTn id="27" dur="500"/>
                                        <p:tgtEl>
                                          <p:spTgt spid="655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1" grpId="0"/>
      <p:bldP spid="65544" grpId="0"/>
      <p:bldP spid="65545" grpId="0"/>
    </p:bld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0468" name="Rectangle 4"/>
          <p:cNvSpPr>
            <a:spLocks noChangeArrowheads="1"/>
          </p:cNvSpPr>
          <p:nvPr/>
        </p:nvSpPr>
        <p:spPr bwMode="auto">
          <a:xfrm>
            <a:off x="315913" y="1004888"/>
            <a:ext cx="16637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latin typeface="Times New Roman" panose="02020603050405020304" pitchFamily="18" charset="0"/>
              </a:rPr>
              <a:t>对</a:t>
            </a:r>
            <a:r>
              <a:rPr kumimoji="1" lang="en-US" altLang="zh-CN" sz="2800" b="1" i="1">
                <a:latin typeface="Times New Roman" panose="02020603050405020304" pitchFamily="18" charset="0"/>
              </a:rPr>
              <a:t>S</a:t>
            </a:r>
            <a:r>
              <a:rPr kumimoji="1" lang="en-US" altLang="zh-CN" sz="2800" b="1" baseline="-25000">
                <a:latin typeface="Times New Roman" panose="02020603050405020304" pitchFamily="18" charset="0"/>
              </a:rPr>
              <a:t>1</a:t>
            </a:r>
            <a:r>
              <a:rPr kumimoji="1" lang="zh-CN" altLang="en-US" sz="2800" b="1">
                <a:latin typeface="Times New Roman" panose="02020603050405020304" pitchFamily="18" charset="0"/>
              </a:rPr>
              <a:t>面</a:t>
            </a:r>
            <a:r>
              <a:rPr kumimoji="1" lang="en-US" altLang="zh-CN" sz="2800" b="1">
                <a:latin typeface="Times New Roman" panose="02020603050405020304" pitchFamily="18" charset="0"/>
              </a:rPr>
              <a:t>:</a:t>
            </a:r>
          </a:p>
        </p:txBody>
      </p:sp>
      <p:sp>
        <p:nvSpPr>
          <p:cNvPr id="190469" name="Rectangle 5"/>
          <p:cNvSpPr>
            <a:spLocks noChangeArrowheads="1"/>
          </p:cNvSpPr>
          <p:nvPr/>
        </p:nvSpPr>
        <p:spPr bwMode="auto">
          <a:xfrm>
            <a:off x="323850" y="1781175"/>
            <a:ext cx="151923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latin typeface="Times New Roman" panose="02020603050405020304" pitchFamily="18" charset="0"/>
              </a:rPr>
              <a:t>对</a:t>
            </a:r>
            <a:r>
              <a:rPr kumimoji="1" lang="en-US" altLang="zh-CN" sz="2800" b="1" i="1">
                <a:latin typeface="Times New Roman" panose="02020603050405020304" pitchFamily="18" charset="0"/>
              </a:rPr>
              <a:t>S</a:t>
            </a:r>
            <a:r>
              <a:rPr kumimoji="1" lang="en-US" altLang="zh-CN" sz="2800" b="1" baseline="-25000">
                <a:latin typeface="Times New Roman" panose="02020603050405020304" pitchFamily="18" charset="0"/>
              </a:rPr>
              <a:t>2</a:t>
            </a:r>
            <a:r>
              <a:rPr kumimoji="1" lang="zh-CN" altLang="en-US" sz="2800" b="1">
                <a:latin typeface="Times New Roman" panose="02020603050405020304" pitchFamily="18" charset="0"/>
              </a:rPr>
              <a:t>面</a:t>
            </a:r>
            <a:r>
              <a:rPr kumimoji="1" lang="en-US" altLang="zh-CN" sz="2800" b="1">
                <a:latin typeface="Times New Roman" panose="02020603050405020304" pitchFamily="18" charset="0"/>
              </a:rPr>
              <a:t>:</a:t>
            </a:r>
          </a:p>
        </p:txBody>
      </p:sp>
      <p:graphicFrame>
        <p:nvGraphicFramePr>
          <p:cNvPr id="190470" name="Object 6"/>
          <p:cNvGraphicFramePr>
            <a:graphicFrameLocks noChangeAspect="1"/>
          </p:cNvGraphicFramePr>
          <p:nvPr/>
        </p:nvGraphicFramePr>
        <p:xfrm>
          <a:off x="1835150" y="908050"/>
          <a:ext cx="2197100" cy="762000"/>
        </p:xfrm>
        <a:graphic>
          <a:graphicData uri="http://schemas.openxmlformats.org/presentationml/2006/ole">
            <mc:AlternateContent xmlns:mc="http://schemas.openxmlformats.org/markup-compatibility/2006">
              <mc:Choice xmlns:v="urn:schemas-microsoft-com:vml" Requires="v">
                <p:oleObj spid="_x0000_s106506" name="Equation" r:id="rId3" imgW="702720" imgH="236520" progId="">
                  <p:embed/>
                </p:oleObj>
              </mc:Choice>
              <mc:Fallback>
                <p:oleObj name="Equation" r:id="rId3" imgW="702720" imgH="236520" progId="">
                  <p:embed/>
                  <p:pic>
                    <p:nvPicPr>
                      <p:cNvPr id="0" name="Object 6" descr="image3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150" y="908050"/>
                        <a:ext cx="21971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0471" name="Object 7"/>
          <p:cNvGraphicFramePr>
            <a:graphicFrameLocks noChangeAspect="1"/>
          </p:cNvGraphicFramePr>
          <p:nvPr/>
        </p:nvGraphicFramePr>
        <p:xfrm>
          <a:off x="204788" y="2205038"/>
          <a:ext cx="4367212" cy="1225550"/>
        </p:xfrm>
        <a:graphic>
          <a:graphicData uri="http://schemas.openxmlformats.org/presentationml/2006/ole">
            <mc:AlternateContent xmlns:mc="http://schemas.openxmlformats.org/markup-compatibility/2006">
              <mc:Choice xmlns:v="urn:schemas-microsoft-com:vml" Requires="v">
                <p:oleObj spid="_x0000_s106507" name="Equation" r:id="rId5" imgW="1380600" imgH="375120" progId="">
                  <p:embed/>
                </p:oleObj>
              </mc:Choice>
              <mc:Fallback>
                <p:oleObj name="Equation" r:id="rId5" imgW="1380600" imgH="375120" progId="">
                  <p:embed/>
                  <p:pic>
                    <p:nvPicPr>
                      <p:cNvPr id="0" name="Object 7" descr="image3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4788" y="2205038"/>
                        <a:ext cx="4367212" cy="1225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0472" name="Rectangle 8"/>
          <p:cNvSpPr>
            <a:spLocks noChangeArrowheads="1"/>
          </p:cNvSpPr>
          <p:nvPr/>
        </p:nvSpPr>
        <p:spPr bwMode="auto">
          <a:xfrm>
            <a:off x="180975" y="404813"/>
            <a:ext cx="2303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FFFF00"/>
                </a:solidFill>
              </a:rPr>
              <a:t>如图情况</a:t>
            </a:r>
          </a:p>
        </p:txBody>
      </p:sp>
      <p:grpSp>
        <p:nvGrpSpPr>
          <p:cNvPr id="190473" name="Group 9"/>
          <p:cNvGrpSpPr/>
          <p:nvPr/>
        </p:nvGrpSpPr>
        <p:grpSpPr bwMode="auto">
          <a:xfrm>
            <a:off x="4859338" y="765175"/>
            <a:ext cx="3600450" cy="3321050"/>
            <a:chOff x="3334" y="1661"/>
            <a:chExt cx="2268" cy="2092"/>
          </a:xfrm>
        </p:grpSpPr>
        <p:sp>
          <p:nvSpPr>
            <p:cNvPr id="88074" name="Rectangle 10"/>
            <p:cNvSpPr>
              <a:spLocks noChangeArrowheads="1"/>
            </p:cNvSpPr>
            <p:nvPr/>
          </p:nvSpPr>
          <p:spPr bwMode="auto">
            <a:xfrm>
              <a:off x="3334" y="1661"/>
              <a:ext cx="2268" cy="1996"/>
            </a:xfrm>
            <a:prstGeom prst="rect">
              <a:avLst/>
            </a:prstGeom>
            <a:solidFill>
              <a:srgbClr val="0066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8075" name="AutoShape 11"/>
            <p:cNvSpPr>
              <a:spLocks noChangeAspect="1" noChangeArrowheads="1"/>
            </p:cNvSpPr>
            <p:nvPr/>
          </p:nvSpPr>
          <p:spPr bwMode="auto">
            <a:xfrm>
              <a:off x="3560" y="1661"/>
              <a:ext cx="1852" cy="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8076" name="Rectangle 12"/>
            <p:cNvSpPr>
              <a:spLocks noChangeArrowheads="1"/>
            </p:cNvSpPr>
            <p:nvPr/>
          </p:nvSpPr>
          <p:spPr bwMode="auto">
            <a:xfrm>
              <a:off x="4005" y="1991"/>
              <a:ext cx="149" cy="771"/>
            </a:xfrm>
            <a:prstGeom prst="rect">
              <a:avLst/>
            </a:prstGeom>
            <a:gradFill rotWithShape="1">
              <a:gsLst>
                <a:gs pos="0">
                  <a:srgbClr val="FFFFFF"/>
                </a:gs>
                <a:gs pos="100000">
                  <a:srgbClr val="969696"/>
                </a:gs>
              </a:gsLst>
              <a:lin ang="0" scaled="1"/>
            </a:gradFill>
            <a:ln w="9525">
              <a:solidFill>
                <a:srgbClr val="808080"/>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8077" name="Freeform 13"/>
            <p:cNvSpPr/>
            <p:nvPr/>
          </p:nvSpPr>
          <p:spPr bwMode="auto">
            <a:xfrm>
              <a:off x="3635" y="2322"/>
              <a:ext cx="519" cy="1101"/>
            </a:xfrm>
            <a:custGeom>
              <a:avLst/>
              <a:gdLst>
                <a:gd name="T0" fmla="*/ 371 w 735"/>
                <a:gd name="T1" fmla="*/ 0 h 1560"/>
                <a:gd name="T2" fmla="*/ 0 w 735"/>
                <a:gd name="T3" fmla="*/ 0 h 1560"/>
                <a:gd name="T4" fmla="*/ 0 w 735"/>
                <a:gd name="T5" fmla="*/ 1101 h 1560"/>
                <a:gd name="T6" fmla="*/ 519 w 735"/>
                <a:gd name="T7" fmla="*/ 1101 h 15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35" h="1560">
                  <a:moveTo>
                    <a:pt x="525" y="0"/>
                  </a:moveTo>
                  <a:lnTo>
                    <a:pt x="0" y="0"/>
                  </a:lnTo>
                  <a:lnTo>
                    <a:pt x="0" y="1560"/>
                  </a:lnTo>
                  <a:lnTo>
                    <a:pt x="735" y="1560"/>
                  </a:lnTo>
                </a:path>
              </a:pathLst>
            </a:custGeom>
            <a:noFill/>
            <a:ln w="381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8078" name="Freeform 14"/>
            <p:cNvSpPr/>
            <p:nvPr/>
          </p:nvSpPr>
          <p:spPr bwMode="auto">
            <a:xfrm>
              <a:off x="4820" y="2322"/>
              <a:ext cx="519" cy="1101"/>
            </a:xfrm>
            <a:custGeom>
              <a:avLst/>
              <a:gdLst>
                <a:gd name="T0" fmla="*/ 104 w 525"/>
                <a:gd name="T1" fmla="*/ 0 h 1560"/>
                <a:gd name="T2" fmla="*/ 519 w 525"/>
                <a:gd name="T3" fmla="*/ 0 h 1560"/>
                <a:gd name="T4" fmla="*/ 519 w 525"/>
                <a:gd name="T5" fmla="*/ 1101 h 1560"/>
                <a:gd name="T6" fmla="*/ 0 w 525"/>
                <a:gd name="T7" fmla="*/ 1101 h 15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5" h="1560">
                  <a:moveTo>
                    <a:pt x="105" y="0"/>
                  </a:moveTo>
                  <a:lnTo>
                    <a:pt x="525" y="0"/>
                  </a:lnTo>
                  <a:lnTo>
                    <a:pt x="525" y="1560"/>
                  </a:lnTo>
                  <a:lnTo>
                    <a:pt x="0" y="1560"/>
                  </a:lnTo>
                </a:path>
              </a:pathLst>
            </a:custGeom>
            <a:noFill/>
            <a:ln w="38100" cmpd="sng">
              <a:solidFill>
                <a:schemeClr val="tx1"/>
              </a:solidFill>
              <a:round/>
              <a:tailEnd type="oval"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8079" name="Line 15"/>
            <p:cNvSpPr>
              <a:spLocks noChangeShapeType="1"/>
            </p:cNvSpPr>
            <p:nvPr/>
          </p:nvSpPr>
          <p:spPr bwMode="auto">
            <a:xfrm flipH="1">
              <a:off x="4228" y="3423"/>
              <a:ext cx="444" cy="0"/>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88080" name="Line 16"/>
            <p:cNvSpPr>
              <a:spLocks noChangeShapeType="1"/>
            </p:cNvSpPr>
            <p:nvPr/>
          </p:nvSpPr>
          <p:spPr bwMode="auto">
            <a:xfrm>
              <a:off x="4154" y="3313"/>
              <a:ext cx="0" cy="22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8081" name="Line 17"/>
            <p:cNvSpPr>
              <a:spLocks noChangeShapeType="1"/>
            </p:cNvSpPr>
            <p:nvPr/>
          </p:nvSpPr>
          <p:spPr bwMode="auto">
            <a:xfrm>
              <a:off x="4228" y="3366"/>
              <a:ext cx="0" cy="1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8082" name="Line 18"/>
            <p:cNvSpPr>
              <a:spLocks noChangeShapeType="1"/>
            </p:cNvSpPr>
            <p:nvPr/>
          </p:nvSpPr>
          <p:spPr bwMode="auto">
            <a:xfrm flipV="1">
              <a:off x="4672" y="3313"/>
              <a:ext cx="148" cy="110"/>
            </a:xfrm>
            <a:prstGeom prst="line">
              <a:avLst/>
            </a:prstGeom>
            <a:noFill/>
            <a:ln w="38100">
              <a:solidFill>
                <a:schemeClr va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88083" name="Line 19"/>
            <p:cNvSpPr>
              <a:spLocks noChangeShapeType="1"/>
            </p:cNvSpPr>
            <p:nvPr/>
          </p:nvSpPr>
          <p:spPr bwMode="auto">
            <a:xfrm>
              <a:off x="4746" y="3313"/>
              <a:ext cx="74" cy="110"/>
            </a:xfrm>
            <a:prstGeom prst="line">
              <a:avLst/>
            </a:prstGeom>
            <a:noFill/>
            <a:ln w="19050">
              <a:solidFill>
                <a:schemeClr va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88084" name="Rectangle 20"/>
            <p:cNvSpPr>
              <a:spLocks noChangeArrowheads="1"/>
            </p:cNvSpPr>
            <p:nvPr/>
          </p:nvSpPr>
          <p:spPr bwMode="auto">
            <a:xfrm flipH="1">
              <a:off x="4820" y="1991"/>
              <a:ext cx="149" cy="771"/>
            </a:xfrm>
            <a:prstGeom prst="rect">
              <a:avLst/>
            </a:prstGeom>
            <a:gradFill rotWithShape="1">
              <a:gsLst>
                <a:gs pos="0">
                  <a:srgbClr val="FFFFFF"/>
                </a:gs>
                <a:gs pos="100000">
                  <a:srgbClr val="969696"/>
                </a:gs>
              </a:gsLst>
              <a:lin ang="0" scaled="1"/>
            </a:gradFill>
            <a:ln w="9525">
              <a:solidFill>
                <a:srgbClr val="808080"/>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8085" name="Arc 21"/>
            <p:cNvSpPr/>
            <p:nvPr/>
          </p:nvSpPr>
          <p:spPr bwMode="auto">
            <a:xfrm>
              <a:off x="3929" y="1773"/>
              <a:ext cx="148" cy="1319"/>
            </a:xfrm>
            <a:custGeom>
              <a:avLst/>
              <a:gdLst>
                <a:gd name="T0" fmla="*/ 0 w 21600"/>
                <a:gd name="T1" fmla="*/ 0 h 43141"/>
                <a:gd name="T2" fmla="*/ 11 w 21600"/>
                <a:gd name="T3" fmla="*/ 1319 h 43141"/>
                <a:gd name="T4" fmla="*/ 0 w 21600"/>
                <a:gd name="T5" fmla="*/ 660 h 43141"/>
                <a:gd name="T6" fmla="*/ 0 60000 65536"/>
                <a:gd name="T7" fmla="*/ 0 60000 65536"/>
                <a:gd name="T8" fmla="*/ 0 60000 65536"/>
              </a:gdLst>
              <a:ahLst/>
              <a:cxnLst>
                <a:cxn ang="T6">
                  <a:pos x="T0" y="T1"/>
                </a:cxn>
                <a:cxn ang="T7">
                  <a:pos x="T2" y="T3"/>
                </a:cxn>
                <a:cxn ang="T8">
                  <a:pos x="T4" y="T5"/>
                </a:cxn>
              </a:cxnLst>
              <a:rect l="0" t="0" r="r" b="b"/>
              <a:pathLst>
                <a:path w="21600" h="43141" fill="none" extrusionOk="0">
                  <a:moveTo>
                    <a:pt x="-1" y="0"/>
                  </a:moveTo>
                  <a:cubicBezTo>
                    <a:pt x="11929" y="0"/>
                    <a:pt x="21600" y="9670"/>
                    <a:pt x="21600" y="21600"/>
                  </a:cubicBezTo>
                  <a:cubicBezTo>
                    <a:pt x="21600" y="32908"/>
                    <a:pt x="12877" y="42302"/>
                    <a:pt x="1599" y="43140"/>
                  </a:cubicBezTo>
                </a:path>
                <a:path w="21600" h="43141" stroke="0" extrusionOk="0">
                  <a:moveTo>
                    <a:pt x="-1" y="0"/>
                  </a:moveTo>
                  <a:cubicBezTo>
                    <a:pt x="11929" y="0"/>
                    <a:pt x="21600" y="9670"/>
                    <a:pt x="21600" y="21600"/>
                  </a:cubicBezTo>
                  <a:cubicBezTo>
                    <a:pt x="21600" y="32908"/>
                    <a:pt x="12877" y="42302"/>
                    <a:pt x="1599" y="43140"/>
                  </a:cubicBezTo>
                  <a:lnTo>
                    <a:pt x="0" y="21600"/>
                  </a:lnTo>
                  <a:lnTo>
                    <a:pt x="-1" y="0"/>
                  </a:lnTo>
                  <a:close/>
                </a:path>
              </a:pathLst>
            </a:custGeom>
            <a:noFill/>
            <a:ln w="28575">
              <a:solidFill>
                <a:schemeClr val="hlink"/>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88086" name="Group 22"/>
            <p:cNvGrpSpPr/>
            <p:nvPr/>
          </p:nvGrpSpPr>
          <p:grpSpPr bwMode="auto">
            <a:xfrm>
              <a:off x="3547" y="1766"/>
              <a:ext cx="393" cy="1326"/>
              <a:chOff x="3093" y="1947"/>
              <a:chExt cx="393" cy="1326"/>
            </a:xfrm>
          </p:grpSpPr>
          <p:sp>
            <p:nvSpPr>
              <p:cNvPr id="88102" name="Arc 23"/>
              <p:cNvSpPr/>
              <p:nvPr/>
            </p:nvSpPr>
            <p:spPr bwMode="auto">
              <a:xfrm>
                <a:off x="3338" y="1954"/>
                <a:ext cx="148" cy="1319"/>
              </a:xfrm>
              <a:custGeom>
                <a:avLst/>
                <a:gdLst>
                  <a:gd name="T0" fmla="*/ 146 w 21600"/>
                  <a:gd name="T1" fmla="*/ 1319 h 43128"/>
                  <a:gd name="T2" fmla="*/ 136 w 21600"/>
                  <a:gd name="T3" fmla="*/ 0 h 43128"/>
                  <a:gd name="T4" fmla="*/ 148 w 21600"/>
                  <a:gd name="T5" fmla="*/ 658 h 43128"/>
                  <a:gd name="T6" fmla="*/ 0 60000 65536"/>
                  <a:gd name="T7" fmla="*/ 0 60000 65536"/>
                  <a:gd name="T8" fmla="*/ 0 60000 65536"/>
                </a:gdLst>
                <a:ahLst/>
                <a:cxnLst>
                  <a:cxn ang="T6">
                    <a:pos x="T0" y="T1"/>
                  </a:cxn>
                  <a:cxn ang="T7">
                    <a:pos x="T2" y="T3"/>
                  </a:cxn>
                  <a:cxn ang="T8">
                    <a:pos x="T4" y="T5"/>
                  </a:cxn>
                </a:cxnLst>
                <a:rect l="0" t="0" r="r" b="b"/>
                <a:pathLst>
                  <a:path w="21600" h="43128" fill="none" extrusionOk="0">
                    <a:moveTo>
                      <a:pt x="21280" y="43127"/>
                    </a:moveTo>
                    <a:cubicBezTo>
                      <a:pt x="9476" y="42952"/>
                      <a:pt x="0" y="33334"/>
                      <a:pt x="0" y="21530"/>
                    </a:cubicBezTo>
                    <a:cubicBezTo>
                      <a:pt x="-1" y="10274"/>
                      <a:pt x="8643" y="905"/>
                      <a:pt x="19862" y="0"/>
                    </a:cubicBezTo>
                  </a:path>
                  <a:path w="21600" h="43128" stroke="0" extrusionOk="0">
                    <a:moveTo>
                      <a:pt x="21280" y="43127"/>
                    </a:moveTo>
                    <a:cubicBezTo>
                      <a:pt x="9476" y="42952"/>
                      <a:pt x="0" y="33334"/>
                      <a:pt x="0" y="21530"/>
                    </a:cubicBezTo>
                    <a:cubicBezTo>
                      <a:pt x="-1" y="10274"/>
                      <a:pt x="8643" y="905"/>
                      <a:pt x="19862" y="0"/>
                    </a:cubicBezTo>
                    <a:lnTo>
                      <a:pt x="21600" y="21530"/>
                    </a:lnTo>
                    <a:lnTo>
                      <a:pt x="21280" y="43127"/>
                    </a:lnTo>
                    <a:close/>
                  </a:path>
                </a:pathLst>
              </a:custGeom>
              <a:noFill/>
              <a:ln w="19050">
                <a:solidFill>
                  <a:schemeClr val="hlink"/>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8103" name="Arc 24"/>
              <p:cNvSpPr/>
              <p:nvPr/>
            </p:nvSpPr>
            <p:spPr bwMode="auto">
              <a:xfrm flipH="1">
                <a:off x="3259" y="1947"/>
                <a:ext cx="216" cy="1320"/>
              </a:xfrm>
              <a:custGeom>
                <a:avLst/>
                <a:gdLst>
                  <a:gd name="T0" fmla="*/ 0 w 21600"/>
                  <a:gd name="T1" fmla="*/ 0 h 43184"/>
                  <a:gd name="T2" fmla="*/ 8 w 21600"/>
                  <a:gd name="T3" fmla="*/ 1320 h 43184"/>
                  <a:gd name="T4" fmla="*/ 0 w 21600"/>
                  <a:gd name="T5" fmla="*/ 660 h 43184"/>
                  <a:gd name="T6" fmla="*/ 0 60000 65536"/>
                  <a:gd name="T7" fmla="*/ 0 60000 65536"/>
                  <a:gd name="T8" fmla="*/ 0 60000 65536"/>
                </a:gdLst>
                <a:ahLst/>
                <a:cxnLst>
                  <a:cxn ang="T6">
                    <a:pos x="T0" y="T1"/>
                  </a:cxn>
                  <a:cxn ang="T7">
                    <a:pos x="T2" y="T3"/>
                  </a:cxn>
                  <a:cxn ang="T8">
                    <a:pos x="T4" y="T5"/>
                  </a:cxn>
                </a:cxnLst>
                <a:rect l="0" t="0" r="r" b="b"/>
                <a:pathLst>
                  <a:path w="21600" h="43184" fill="none" extrusionOk="0">
                    <a:moveTo>
                      <a:pt x="-1" y="0"/>
                    </a:moveTo>
                    <a:cubicBezTo>
                      <a:pt x="11929" y="0"/>
                      <a:pt x="21600" y="9670"/>
                      <a:pt x="21600" y="21600"/>
                    </a:cubicBezTo>
                    <a:cubicBezTo>
                      <a:pt x="21600" y="33207"/>
                      <a:pt x="12426" y="42739"/>
                      <a:pt x="827" y="43184"/>
                    </a:cubicBezTo>
                  </a:path>
                  <a:path w="21600" h="43184" stroke="0" extrusionOk="0">
                    <a:moveTo>
                      <a:pt x="-1" y="0"/>
                    </a:moveTo>
                    <a:cubicBezTo>
                      <a:pt x="11929" y="0"/>
                      <a:pt x="21600" y="9670"/>
                      <a:pt x="21600" y="21600"/>
                    </a:cubicBezTo>
                    <a:cubicBezTo>
                      <a:pt x="21600" y="33207"/>
                      <a:pt x="12426" y="42739"/>
                      <a:pt x="827" y="43184"/>
                    </a:cubicBezTo>
                    <a:lnTo>
                      <a:pt x="0" y="21600"/>
                    </a:lnTo>
                    <a:lnTo>
                      <a:pt x="-1" y="0"/>
                    </a:lnTo>
                    <a:close/>
                  </a:path>
                </a:pathLst>
              </a:custGeom>
              <a:gradFill rotWithShape="1">
                <a:gsLst>
                  <a:gs pos="0">
                    <a:srgbClr val="006600"/>
                  </a:gs>
                  <a:gs pos="100000">
                    <a:srgbClr val="FF6600">
                      <a:alpha val="62999"/>
                    </a:srgbClr>
                  </a:gs>
                </a:gsLst>
                <a:lin ang="0" scaled="1"/>
              </a:gradFill>
              <a:ln w="9525">
                <a:solidFill>
                  <a:srgbClr val="FF6600"/>
                </a:solidFill>
                <a:round/>
              </a:ln>
            </p:spPr>
            <p:txBody>
              <a:bodyPr/>
              <a:lstStyle/>
              <a:p>
                <a:endParaRPr lang="zh-CN" altLang="en-US"/>
              </a:p>
            </p:txBody>
          </p:sp>
          <p:pic>
            <p:nvPicPr>
              <p:cNvPr id="88104" name="Picture 2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93" y="1979"/>
                <a:ext cx="21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8087" name="Group 26"/>
            <p:cNvGrpSpPr/>
            <p:nvPr/>
          </p:nvGrpSpPr>
          <p:grpSpPr bwMode="auto">
            <a:xfrm>
              <a:off x="3917" y="1771"/>
              <a:ext cx="585" cy="1322"/>
              <a:chOff x="3463" y="1952"/>
              <a:chExt cx="585" cy="1322"/>
            </a:xfrm>
          </p:grpSpPr>
          <p:sp>
            <p:nvSpPr>
              <p:cNvPr id="88100" name="Arc 27"/>
              <p:cNvSpPr/>
              <p:nvPr/>
            </p:nvSpPr>
            <p:spPr bwMode="auto">
              <a:xfrm>
                <a:off x="3463" y="1952"/>
                <a:ext cx="459" cy="1322"/>
              </a:xfrm>
              <a:custGeom>
                <a:avLst/>
                <a:gdLst>
                  <a:gd name="T0" fmla="*/ 15 w 22321"/>
                  <a:gd name="T1" fmla="*/ 0 h 43200"/>
                  <a:gd name="T2" fmla="*/ 0 w 22321"/>
                  <a:gd name="T3" fmla="*/ 1322 h 43200"/>
                  <a:gd name="T4" fmla="*/ 15 w 22321"/>
                  <a:gd name="T5" fmla="*/ 661 h 43200"/>
                  <a:gd name="T6" fmla="*/ 0 60000 65536"/>
                  <a:gd name="T7" fmla="*/ 0 60000 65536"/>
                  <a:gd name="T8" fmla="*/ 0 60000 65536"/>
                </a:gdLst>
                <a:ahLst/>
                <a:cxnLst>
                  <a:cxn ang="T6">
                    <a:pos x="T0" y="T1"/>
                  </a:cxn>
                  <a:cxn ang="T7">
                    <a:pos x="T2" y="T3"/>
                  </a:cxn>
                  <a:cxn ang="T8">
                    <a:pos x="T4" y="T5"/>
                  </a:cxn>
                </a:cxnLst>
                <a:rect l="0" t="0" r="r" b="b"/>
                <a:pathLst>
                  <a:path w="22321" h="43200" fill="none" extrusionOk="0">
                    <a:moveTo>
                      <a:pt x="720" y="0"/>
                    </a:moveTo>
                    <a:cubicBezTo>
                      <a:pt x="12650" y="0"/>
                      <a:pt x="22321" y="9670"/>
                      <a:pt x="22321" y="21600"/>
                    </a:cubicBezTo>
                    <a:cubicBezTo>
                      <a:pt x="22321" y="33529"/>
                      <a:pt x="12650" y="43200"/>
                      <a:pt x="721" y="43200"/>
                    </a:cubicBezTo>
                    <a:cubicBezTo>
                      <a:pt x="480" y="43200"/>
                      <a:pt x="240" y="43195"/>
                      <a:pt x="0" y="43187"/>
                    </a:cubicBezTo>
                  </a:path>
                  <a:path w="22321" h="43200" stroke="0" extrusionOk="0">
                    <a:moveTo>
                      <a:pt x="720" y="0"/>
                    </a:moveTo>
                    <a:cubicBezTo>
                      <a:pt x="12650" y="0"/>
                      <a:pt x="22321" y="9670"/>
                      <a:pt x="22321" y="21600"/>
                    </a:cubicBezTo>
                    <a:cubicBezTo>
                      <a:pt x="22321" y="33529"/>
                      <a:pt x="12650" y="43200"/>
                      <a:pt x="721" y="43200"/>
                    </a:cubicBezTo>
                    <a:cubicBezTo>
                      <a:pt x="480" y="43200"/>
                      <a:pt x="240" y="43195"/>
                      <a:pt x="0" y="43187"/>
                    </a:cubicBezTo>
                    <a:lnTo>
                      <a:pt x="721" y="21600"/>
                    </a:lnTo>
                    <a:lnTo>
                      <a:pt x="720" y="0"/>
                    </a:lnTo>
                    <a:close/>
                  </a:path>
                </a:pathLst>
              </a:custGeom>
              <a:gradFill rotWithShape="1">
                <a:gsLst>
                  <a:gs pos="0">
                    <a:srgbClr val="FFFFFF">
                      <a:alpha val="0"/>
                    </a:srgbClr>
                  </a:gs>
                  <a:gs pos="100000">
                    <a:srgbClr val="FF6600">
                      <a:alpha val="70000"/>
                    </a:srgbClr>
                  </a:gs>
                </a:gsLst>
                <a:lin ang="0" scaled="1"/>
              </a:gradFill>
              <a:ln w="9525">
                <a:solidFill>
                  <a:srgbClr val="FF6600"/>
                </a:solidFill>
                <a:round/>
              </a:ln>
            </p:spPr>
            <p:txBody>
              <a:bodyPr/>
              <a:lstStyle/>
              <a:p>
                <a:endParaRPr lang="zh-CN" altLang="en-US"/>
              </a:p>
            </p:txBody>
          </p:sp>
          <p:pic>
            <p:nvPicPr>
              <p:cNvPr id="88101" name="Picture 2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95" y="1979"/>
                <a:ext cx="25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8088" name="Picture 2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50" y="2705"/>
              <a:ext cx="208"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89" name="Picture 3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64" y="1993"/>
              <a:ext cx="11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90" name="Picture 3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64" y="2213"/>
              <a:ext cx="11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91" name="Picture 3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58" y="2432"/>
              <a:ext cx="11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92" name="Picture 3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58" y="2652"/>
              <a:ext cx="11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93" name="Line 34"/>
            <p:cNvSpPr>
              <a:spLocks noChangeShapeType="1"/>
            </p:cNvSpPr>
            <p:nvPr/>
          </p:nvSpPr>
          <p:spPr bwMode="auto">
            <a:xfrm flipV="1">
              <a:off x="3635" y="2872"/>
              <a:ext cx="1" cy="330"/>
            </a:xfrm>
            <a:prstGeom prst="line">
              <a:avLst/>
            </a:prstGeom>
            <a:noFill/>
            <a:ln w="38100">
              <a:solidFill>
                <a:schemeClr val="tx1"/>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pic>
          <p:nvPicPr>
            <p:cNvPr id="88094" name="Picture 3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652" y="2916"/>
              <a:ext cx="213"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95" name="Picture 36"/>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837" y="2024"/>
              <a:ext cx="127"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96" name="Picture 37"/>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831" y="2243"/>
              <a:ext cx="127"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97" name="Picture 38"/>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831" y="2463"/>
              <a:ext cx="127"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98" name="Picture 39"/>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831" y="2684"/>
              <a:ext cx="12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99" name="Picture 40"/>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671" y="3133"/>
              <a:ext cx="18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190505" name="Object 41"/>
          <p:cNvGraphicFramePr>
            <a:graphicFrameLocks noChangeAspect="1"/>
          </p:cNvGraphicFramePr>
          <p:nvPr/>
        </p:nvGraphicFramePr>
        <p:xfrm>
          <a:off x="1763713" y="3429000"/>
          <a:ext cx="720725" cy="588963"/>
        </p:xfrm>
        <a:graphic>
          <a:graphicData uri="http://schemas.openxmlformats.org/presentationml/2006/ole">
            <mc:AlternateContent xmlns:mc="http://schemas.openxmlformats.org/markup-compatibility/2006">
              <mc:Choice xmlns:v="urn:schemas-microsoft-com:vml" Requires="v">
                <p:oleObj spid="_x0000_s106508" name="Equation" r:id="rId14" imgW="6705600" imgH="5486400" progId="">
                  <p:embed/>
                </p:oleObj>
              </mc:Choice>
              <mc:Fallback>
                <p:oleObj name="Equation" r:id="rId14" imgW="6705600" imgH="5486400" progId="">
                  <p:embed/>
                  <p:pic>
                    <p:nvPicPr>
                      <p:cNvPr id="0" name="Object 41" descr="image32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63713" y="3429000"/>
                        <a:ext cx="720725" cy="588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0506" name="Rectangle 42"/>
          <p:cNvSpPr>
            <a:spLocks noChangeArrowheads="1"/>
          </p:cNvSpPr>
          <p:nvPr/>
        </p:nvSpPr>
        <p:spPr bwMode="auto">
          <a:xfrm>
            <a:off x="4787900" y="4221163"/>
            <a:ext cx="33845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chemeClr val="tx2"/>
                </a:solidFill>
              </a:rPr>
              <a:t>安培环路定理得到了完美的解释！</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0472"/>
                                        </p:tgtEl>
                                        <p:attrNameLst>
                                          <p:attrName>style.visibility</p:attrName>
                                        </p:attrNameLst>
                                      </p:cBhvr>
                                      <p:to>
                                        <p:strVal val="visible"/>
                                      </p:to>
                                    </p:set>
                                    <p:animEffect transition="in" filter="wipe(left)">
                                      <p:cBhvr>
                                        <p:cTn id="7" dur="500"/>
                                        <p:tgtEl>
                                          <p:spTgt spid="19047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90473"/>
                                        </p:tgtEl>
                                        <p:attrNameLst>
                                          <p:attrName>style.visibility</p:attrName>
                                        </p:attrNameLst>
                                      </p:cBhvr>
                                      <p:to>
                                        <p:strVal val="visible"/>
                                      </p:to>
                                    </p:set>
                                    <p:animEffect transition="in" filter="box(in)">
                                      <p:cBhvr>
                                        <p:cTn id="12" dur="500"/>
                                        <p:tgtEl>
                                          <p:spTgt spid="19047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0468"/>
                                        </p:tgtEl>
                                        <p:attrNameLst>
                                          <p:attrName>style.visibility</p:attrName>
                                        </p:attrNameLst>
                                      </p:cBhvr>
                                      <p:to>
                                        <p:strVal val="visible"/>
                                      </p:to>
                                    </p:set>
                                    <p:animEffect transition="in" filter="wipe(left)">
                                      <p:cBhvr>
                                        <p:cTn id="17" dur="500"/>
                                        <p:tgtEl>
                                          <p:spTgt spid="19046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90470"/>
                                        </p:tgtEl>
                                        <p:attrNameLst>
                                          <p:attrName>style.visibility</p:attrName>
                                        </p:attrNameLst>
                                      </p:cBhvr>
                                      <p:to>
                                        <p:strVal val="visible"/>
                                      </p:to>
                                    </p:set>
                                    <p:animEffect transition="in" filter="wipe(left)">
                                      <p:cBhvr>
                                        <p:cTn id="22" dur="500"/>
                                        <p:tgtEl>
                                          <p:spTgt spid="19047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0469"/>
                                        </p:tgtEl>
                                        <p:attrNameLst>
                                          <p:attrName>style.visibility</p:attrName>
                                        </p:attrNameLst>
                                      </p:cBhvr>
                                      <p:to>
                                        <p:strVal val="visible"/>
                                      </p:to>
                                    </p:set>
                                    <p:animEffect transition="in" filter="wipe(left)">
                                      <p:cBhvr>
                                        <p:cTn id="27" dur="500"/>
                                        <p:tgtEl>
                                          <p:spTgt spid="19046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90471"/>
                                        </p:tgtEl>
                                        <p:attrNameLst>
                                          <p:attrName>style.visibility</p:attrName>
                                        </p:attrNameLst>
                                      </p:cBhvr>
                                      <p:to>
                                        <p:strVal val="visible"/>
                                      </p:to>
                                    </p:set>
                                    <p:animEffect transition="in" filter="wipe(left)">
                                      <p:cBhvr>
                                        <p:cTn id="32" dur="500"/>
                                        <p:tgtEl>
                                          <p:spTgt spid="190471"/>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190505"/>
                                        </p:tgtEl>
                                        <p:attrNameLst>
                                          <p:attrName>style.visibility</p:attrName>
                                        </p:attrNameLst>
                                      </p:cBhvr>
                                      <p:to>
                                        <p:strVal val="visible"/>
                                      </p:to>
                                    </p:set>
                                    <p:animEffect transition="in" filter="box(in)">
                                      <p:cBhvr>
                                        <p:cTn id="37" dur="500"/>
                                        <p:tgtEl>
                                          <p:spTgt spid="190505"/>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190506"/>
                                        </p:tgtEl>
                                        <p:attrNameLst>
                                          <p:attrName>style.visibility</p:attrName>
                                        </p:attrNameLst>
                                      </p:cBhvr>
                                      <p:to>
                                        <p:strVal val="visible"/>
                                      </p:to>
                                    </p:set>
                                    <p:animEffect transition="in" filter="box(in)">
                                      <p:cBhvr>
                                        <p:cTn id="42" dur="500"/>
                                        <p:tgtEl>
                                          <p:spTgt spid="1905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8" grpId="0" autoUpdateAnimBg="0"/>
      <p:bldP spid="190469" grpId="0" autoUpdateAnimBg="0"/>
      <p:bldP spid="190472" grpId="0"/>
      <p:bldP spid="190506" grpId="0"/>
    </p:bld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588" name="Text Box 4"/>
          <p:cNvSpPr txBox="1">
            <a:spLocks noChangeArrowheads="1"/>
          </p:cNvSpPr>
          <p:nvPr/>
        </p:nvSpPr>
        <p:spPr bwMode="auto">
          <a:xfrm>
            <a:off x="304800" y="228600"/>
            <a:ext cx="8458200" cy="2143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kumimoji="1" lang="zh-CN" altLang="en-US" sz="2800" b="1">
                <a:solidFill>
                  <a:srgbClr val="FFFF00"/>
                </a:solidFill>
                <a:latin typeface="Times New Roman" panose="02020603050405020304" pitchFamily="18" charset="0"/>
              </a:rPr>
              <a:t>例</a:t>
            </a:r>
            <a:r>
              <a:rPr kumimoji="1" lang="en-US" altLang="zh-CN" sz="2800" b="1">
                <a:solidFill>
                  <a:srgbClr val="FFFF00"/>
                </a:solidFill>
                <a:latin typeface="Times New Roman" panose="02020603050405020304" pitchFamily="18" charset="0"/>
              </a:rPr>
              <a:t>13.</a:t>
            </a:r>
            <a:r>
              <a:rPr kumimoji="1" lang="en-US" altLang="zh-CN" sz="2800" b="1">
                <a:solidFill>
                  <a:schemeClr val="hlink"/>
                </a:solidFill>
                <a:latin typeface="Times New Roman" panose="02020603050405020304" pitchFamily="18" charset="0"/>
              </a:rPr>
              <a:t>   </a:t>
            </a:r>
            <a:r>
              <a:rPr kumimoji="1" lang="zh-CN" altLang="en-US" sz="2800" b="1">
                <a:latin typeface="Times New Roman" panose="02020603050405020304" pitchFamily="18" charset="0"/>
              </a:rPr>
              <a:t>半径为</a:t>
            </a:r>
            <a:r>
              <a:rPr kumimoji="1" lang="en-US" altLang="zh-CN" sz="2800" b="1" i="1">
                <a:latin typeface="Times New Roman" panose="02020603050405020304" pitchFamily="18" charset="0"/>
              </a:rPr>
              <a:t>R </a:t>
            </a:r>
            <a:r>
              <a:rPr kumimoji="1" lang="en-US" altLang="zh-CN" sz="2800" b="1">
                <a:latin typeface="Times New Roman" panose="02020603050405020304" pitchFamily="18" charset="0"/>
              </a:rPr>
              <a:t>= 0.1m</a:t>
            </a:r>
            <a:r>
              <a:rPr kumimoji="1" lang="zh-CN" altLang="zh-CN" sz="2800" b="1">
                <a:latin typeface="Times New Roman" panose="02020603050405020304" pitchFamily="18" charset="0"/>
              </a:rPr>
              <a:t>的两块圆板，构成平板电容器。现均匀充电，使电容器两极板间的电场变化率为</a:t>
            </a:r>
            <a:r>
              <a:rPr kumimoji="1" lang="en-US" altLang="zh-CN" sz="2800" b="1">
                <a:latin typeface="Times New Roman" panose="02020603050405020304" pitchFamily="18" charset="0"/>
              </a:rPr>
              <a:t>10</a:t>
            </a:r>
            <a:r>
              <a:rPr kumimoji="1" lang="en-US" altLang="zh-CN" sz="2800" b="1" baseline="30000">
                <a:latin typeface="Times New Roman" panose="02020603050405020304" pitchFamily="18" charset="0"/>
              </a:rPr>
              <a:t>13 </a:t>
            </a:r>
            <a:r>
              <a:rPr kumimoji="1" lang="en-US" altLang="zh-CN" sz="2800" b="1">
                <a:latin typeface="Times New Roman" panose="02020603050405020304" pitchFamily="18" charset="0"/>
              </a:rPr>
              <a:t>V/ms</a:t>
            </a:r>
            <a:r>
              <a:rPr kumimoji="1" lang="zh-CN" altLang="en-US" sz="2800" b="1" baseline="-25000">
                <a:latin typeface="Times New Roman" panose="02020603050405020304" pitchFamily="18" charset="0"/>
              </a:rPr>
              <a:t>。</a:t>
            </a:r>
            <a:r>
              <a:rPr kumimoji="1" lang="zh-CN" altLang="en-US" sz="2800" b="1">
                <a:latin typeface="Times New Roman" panose="02020603050405020304" pitchFamily="18" charset="0"/>
              </a:rPr>
              <a:t>求极板间的位移电流以及距轴线</a:t>
            </a:r>
            <a:r>
              <a:rPr kumimoji="1" lang="en-US" altLang="zh-CN" sz="2800" b="1">
                <a:latin typeface="Times New Roman" panose="02020603050405020304" pitchFamily="18" charset="0"/>
              </a:rPr>
              <a:t>r</a:t>
            </a:r>
            <a:r>
              <a:rPr kumimoji="1" lang="zh-CN" altLang="en-US" sz="2800" b="1">
                <a:latin typeface="Times New Roman" panose="02020603050405020304" pitchFamily="18" charset="0"/>
              </a:rPr>
              <a:t>和</a:t>
            </a:r>
            <a:r>
              <a:rPr kumimoji="1" lang="en-US" altLang="zh-CN" sz="2800" b="1" i="1">
                <a:latin typeface="Times New Roman" panose="02020603050405020304" pitchFamily="18" charset="0"/>
              </a:rPr>
              <a:t>R </a:t>
            </a:r>
            <a:r>
              <a:rPr kumimoji="1" lang="zh-CN" altLang="en-US" sz="2800" b="1">
                <a:latin typeface="Times New Roman" panose="02020603050405020304" pitchFamily="18" charset="0"/>
              </a:rPr>
              <a:t>处的磁感应强度。</a:t>
            </a:r>
            <a:endParaRPr kumimoji="1" lang="zh-CN" altLang="en-US" sz="2400" b="1">
              <a:latin typeface="Times New Roman" panose="02020603050405020304" pitchFamily="18" charset="0"/>
            </a:endParaRPr>
          </a:p>
        </p:txBody>
      </p:sp>
      <p:sp>
        <p:nvSpPr>
          <p:cNvPr id="67593" name="Text Box 9"/>
          <p:cNvSpPr txBox="1">
            <a:spLocks noChangeArrowheads="1"/>
          </p:cNvSpPr>
          <p:nvPr/>
        </p:nvSpPr>
        <p:spPr bwMode="auto">
          <a:xfrm>
            <a:off x="323850" y="2312988"/>
            <a:ext cx="12192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a:solidFill>
                  <a:srgbClr val="FFFF00"/>
                </a:solidFill>
                <a:latin typeface="Times New Roman" panose="02020603050405020304" pitchFamily="18" charset="0"/>
                <a:ea typeface="黑体" panose="02010609060101010101" pitchFamily="49" charset="-122"/>
              </a:rPr>
              <a:t>解：</a:t>
            </a:r>
          </a:p>
        </p:txBody>
      </p:sp>
      <p:graphicFrame>
        <p:nvGraphicFramePr>
          <p:cNvPr id="67594" name="Object 10"/>
          <p:cNvGraphicFramePr>
            <a:graphicFrameLocks noChangeAspect="1"/>
          </p:cNvGraphicFramePr>
          <p:nvPr/>
        </p:nvGraphicFramePr>
        <p:xfrm>
          <a:off x="539750" y="2889250"/>
          <a:ext cx="3746500" cy="665163"/>
        </p:xfrm>
        <a:graphic>
          <a:graphicData uri="http://schemas.openxmlformats.org/presentationml/2006/ole">
            <mc:AlternateContent xmlns:mc="http://schemas.openxmlformats.org/markup-compatibility/2006">
              <mc:Choice xmlns:v="urn:schemas-microsoft-com:vml" Requires="v">
                <p:oleObj spid="_x0000_s107536" name="公式" r:id="rId3" imgW="1135440" imgH="187560" progId="Equation.3">
                  <p:embed/>
                </p:oleObj>
              </mc:Choice>
              <mc:Fallback>
                <p:oleObj name="公式" r:id="rId3" imgW="1135440" imgH="187560" progId="Equation.3">
                  <p:embed/>
                  <p:pic>
                    <p:nvPicPr>
                      <p:cNvPr id="0" name="Object 10" descr="image3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2889250"/>
                        <a:ext cx="3746500" cy="665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7595" name="Object 11"/>
          <p:cNvGraphicFramePr>
            <a:graphicFrameLocks noChangeAspect="1"/>
          </p:cNvGraphicFramePr>
          <p:nvPr/>
        </p:nvGraphicFramePr>
        <p:xfrm>
          <a:off x="557213" y="3681413"/>
          <a:ext cx="3781425" cy="1071562"/>
        </p:xfrm>
        <a:graphic>
          <a:graphicData uri="http://schemas.openxmlformats.org/presentationml/2006/ole">
            <mc:AlternateContent xmlns:mc="http://schemas.openxmlformats.org/markup-compatibility/2006">
              <mc:Choice xmlns:v="urn:schemas-microsoft-com:vml" Requires="v">
                <p:oleObj spid="_x0000_s107537" name="公式" r:id="rId5" imgW="1168200" imgH="318240" progId="Equation.3">
                  <p:embed/>
                </p:oleObj>
              </mc:Choice>
              <mc:Fallback>
                <p:oleObj name="公式" r:id="rId5" imgW="1168200" imgH="318240" progId="Equation.3">
                  <p:embed/>
                  <p:pic>
                    <p:nvPicPr>
                      <p:cNvPr id="0" name="Object 11" descr="image33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7213" y="3681413"/>
                        <a:ext cx="3781425" cy="1071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7596" name="Object 12"/>
          <p:cNvGraphicFramePr>
            <a:graphicFrameLocks noChangeAspect="1"/>
          </p:cNvGraphicFramePr>
          <p:nvPr/>
        </p:nvGraphicFramePr>
        <p:xfrm>
          <a:off x="1074738" y="4833938"/>
          <a:ext cx="1306512" cy="546100"/>
        </p:xfrm>
        <a:graphic>
          <a:graphicData uri="http://schemas.openxmlformats.org/presentationml/2006/ole">
            <mc:AlternateContent xmlns:mc="http://schemas.openxmlformats.org/markup-compatibility/2006">
              <mc:Choice xmlns:v="urn:schemas-microsoft-com:vml" Requires="v">
                <p:oleObj spid="_x0000_s107538" name="公式" r:id="rId7" imgW="400320" imgH="154800" progId="Equation.3">
                  <p:embed/>
                </p:oleObj>
              </mc:Choice>
              <mc:Fallback>
                <p:oleObj name="公式" r:id="rId7" imgW="400320" imgH="154800" progId="Equation.3">
                  <p:embed/>
                  <p:pic>
                    <p:nvPicPr>
                      <p:cNvPr id="0" name="Object 12" descr="image33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4738" y="4833938"/>
                        <a:ext cx="1306512" cy="546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7597" name="Object 13"/>
          <p:cNvGraphicFramePr>
            <a:graphicFrameLocks noChangeAspect="1"/>
          </p:cNvGraphicFramePr>
          <p:nvPr/>
        </p:nvGraphicFramePr>
        <p:xfrm>
          <a:off x="882650" y="5410200"/>
          <a:ext cx="2779713" cy="1116013"/>
        </p:xfrm>
        <a:graphic>
          <a:graphicData uri="http://schemas.openxmlformats.org/presentationml/2006/ole">
            <mc:AlternateContent xmlns:mc="http://schemas.openxmlformats.org/markup-compatibility/2006">
              <mc:Choice xmlns:v="urn:schemas-microsoft-com:vml" Requires="v">
                <p:oleObj spid="_x0000_s107539" name="公式" r:id="rId9" imgW="825120" imgH="318240" progId="Equation.3">
                  <p:embed/>
                </p:oleObj>
              </mc:Choice>
              <mc:Fallback>
                <p:oleObj name="公式" r:id="rId9" imgW="825120" imgH="318240" progId="Equation.3">
                  <p:embed/>
                  <p:pic>
                    <p:nvPicPr>
                      <p:cNvPr id="0" name="Object 13" descr="image33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2650" y="5410200"/>
                        <a:ext cx="2779713" cy="1116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7598" name="Object 14"/>
          <p:cNvGraphicFramePr>
            <a:graphicFrameLocks noChangeAspect="1"/>
          </p:cNvGraphicFramePr>
          <p:nvPr/>
        </p:nvGraphicFramePr>
        <p:xfrm>
          <a:off x="4427538" y="5337175"/>
          <a:ext cx="3429000" cy="1260475"/>
        </p:xfrm>
        <a:graphic>
          <a:graphicData uri="http://schemas.openxmlformats.org/presentationml/2006/ole">
            <mc:AlternateContent xmlns:mc="http://schemas.openxmlformats.org/markup-compatibility/2006">
              <mc:Choice xmlns:v="urn:schemas-microsoft-com:vml" Requires="v">
                <p:oleObj spid="_x0000_s107540" name="公式" r:id="rId11" imgW="1054080" imgH="375120" progId="Equation.3">
                  <p:embed/>
                </p:oleObj>
              </mc:Choice>
              <mc:Fallback>
                <p:oleObj name="公式" r:id="rId11" imgW="1054080" imgH="375120" progId="Equation.3">
                  <p:embed/>
                  <p:pic>
                    <p:nvPicPr>
                      <p:cNvPr id="0" name="Object 14" descr="image33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27538" y="5337175"/>
                        <a:ext cx="3429000" cy="1260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7622" name="Group 38"/>
          <p:cNvGrpSpPr/>
          <p:nvPr/>
        </p:nvGrpSpPr>
        <p:grpSpPr bwMode="auto">
          <a:xfrm>
            <a:off x="4787900" y="2205038"/>
            <a:ext cx="3960813" cy="2519362"/>
            <a:chOff x="3016" y="1344"/>
            <a:chExt cx="2495" cy="1587"/>
          </a:xfrm>
        </p:grpSpPr>
        <p:sp>
          <p:nvSpPr>
            <p:cNvPr id="89098" name="Rectangle 31"/>
            <p:cNvSpPr>
              <a:spLocks noChangeArrowheads="1"/>
            </p:cNvSpPr>
            <p:nvPr/>
          </p:nvSpPr>
          <p:spPr bwMode="auto">
            <a:xfrm>
              <a:off x="3016" y="1344"/>
              <a:ext cx="2495" cy="1587"/>
            </a:xfrm>
            <a:prstGeom prst="rect">
              <a:avLst/>
            </a:prstGeom>
            <a:solidFill>
              <a:srgbClr val="0066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9099" name="Oval 6"/>
            <p:cNvSpPr>
              <a:spLocks noChangeArrowheads="1"/>
            </p:cNvSpPr>
            <p:nvPr/>
          </p:nvSpPr>
          <p:spPr bwMode="auto">
            <a:xfrm>
              <a:off x="4137" y="1881"/>
              <a:ext cx="325" cy="519"/>
            </a:xfrm>
            <a:prstGeom prst="ellipse">
              <a:avLst/>
            </a:prstGeom>
            <a:noFill/>
            <a:ln w="9525">
              <a:solidFill>
                <a:schemeClr val="tx1"/>
              </a:solidFill>
              <a:prstDash val="dash"/>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9100" name="Line 7"/>
            <p:cNvSpPr>
              <a:spLocks noChangeShapeType="1"/>
            </p:cNvSpPr>
            <p:nvPr/>
          </p:nvSpPr>
          <p:spPr bwMode="auto">
            <a:xfrm flipV="1">
              <a:off x="4318" y="1881"/>
              <a:ext cx="0" cy="260"/>
            </a:xfrm>
            <a:prstGeom prst="line">
              <a:avLst/>
            </a:prstGeom>
            <a:noFill/>
            <a:ln w="1905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9101" name="Rectangle 8"/>
            <p:cNvSpPr>
              <a:spLocks noChangeArrowheads="1"/>
            </p:cNvSpPr>
            <p:nvPr/>
          </p:nvSpPr>
          <p:spPr bwMode="auto">
            <a:xfrm>
              <a:off x="4132" y="1856"/>
              <a:ext cx="20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800" i="1">
                  <a:latin typeface="Times New Roman" panose="02020603050405020304" pitchFamily="18" charset="0"/>
                  <a:ea typeface="幼圆" panose="02010509060101010101" pitchFamily="49" charset="-122"/>
                </a:rPr>
                <a:t>r</a:t>
              </a:r>
            </a:p>
          </p:txBody>
        </p:sp>
        <p:sp>
          <p:nvSpPr>
            <p:cNvPr id="67602" name="Oval 18"/>
            <p:cNvSpPr>
              <a:spLocks noChangeArrowheads="1"/>
            </p:cNvSpPr>
            <p:nvPr/>
          </p:nvSpPr>
          <p:spPr bwMode="auto">
            <a:xfrm>
              <a:off x="4607" y="1622"/>
              <a:ext cx="578" cy="1037"/>
            </a:xfrm>
            <a:prstGeom prst="ellipse">
              <a:avLst/>
            </a:prstGeom>
            <a:gradFill rotWithShape="1">
              <a:gsLst>
                <a:gs pos="0">
                  <a:schemeClr val="folHlink"/>
                </a:gs>
                <a:gs pos="100000">
                  <a:schemeClr val="folHlink">
                    <a:gamma/>
                    <a:shade val="46275"/>
                    <a:invGamma/>
                  </a:schemeClr>
                </a:gs>
              </a:gsLst>
              <a:lin ang="5400000" scaled="1"/>
            </a:gradFill>
            <a:ln w="9525">
              <a:solidFill>
                <a:schemeClr val="tx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zh-CN" altLang="en-US"/>
            </a:p>
          </p:txBody>
        </p:sp>
        <p:sp>
          <p:nvSpPr>
            <p:cNvPr id="89103" name="Oval 19"/>
            <p:cNvSpPr>
              <a:spLocks noChangeArrowheads="1"/>
            </p:cNvSpPr>
            <p:nvPr/>
          </p:nvSpPr>
          <p:spPr bwMode="auto">
            <a:xfrm>
              <a:off x="4679" y="1622"/>
              <a:ext cx="578" cy="1037"/>
            </a:xfrm>
            <a:prstGeom prst="ellipse">
              <a:avLst/>
            </a:prstGeom>
            <a:solidFill>
              <a:schemeClr val="folHlink"/>
            </a:solidFill>
            <a:ln w="9525">
              <a:solidFill>
                <a:schemeClr val="tx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7606" name="Oval 22"/>
            <p:cNvSpPr>
              <a:spLocks noChangeArrowheads="1"/>
            </p:cNvSpPr>
            <p:nvPr/>
          </p:nvSpPr>
          <p:spPr bwMode="auto">
            <a:xfrm>
              <a:off x="3342" y="1622"/>
              <a:ext cx="578" cy="1037"/>
            </a:xfrm>
            <a:prstGeom prst="ellipse">
              <a:avLst/>
            </a:prstGeom>
            <a:gradFill rotWithShape="1">
              <a:gsLst>
                <a:gs pos="0">
                  <a:schemeClr val="folHlink"/>
                </a:gs>
                <a:gs pos="100000">
                  <a:schemeClr val="folHlink">
                    <a:gamma/>
                    <a:shade val="46275"/>
                    <a:invGamma/>
                  </a:schemeClr>
                </a:gs>
              </a:gsLst>
              <a:lin ang="5400000" scaled="1"/>
            </a:gradFill>
            <a:ln w="9525" algn="ctr">
              <a:solidFill>
                <a:schemeClr val="tx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zh-CN" altLang="en-US"/>
            </a:p>
          </p:txBody>
        </p:sp>
        <p:sp>
          <p:nvSpPr>
            <p:cNvPr id="89105" name="Oval 23"/>
            <p:cNvSpPr>
              <a:spLocks noChangeArrowheads="1"/>
            </p:cNvSpPr>
            <p:nvPr/>
          </p:nvSpPr>
          <p:spPr bwMode="auto">
            <a:xfrm>
              <a:off x="3414" y="1622"/>
              <a:ext cx="578" cy="1037"/>
            </a:xfrm>
            <a:prstGeom prst="ellipse">
              <a:avLst/>
            </a:prstGeom>
            <a:solidFill>
              <a:schemeClr val="folHlink"/>
            </a:solidFill>
            <a:ln w="9525" algn="ctr">
              <a:solidFill>
                <a:schemeClr val="tx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9106" name="Rectangle 24"/>
            <p:cNvSpPr>
              <a:spLocks noChangeArrowheads="1"/>
            </p:cNvSpPr>
            <p:nvPr/>
          </p:nvSpPr>
          <p:spPr bwMode="auto">
            <a:xfrm>
              <a:off x="3550" y="1766"/>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800" i="1">
                  <a:latin typeface="Times New Roman" panose="02020603050405020304" pitchFamily="18" charset="0"/>
                  <a:ea typeface="幼圆" panose="02010509060101010101" pitchFamily="49" charset="-122"/>
                </a:rPr>
                <a:t>R</a:t>
              </a:r>
            </a:p>
          </p:txBody>
        </p:sp>
        <p:sp>
          <p:nvSpPr>
            <p:cNvPr id="89107" name="Line 25"/>
            <p:cNvSpPr>
              <a:spLocks noChangeShapeType="1"/>
            </p:cNvSpPr>
            <p:nvPr/>
          </p:nvSpPr>
          <p:spPr bwMode="auto">
            <a:xfrm flipV="1">
              <a:off x="3703" y="1719"/>
              <a:ext cx="181" cy="422"/>
            </a:xfrm>
            <a:prstGeom prst="line">
              <a:avLst/>
            </a:prstGeom>
            <a:noFill/>
            <a:ln w="1905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9108" name="Line 26"/>
            <p:cNvSpPr>
              <a:spLocks noChangeShapeType="1"/>
            </p:cNvSpPr>
            <p:nvPr/>
          </p:nvSpPr>
          <p:spPr bwMode="auto">
            <a:xfrm>
              <a:off x="3969" y="1752"/>
              <a:ext cx="680" cy="0"/>
            </a:xfrm>
            <a:prstGeom prst="line">
              <a:avLst/>
            </a:prstGeom>
            <a:noFill/>
            <a:ln w="28575">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9109" name="Rectangle 27"/>
            <p:cNvSpPr>
              <a:spLocks noChangeArrowheads="1"/>
            </p:cNvSpPr>
            <p:nvPr/>
          </p:nvSpPr>
          <p:spPr bwMode="auto">
            <a:xfrm>
              <a:off x="4150" y="1425"/>
              <a:ext cx="49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800" b="1" i="1">
                  <a:solidFill>
                    <a:srgbClr val="FFFF00"/>
                  </a:solidFill>
                  <a:latin typeface="Times New Roman" panose="02020603050405020304" pitchFamily="18" charset="0"/>
                  <a:ea typeface="幼圆" panose="02010509060101010101" pitchFamily="49" charset="-122"/>
                </a:rPr>
                <a:t>I</a:t>
              </a:r>
              <a:r>
                <a:rPr kumimoji="1" lang="en-US" altLang="zh-CN" sz="2800" b="1" i="1" baseline="-25000">
                  <a:solidFill>
                    <a:srgbClr val="FFFF00"/>
                  </a:solidFill>
                  <a:latin typeface="Times New Roman" panose="02020603050405020304" pitchFamily="18" charset="0"/>
                  <a:ea typeface="幼圆" panose="02010509060101010101" pitchFamily="49" charset="-122"/>
                </a:rPr>
                <a:t>D</a:t>
              </a:r>
            </a:p>
          </p:txBody>
        </p:sp>
        <p:sp>
          <p:nvSpPr>
            <p:cNvPr id="89110" name="Line 28"/>
            <p:cNvSpPr>
              <a:spLocks noChangeShapeType="1"/>
            </p:cNvSpPr>
            <p:nvPr/>
          </p:nvSpPr>
          <p:spPr bwMode="auto">
            <a:xfrm>
              <a:off x="3197" y="2141"/>
              <a:ext cx="2132" cy="0"/>
            </a:xfrm>
            <a:prstGeom prst="line">
              <a:avLst/>
            </a:prstGeom>
            <a:noFill/>
            <a:ln w="9525">
              <a:solidFill>
                <a:schemeClr val="tx1"/>
              </a:solidFill>
              <a:prstDash val="dash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9111" name="Line 34"/>
            <p:cNvSpPr>
              <a:spLocks noChangeShapeType="1"/>
            </p:cNvSpPr>
            <p:nvPr/>
          </p:nvSpPr>
          <p:spPr bwMode="auto">
            <a:xfrm>
              <a:off x="4014" y="1979"/>
              <a:ext cx="635" cy="0"/>
            </a:xfrm>
            <a:prstGeom prst="line">
              <a:avLst/>
            </a:prstGeom>
            <a:noFill/>
            <a:ln w="28575">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9112" name="Line 36"/>
            <p:cNvSpPr>
              <a:spLocks noChangeShapeType="1"/>
            </p:cNvSpPr>
            <p:nvPr/>
          </p:nvSpPr>
          <p:spPr bwMode="auto">
            <a:xfrm>
              <a:off x="3969" y="2296"/>
              <a:ext cx="680" cy="0"/>
            </a:xfrm>
            <a:prstGeom prst="line">
              <a:avLst/>
            </a:prstGeom>
            <a:noFill/>
            <a:ln w="28575">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9113" name="Line 37"/>
            <p:cNvSpPr>
              <a:spLocks noChangeShapeType="1"/>
            </p:cNvSpPr>
            <p:nvPr/>
          </p:nvSpPr>
          <p:spPr bwMode="auto">
            <a:xfrm>
              <a:off x="3969" y="2523"/>
              <a:ext cx="680" cy="0"/>
            </a:xfrm>
            <a:prstGeom prst="line">
              <a:avLst/>
            </a:prstGeom>
            <a:noFill/>
            <a:ln w="28575">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7588"/>
                                        </p:tgtEl>
                                        <p:attrNameLst>
                                          <p:attrName>style.visibility</p:attrName>
                                        </p:attrNameLst>
                                      </p:cBhvr>
                                      <p:to>
                                        <p:strVal val="visible"/>
                                      </p:to>
                                    </p:set>
                                    <p:animEffect transition="in" filter="blinds(horizontal)">
                                      <p:cBhvr>
                                        <p:cTn id="7" dur="500"/>
                                        <p:tgtEl>
                                          <p:spTgt spid="6758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67622"/>
                                        </p:tgtEl>
                                        <p:attrNameLst>
                                          <p:attrName>style.visibility</p:attrName>
                                        </p:attrNameLst>
                                      </p:cBhvr>
                                      <p:to>
                                        <p:strVal val="visible"/>
                                      </p:to>
                                    </p:set>
                                    <p:animEffect transition="in" filter="box(in)">
                                      <p:cBhvr>
                                        <p:cTn id="12" dur="500"/>
                                        <p:tgtEl>
                                          <p:spTgt spid="67622"/>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288" fill="hold" grpId="0" nodeType="clickEffect">
                                  <p:stCondLst>
                                    <p:cond delay="0"/>
                                  </p:stCondLst>
                                  <p:childTnLst>
                                    <p:set>
                                      <p:cBhvr>
                                        <p:cTn id="16" dur="1" fill="hold">
                                          <p:stCondLst>
                                            <p:cond delay="0"/>
                                          </p:stCondLst>
                                        </p:cTn>
                                        <p:tgtEl>
                                          <p:spTgt spid="67593"/>
                                        </p:tgtEl>
                                        <p:attrNameLst>
                                          <p:attrName>style.visibility</p:attrName>
                                        </p:attrNameLst>
                                      </p:cBhvr>
                                      <p:to>
                                        <p:strVal val="visible"/>
                                      </p:to>
                                    </p:set>
                                    <p:anim calcmode="lin" valueType="num">
                                      <p:cBhvr>
                                        <p:cTn id="17" dur="500" fill="hold"/>
                                        <p:tgtEl>
                                          <p:spTgt spid="67593"/>
                                        </p:tgtEl>
                                        <p:attrNameLst>
                                          <p:attrName>ppt_w</p:attrName>
                                        </p:attrNameLst>
                                      </p:cBhvr>
                                      <p:tavLst>
                                        <p:tav tm="0">
                                          <p:val>
                                            <p:strVal val="4/3*#ppt_w"/>
                                          </p:val>
                                        </p:tav>
                                        <p:tav tm="100000">
                                          <p:val>
                                            <p:strVal val="#ppt_w"/>
                                          </p:val>
                                        </p:tav>
                                      </p:tavLst>
                                    </p:anim>
                                    <p:anim calcmode="lin" valueType="num">
                                      <p:cBhvr>
                                        <p:cTn id="18" dur="500" fill="hold"/>
                                        <p:tgtEl>
                                          <p:spTgt spid="67593"/>
                                        </p:tgtEl>
                                        <p:attrNameLst>
                                          <p:attrName>ppt_h</p:attrName>
                                        </p:attrNameLst>
                                      </p:cBhvr>
                                      <p:tavLst>
                                        <p:tav tm="0">
                                          <p:val>
                                            <p:strVal val="4/3*#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67594"/>
                                        </p:tgtEl>
                                        <p:attrNameLst>
                                          <p:attrName>style.visibility</p:attrName>
                                        </p:attrNameLst>
                                      </p:cBhvr>
                                      <p:to>
                                        <p:strVal val="visible"/>
                                      </p:to>
                                    </p:set>
                                    <p:animEffect transition="in" filter="wipe(left)">
                                      <p:cBhvr>
                                        <p:cTn id="23" dur="500"/>
                                        <p:tgtEl>
                                          <p:spTgt spid="6759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67595"/>
                                        </p:tgtEl>
                                        <p:attrNameLst>
                                          <p:attrName>style.visibility</p:attrName>
                                        </p:attrNameLst>
                                      </p:cBhvr>
                                      <p:to>
                                        <p:strVal val="visible"/>
                                      </p:to>
                                    </p:set>
                                    <p:animEffect transition="in" filter="wipe(left)">
                                      <p:cBhvr>
                                        <p:cTn id="28" dur="500"/>
                                        <p:tgtEl>
                                          <p:spTgt spid="6759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67596"/>
                                        </p:tgtEl>
                                        <p:attrNameLst>
                                          <p:attrName>style.visibility</p:attrName>
                                        </p:attrNameLst>
                                      </p:cBhvr>
                                      <p:to>
                                        <p:strVal val="visible"/>
                                      </p:to>
                                    </p:set>
                                    <p:animEffect transition="in" filter="wipe(left)">
                                      <p:cBhvr>
                                        <p:cTn id="33" dur="500"/>
                                        <p:tgtEl>
                                          <p:spTgt spid="6759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67597"/>
                                        </p:tgtEl>
                                        <p:attrNameLst>
                                          <p:attrName>style.visibility</p:attrName>
                                        </p:attrNameLst>
                                      </p:cBhvr>
                                      <p:to>
                                        <p:strVal val="visible"/>
                                      </p:to>
                                    </p:set>
                                    <p:animEffect transition="in" filter="wipe(left)">
                                      <p:cBhvr>
                                        <p:cTn id="38" dur="500"/>
                                        <p:tgtEl>
                                          <p:spTgt spid="6759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67598"/>
                                        </p:tgtEl>
                                        <p:attrNameLst>
                                          <p:attrName>style.visibility</p:attrName>
                                        </p:attrNameLst>
                                      </p:cBhvr>
                                      <p:to>
                                        <p:strVal val="visible"/>
                                      </p:to>
                                    </p:set>
                                    <p:animEffect transition="in" filter="wipe(left)">
                                      <p:cBhvr>
                                        <p:cTn id="43" dur="500"/>
                                        <p:tgtEl>
                                          <p:spTgt spid="675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8" grpId="0" autoUpdateAnimBg="0"/>
      <p:bldP spid="67593"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8612" name="Object 4"/>
          <p:cNvGraphicFramePr>
            <a:graphicFrameLocks noChangeAspect="1"/>
          </p:cNvGraphicFramePr>
          <p:nvPr/>
        </p:nvGraphicFramePr>
        <p:xfrm>
          <a:off x="971550" y="476250"/>
          <a:ext cx="4248150" cy="1158875"/>
        </p:xfrm>
        <a:graphic>
          <a:graphicData uri="http://schemas.openxmlformats.org/presentationml/2006/ole">
            <mc:AlternateContent xmlns:mc="http://schemas.openxmlformats.org/markup-compatibility/2006">
              <mc:Choice xmlns:v="urn:schemas-microsoft-com:vml" Requires="v">
                <p:oleObj spid="_x0000_s108557" name="公式" r:id="rId3" imgW="1331640" imgH="350640" progId="Equation.3">
                  <p:embed/>
                </p:oleObj>
              </mc:Choice>
              <mc:Fallback>
                <p:oleObj name="公式" r:id="rId3" imgW="1331640" imgH="350640" progId="Equation.3">
                  <p:embed/>
                  <p:pic>
                    <p:nvPicPr>
                      <p:cNvPr id="0" name="Object 4" descr="image3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476250"/>
                        <a:ext cx="4248150" cy="1158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8613" name="Object 5"/>
          <p:cNvGraphicFramePr>
            <a:graphicFrameLocks noChangeAspect="1"/>
          </p:cNvGraphicFramePr>
          <p:nvPr/>
        </p:nvGraphicFramePr>
        <p:xfrm>
          <a:off x="954088" y="1773238"/>
          <a:ext cx="6516687" cy="1220787"/>
        </p:xfrm>
        <a:graphic>
          <a:graphicData uri="http://schemas.openxmlformats.org/presentationml/2006/ole">
            <mc:AlternateContent xmlns:mc="http://schemas.openxmlformats.org/markup-compatibility/2006">
              <mc:Choice xmlns:v="urn:schemas-microsoft-com:vml" Requires="v">
                <p:oleObj spid="_x0000_s108558" name="公式" r:id="rId5" imgW="2075040" imgH="375120" progId="Equation.3">
                  <p:embed/>
                </p:oleObj>
              </mc:Choice>
              <mc:Fallback>
                <p:oleObj name="公式" r:id="rId5" imgW="2075040" imgH="375120" progId="Equation.3">
                  <p:embed/>
                  <p:pic>
                    <p:nvPicPr>
                      <p:cNvPr id="0" name="Object 5" descr="image3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4088" y="1773238"/>
                        <a:ext cx="6516687" cy="1220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8614" name="Object 6"/>
          <p:cNvGraphicFramePr>
            <a:graphicFrameLocks noChangeAspect="1"/>
          </p:cNvGraphicFramePr>
          <p:nvPr/>
        </p:nvGraphicFramePr>
        <p:xfrm>
          <a:off x="2411413" y="3213100"/>
          <a:ext cx="2665412" cy="1068388"/>
        </p:xfrm>
        <a:graphic>
          <a:graphicData uri="http://schemas.openxmlformats.org/presentationml/2006/ole">
            <mc:AlternateContent xmlns:mc="http://schemas.openxmlformats.org/markup-compatibility/2006">
              <mc:Choice xmlns:v="urn:schemas-microsoft-com:vml" Requires="v">
                <p:oleObj spid="_x0000_s108559" name="公式" r:id="rId7" imgW="825120" imgH="318240" progId="Equation.3">
                  <p:embed/>
                </p:oleObj>
              </mc:Choice>
              <mc:Fallback>
                <p:oleObj name="公式" r:id="rId7" imgW="825120" imgH="318240" progId="Equation.3">
                  <p:embed/>
                  <p:pic>
                    <p:nvPicPr>
                      <p:cNvPr id="0" name="Object 6" descr="image34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11413" y="3213100"/>
                        <a:ext cx="2665412" cy="1068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8615" name="Object 7"/>
          <p:cNvGraphicFramePr>
            <a:graphicFrameLocks noChangeAspect="1"/>
          </p:cNvGraphicFramePr>
          <p:nvPr/>
        </p:nvGraphicFramePr>
        <p:xfrm>
          <a:off x="1331913" y="4508500"/>
          <a:ext cx="5545137" cy="1119188"/>
        </p:xfrm>
        <a:graphic>
          <a:graphicData uri="http://schemas.openxmlformats.org/presentationml/2006/ole">
            <mc:AlternateContent xmlns:mc="http://schemas.openxmlformats.org/markup-compatibility/2006">
              <mc:Choice xmlns:v="urn:schemas-microsoft-com:vml" Requires="v">
                <p:oleObj spid="_x0000_s108560" name="公式" r:id="rId9" imgW="1650240" imgH="318240" progId="Equation.3">
                  <p:embed/>
                </p:oleObj>
              </mc:Choice>
              <mc:Fallback>
                <p:oleObj name="公式" r:id="rId9" imgW="1650240" imgH="318240" progId="Equation.3">
                  <p:embed/>
                  <p:pic>
                    <p:nvPicPr>
                      <p:cNvPr id="0" name="Object 7" descr="image34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31913" y="4508500"/>
                        <a:ext cx="5545137" cy="1119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nodeType="clickEffect">
                                  <p:stCondLst>
                                    <p:cond delay="0"/>
                                  </p:stCondLst>
                                  <p:childTnLst>
                                    <p:set>
                                      <p:cBhvr>
                                        <p:cTn id="6" dur="1" fill="hold">
                                          <p:stCondLst>
                                            <p:cond delay="0"/>
                                          </p:stCondLst>
                                        </p:cTn>
                                        <p:tgtEl>
                                          <p:spTgt spid="68612"/>
                                        </p:tgtEl>
                                        <p:attrNameLst>
                                          <p:attrName>style.visibility</p:attrName>
                                        </p:attrNameLst>
                                      </p:cBhvr>
                                      <p:to>
                                        <p:strVal val="visible"/>
                                      </p:to>
                                    </p:set>
                                    <p:animEffect transition="in" filter="strips(upRight)">
                                      <p:cBhvr>
                                        <p:cTn id="7" dur="500"/>
                                        <p:tgtEl>
                                          <p:spTgt spid="6861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nodeType="clickEffect">
                                  <p:stCondLst>
                                    <p:cond delay="0"/>
                                  </p:stCondLst>
                                  <p:childTnLst>
                                    <p:set>
                                      <p:cBhvr>
                                        <p:cTn id="11" dur="1" fill="hold">
                                          <p:stCondLst>
                                            <p:cond delay="0"/>
                                          </p:stCondLst>
                                        </p:cTn>
                                        <p:tgtEl>
                                          <p:spTgt spid="68613"/>
                                        </p:tgtEl>
                                        <p:attrNameLst>
                                          <p:attrName>style.visibility</p:attrName>
                                        </p:attrNameLst>
                                      </p:cBhvr>
                                      <p:to>
                                        <p:strVal val="visible"/>
                                      </p:to>
                                    </p:set>
                                    <p:animEffect transition="in" filter="strips(upRight)">
                                      <p:cBhvr>
                                        <p:cTn id="12" dur="500"/>
                                        <p:tgtEl>
                                          <p:spTgt spid="68613"/>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3" fill="hold" nodeType="clickEffect">
                                  <p:stCondLst>
                                    <p:cond delay="0"/>
                                  </p:stCondLst>
                                  <p:childTnLst>
                                    <p:set>
                                      <p:cBhvr>
                                        <p:cTn id="16" dur="1" fill="hold">
                                          <p:stCondLst>
                                            <p:cond delay="0"/>
                                          </p:stCondLst>
                                        </p:cTn>
                                        <p:tgtEl>
                                          <p:spTgt spid="68614"/>
                                        </p:tgtEl>
                                        <p:attrNameLst>
                                          <p:attrName>style.visibility</p:attrName>
                                        </p:attrNameLst>
                                      </p:cBhvr>
                                      <p:to>
                                        <p:strVal val="visible"/>
                                      </p:to>
                                    </p:set>
                                    <p:animEffect transition="in" filter="strips(upRight)">
                                      <p:cBhvr>
                                        <p:cTn id="17" dur="500"/>
                                        <p:tgtEl>
                                          <p:spTgt spid="68614"/>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3" fill="hold" nodeType="clickEffect">
                                  <p:stCondLst>
                                    <p:cond delay="0"/>
                                  </p:stCondLst>
                                  <p:childTnLst>
                                    <p:set>
                                      <p:cBhvr>
                                        <p:cTn id="21" dur="1" fill="hold">
                                          <p:stCondLst>
                                            <p:cond delay="0"/>
                                          </p:stCondLst>
                                        </p:cTn>
                                        <p:tgtEl>
                                          <p:spTgt spid="68615"/>
                                        </p:tgtEl>
                                        <p:attrNameLst>
                                          <p:attrName>style.visibility</p:attrName>
                                        </p:attrNameLst>
                                      </p:cBhvr>
                                      <p:to>
                                        <p:strVal val="visible"/>
                                      </p:to>
                                    </p:set>
                                    <p:animEffect transition="in" filter="strips(upRight)">
                                      <p:cBhvr>
                                        <p:cTn id="22" dur="500"/>
                                        <p:tgtEl>
                                          <p:spTgt spid="686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9636" name="Rectangle 4"/>
          <p:cNvSpPr>
            <a:spLocks noGrp="1" noChangeArrowheads="1"/>
          </p:cNvSpPr>
          <p:nvPr>
            <p:ph type="title"/>
          </p:nvPr>
        </p:nvSpPr>
        <p:spPr>
          <a:xfrm>
            <a:off x="455613" y="44450"/>
            <a:ext cx="8226425" cy="1143000"/>
          </a:xfrm>
          <a:extLst>
            <a:ext uri="{91240B29-F687-4F45-9708-019B960494DF}">
              <a14:hiddenLine xmlns:a14="http://schemas.microsoft.com/office/drawing/2010/main" w="9525">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0"/>
          <a:lstStyle/>
          <a:p>
            <a:pPr algn="l" eaLnBrk="1" hangingPunct="1">
              <a:defRPr/>
            </a:pPr>
            <a:r>
              <a:rPr lang="en-US" altLang="zh-CN" b="1">
                <a:latin typeface="黑体" panose="02010609060101010101" pitchFamily="49" charset="-122"/>
                <a:ea typeface="黑体" panose="02010609060101010101" pitchFamily="49" charset="-122"/>
                <a:cs typeface="Times New Roman" panose="02020603050405020304" pitchFamily="18" charset="0"/>
              </a:rPr>
              <a:t>§16 </a:t>
            </a:r>
            <a:r>
              <a:rPr lang="zh-CN" altLang="en-US" b="1">
                <a:latin typeface="黑体" panose="02010609060101010101" pitchFamily="49" charset="-122"/>
                <a:ea typeface="黑体" panose="02010609060101010101" pitchFamily="49" charset="-122"/>
                <a:cs typeface="Times New Roman" panose="02020603050405020304" pitchFamily="18" charset="0"/>
              </a:rPr>
              <a:t>麦克斯韦方程组 电磁波</a:t>
            </a:r>
          </a:p>
        </p:txBody>
      </p:sp>
      <p:sp>
        <p:nvSpPr>
          <p:cNvPr id="69637" name="Text Box 5"/>
          <p:cNvSpPr txBox="1">
            <a:spLocks noChangeArrowheads="1"/>
          </p:cNvSpPr>
          <p:nvPr/>
        </p:nvSpPr>
        <p:spPr bwMode="auto">
          <a:xfrm>
            <a:off x="611188" y="908050"/>
            <a:ext cx="597693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600">
                <a:latin typeface="黑体" panose="02010609060101010101" pitchFamily="49" charset="-122"/>
                <a:ea typeface="黑体" panose="02010609060101010101" pitchFamily="49" charset="-122"/>
                <a:cs typeface="Times New Roman" panose="02020603050405020304" pitchFamily="18" charset="0"/>
              </a:rPr>
              <a:t>16-1  </a:t>
            </a:r>
            <a:r>
              <a:rPr kumimoji="1" lang="zh-CN" altLang="en-US" sz="3600">
                <a:latin typeface="黑体" panose="02010609060101010101" pitchFamily="49" charset="-122"/>
                <a:ea typeface="黑体" panose="02010609060101010101" pitchFamily="49" charset="-122"/>
                <a:cs typeface="Times New Roman" panose="02020603050405020304" pitchFamily="18" charset="0"/>
              </a:rPr>
              <a:t>麦克斯韦方程组 </a:t>
            </a:r>
          </a:p>
        </p:txBody>
      </p:sp>
      <p:grpSp>
        <p:nvGrpSpPr>
          <p:cNvPr id="69645" name="Group 13"/>
          <p:cNvGrpSpPr/>
          <p:nvPr/>
        </p:nvGrpSpPr>
        <p:grpSpPr bwMode="auto">
          <a:xfrm>
            <a:off x="5580063" y="4737100"/>
            <a:ext cx="3117850" cy="965200"/>
            <a:chOff x="3379" y="3185"/>
            <a:chExt cx="1964" cy="608"/>
          </a:xfrm>
        </p:grpSpPr>
        <p:sp>
          <p:nvSpPr>
            <p:cNvPr id="91154" name="Rectangle 14"/>
            <p:cNvSpPr>
              <a:spLocks noChangeArrowheads="1"/>
            </p:cNvSpPr>
            <p:nvPr/>
          </p:nvSpPr>
          <p:spPr bwMode="auto">
            <a:xfrm>
              <a:off x="3379" y="3185"/>
              <a:ext cx="1326" cy="608"/>
            </a:xfrm>
            <a:prstGeom prst="rect">
              <a:avLst/>
            </a:prstGeom>
            <a:noFill/>
            <a:ln w="1905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1155" name="Line 15"/>
            <p:cNvSpPr>
              <a:spLocks noChangeShapeType="1"/>
            </p:cNvSpPr>
            <p:nvPr/>
          </p:nvSpPr>
          <p:spPr bwMode="auto">
            <a:xfrm flipV="1">
              <a:off x="4694" y="3430"/>
              <a:ext cx="227" cy="19"/>
            </a:xfrm>
            <a:prstGeom prst="line">
              <a:avLst/>
            </a:prstGeom>
            <a:noFill/>
            <a:ln w="25400">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156" name="Rectangle 16"/>
            <p:cNvSpPr>
              <a:spLocks noChangeArrowheads="1"/>
            </p:cNvSpPr>
            <p:nvPr/>
          </p:nvSpPr>
          <p:spPr bwMode="auto">
            <a:xfrm>
              <a:off x="4921" y="3203"/>
              <a:ext cx="42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3600">
                  <a:solidFill>
                    <a:srgbClr val="FFFF00"/>
                  </a:solidFill>
                  <a:latin typeface="Times New Roman" panose="02020603050405020304" pitchFamily="18" charset="0"/>
                </a:rPr>
                <a:t>=0</a:t>
              </a:r>
            </a:p>
          </p:txBody>
        </p:sp>
      </p:grpSp>
      <p:sp>
        <p:nvSpPr>
          <p:cNvPr id="69649" name="Rectangle 17"/>
          <p:cNvSpPr>
            <a:spLocks noChangeArrowheads="1"/>
          </p:cNvSpPr>
          <p:nvPr/>
        </p:nvSpPr>
        <p:spPr bwMode="auto">
          <a:xfrm>
            <a:off x="215900" y="1628775"/>
            <a:ext cx="41735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3600" b="1">
                <a:solidFill>
                  <a:srgbClr val="66FFFF"/>
                </a:solidFill>
                <a:latin typeface="Bookman Old Style" panose="02050604050505020204" pitchFamily="18" charset="0"/>
              </a:rPr>
              <a:t>     </a:t>
            </a:r>
            <a:r>
              <a:rPr kumimoji="1" lang="zh-CN" altLang="en-US" sz="3600" b="1">
                <a:solidFill>
                  <a:srgbClr val="66FFFF"/>
                </a:solidFill>
                <a:latin typeface="Bookman Old Style" panose="02050604050505020204" pitchFamily="18" charset="0"/>
              </a:rPr>
              <a:t>一、电场的性质</a:t>
            </a:r>
          </a:p>
        </p:txBody>
      </p:sp>
      <p:graphicFrame>
        <p:nvGraphicFramePr>
          <p:cNvPr id="69650" name="Object 18"/>
          <p:cNvGraphicFramePr>
            <a:graphicFrameLocks noChangeAspect="1"/>
          </p:cNvGraphicFramePr>
          <p:nvPr/>
        </p:nvGraphicFramePr>
        <p:xfrm>
          <a:off x="1403350" y="2235200"/>
          <a:ext cx="5394325" cy="977900"/>
        </p:xfrm>
        <a:graphic>
          <a:graphicData uri="http://schemas.openxmlformats.org/presentationml/2006/ole">
            <mc:AlternateContent xmlns:mc="http://schemas.openxmlformats.org/markup-compatibility/2006">
              <mc:Choice xmlns:v="urn:schemas-microsoft-com:vml" Requires="v">
                <p:oleObj spid="_x0000_s109587" name="Equation" r:id="rId3" imgW="1356120" imgH="236520" progId="">
                  <p:embed/>
                </p:oleObj>
              </mc:Choice>
              <mc:Fallback>
                <p:oleObj name="Equation" r:id="rId3" imgW="1356120" imgH="236520" progId="">
                  <p:embed/>
                  <p:pic>
                    <p:nvPicPr>
                      <p:cNvPr id="0" name="Object 18" descr="image3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2235200"/>
                        <a:ext cx="5394325" cy="977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651" name="Object 19"/>
          <p:cNvGraphicFramePr>
            <a:graphicFrameLocks noChangeAspect="1"/>
          </p:cNvGraphicFramePr>
          <p:nvPr/>
        </p:nvGraphicFramePr>
        <p:xfrm>
          <a:off x="2916238" y="4724400"/>
          <a:ext cx="4624387" cy="977900"/>
        </p:xfrm>
        <a:graphic>
          <a:graphicData uri="http://schemas.openxmlformats.org/presentationml/2006/ole">
            <mc:AlternateContent xmlns:mc="http://schemas.openxmlformats.org/markup-compatibility/2006">
              <mc:Choice xmlns:v="urn:schemas-microsoft-com:vml" Requires="v">
                <p:oleObj spid="_x0000_s109588" name="公式" r:id="rId5" imgW="1160280" imgH="236520" progId="Equation.3">
                  <p:embed/>
                </p:oleObj>
              </mc:Choice>
              <mc:Fallback>
                <p:oleObj name="公式" r:id="rId5" imgW="1160280" imgH="236520" progId="Equation.3">
                  <p:embed/>
                  <p:pic>
                    <p:nvPicPr>
                      <p:cNvPr id="0" name="Object 19" descr="image3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6238" y="4724400"/>
                        <a:ext cx="4624387" cy="977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9652" name="Group 20"/>
          <p:cNvGrpSpPr/>
          <p:nvPr/>
        </p:nvGrpSpPr>
        <p:grpSpPr bwMode="auto">
          <a:xfrm>
            <a:off x="1547813" y="3068638"/>
            <a:ext cx="6624637" cy="792162"/>
            <a:chOff x="839" y="1797"/>
            <a:chExt cx="4173" cy="499"/>
          </a:xfrm>
        </p:grpSpPr>
        <p:sp>
          <p:nvSpPr>
            <p:cNvPr id="91150" name="Rectangle 21"/>
            <p:cNvSpPr>
              <a:spLocks noChangeArrowheads="1"/>
            </p:cNvSpPr>
            <p:nvPr/>
          </p:nvSpPr>
          <p:spPr bwMode="auto">
            <a:xfrm>
              <a:off x="2006" y="1835"/>
              <a:ext cx="300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600" b="1">
                  <a:solidFill>
                    <a:srgbClr val="FFFF00"/>
                  </a:solidFill>
                  <a:latin typeface="Bookman Old Style" panose="02050604050505020204" pitchFamily="18" charset="0"/>
                </a:rPr>
                <a:t>静止电荷产生的静电场</a:t>
              </a:r>
            </a:p>
          </p:txBody>
        </p:sp>
        <p:sp>
          <p:nvSpPr>
            <p:cNvPr id="91151" name="Line 22"/>
            <p:cNvSpPr>
              <a:spLocks noChangeShapeType="1"/>
            </p:cNvSpPr>
            <p:nvPr/>
          </p:nvSpPr>
          <p:spPr bwMode="auto">
            <a:xfrm>
              <a:off x="1392" y="2028"/>
              <a:ext cx="528" cy="0"/>
            </a:xfrm>
            <a:prstGeom prst="line">
              <a:avLst/>
            </a:prstGeom>
            <a:noFill/>
            <a:ln w="12700">
              <a:solidFill>
                <a:srgbClr val="FFFF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91152" name="Object 23"/>
            <p:cNvGraphicFramePr>
              <a:graphicFrameLocks noChangeAspect="1"/>
            </p:cNvGraphicFramePr>
            <p:nvPr/>
          </p:nvGraphicFramePr>
          <p:xfrm>
            <a:off x="2844" y="2092"/>
            <a:ext cx="72" cy="136"/>
          </p:xfrm>
          <a:graphic>
            <a:graphicData uri="http://schemas.openxmlformats.org/presentationml/2006/ole">
              <mc:AlternateContent xmlns:mc="http://schemas.openxmlformats.org/markup-compatibility/2006">
                <mc:Choice xmlns:v="urn:schemas-microsoft-com:vml" Requires="v">
                  <p:oleObj spid="_x0000_s109589" name="公式" r:id="rId7" imgW="2743200" imgH="5181600" progId="Equation.3">
                    <p:embed/>
                  </p:oleObj>
                </mc:Choice>
                <mc:Fallback>
                  <p:oleObj name="公式" r:id="rId7" imgW="2743200" imgH="5181600" progId="Equation.3">
                    <p:embed/>
                    <p:pic>
                      <p:nvPicPr>
                        <p:cNvPr id="0" name="Object 23" descr="image34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44" y="2092"/>
                          <a:ext cx="72" cy="1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1153" name="Object 24"/>
            <p:cNvGraphicFramePr>
              <a:graphicFrameLocks noChangeAspect="1"/>
            </p:cNvGraphicFramePr>
            <p:nvPr/>
          </p:nvGraphicFramePr>
          <p:xfrm>
            <a:off x="839" y="1797"/>
            <a:ext cx="375" cy="499"/>
          </p:xfrm>
          <a:graphic>
            <a:graphicData uri="http://schemas.openxmlformats.org/presentationml/2006/ole">
              <mc:AlternateContent xmlns:mc="http://schemas.openxmlformats.org/markup-compatibility/2006">
                <mc:Choice xmlns:v="urn:schemas-microsoft-com:vml" Requires="v">
                  <p:oleObj spid="_x0000_s109590" name="Equation" r:id="rId9" imgW="4572000" imgH="6096000" progId="">
                    <p:embed/>
                  </p:oleObj>
                </mc:Choice>
                <mc:Fallback>
                  <p:oleObj name="Equation" r:id="rId9" imgW="4572000" imgH="6096000" progId="">
                    <p:embed/>
                    <p:pic>
                      <p:nvPicPr>
                        <p:cNvPr id="0" name="Object 24" descr="image34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9" y="1797"/>
                          <a:ext cx="375" cy="4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9657" name="Group 25"/>
          <p:cNvGrpSpPr/>
          <p:nvPr/>
        </p:nvGrpSpPr>
        <p:grpSpPr bwMode="auto">
          <a:xfrm>
            <a:off x="1528763" y="3789363"/>
            <a:ext cx="6983412" cy="792162"/>
            <a:chOff x="827" y="2251"/>
            <a:chExt cx="4399" cy="499"/>
          </a:xfrm>
        </p:grpSpPr>
        <p:sp>
          <p:nvSpPr>
            <p:cNvPr id="91147" name="Rectangle 26"/>
            <p:cNvSpPr>
              <a:spLocks noChangeArrowheads="1"/>
            </p:cNvSpPr>
            <p:nvPr/>
          </p:nvSpPr>
          <p:spPr bwMode="auto">
            <a:xfrm>
              <a:off x="1931" y="2289"/>
              <a:ext cx="329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600" b="1">
                  <a:solidFill>
                    <a:srgbClr val="FFFF00"/>
                  </a:solidFill>
                  <a:latin typeface="Bookman Old Style" panose="02050604050505020204" pitchFamily="18" charset="0"/>
                </a:rPr>
                <a:t>变化磁场产生的感生电场</a:t>
              </a:r>
            </a:p>
          </p:txBody>
        </p:sp>
        <p:sp>
          <p:nvSpPr>
            <p:cNvPr id="91148" name="Line 27"/>
            <p:cNvSpPr>
              <a:spLocks noChangeShapeType="1"/>
            </p:cNvSpPr>
            <p:nvPr/>
          </p:nvSpPr>
          <p:spPr bwMode="auto">
            <a:xfrm>
              <a:off x="1413" y="2482"/>
              <a:ext cx="528" cy="0"/>
            </a:xfrm>
            <a:prstGeom prst="line">
              <a:avLst/>
            </a:prstGeom>
            <a:noFill/>
            <a:ln w="12700">
              <a:solidFill>
                <a:srgbClr val="FFFF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91149" name="Object 28"/>
            <p:cNvGraphicFramePr>
              <a:graphicFrameLocks noChangeAspect="1"/>
            </p:cNvGraphicFramePr>
            <p:nvPr/>
          </p:nvGraphicFramePr>
          <p:xfrm>
            <a:off x="827" y="2251"/>
            <a:ext cx="400" cy="499"/>
          </p:xfrm>
          <a:graphic>
            <a:graphicData uri="http://schemas.openxmlformats.org/presentationml/2006/ole">
              <mc:AlternateContent xmlns:mc="http://schemas.openxmlformats.org/markup-compatibility/2006">
                <mc:Choice xmlns:v="urn:schemas-microsoft-com:vml" Requires="v">
                  <p:oleObj spid="_x0000_s109591" name="Equation" r:id="rId11" imgW="4876800" imgH="6096000" progId="">
                    <p:embed/>
                  </p:oleObj>
                </mc:Choice>
                <mc:Fallback>
                  <p:oleObj name="Equation" r:id="rId11" imgW="4876800" imgH="6096000" progId="">
                    <p:embed/>
                    <p:pic>
                      <p:nvPicPr>
                        <p:cNvPr id="0" name="Object 28" descr="image34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7" y="2251"/>
                          <a:ext cx="400" cy="4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69661" name="Object 29"/>
          <p:cNvGraphicFramePr>
            <a:graphicFrameLocks noChangeAspect="1"/>
          </p:cNvGraphicFramePr>
          <p:nvPr/>
        </p:nvGraphicFramePr>
        <p:xfrm>
          <a:off x="3132138" y="5824538"/>
          <a:ext cx="2952750" cy="1060450"/>
        </p:xfrm>
        <a:graphic>
          <a:graphicData uri="http://schemas.openxmlformats.org/presentationml/2006/ole">
            <mc:AlternateContent xmlns:mc="http://schemas.openxmlformats.org/markup-compatibility/2006">
              <mc:Choice xmlns:v="urn:schemas-microsoft-com:vml" Requires="v">
                <p:oleObj spid="_x0000_s109592" name="Equation" r:id="rId13" imgW="19507200" imgH="7010400" progId="">
                  <p:embed/>
                </p:oleObj>
              </mc:Choice>
              <mc:Fallback>
                <p:oleObj name="Equation" r:id="rId13" imgW="19507200" imgH="7010400" progId="">
                  <p:embed/>
                  <p:pic>
                    <p:nvPicPr>
                      <p:cNvPr id="0" name="Object 29" descr="image34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32138" y="5824538"/>
                        <a:ext cx="2952750" cy="1060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9637"/>
                                        </p:tgtEl>
                                        <p:attrNameLst>
                                          <p:attrName>style.visibility</p:attrName>
                                        </p:attrNameLst>
                                      </p:cBhvr>
                                      <p:to>
                                        <p:strVal val="visible"/>
                                      </p:to>
                                    </p:set>
                                    <p:animEffect transition="in" filter="wipe(left)">
                                      <p:cBhvr>
                                        <p:cTn id="7" dur="500"/>
                                        <p:tgtEl>
                                          <p:spTgt spid="696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9649">
                                            <p:txEl>
                                              <p:pRg st="0" end="0"/>
                                            </p:txEl>
                                          </p:spTgt>
                                        </p:tgtEl>
                                        <p:attrNameLst>
                                          <p:attrName>style.visibility</p:attrName>
                                        </p:attrNameLst>
                                      </p:cBhvr>
                                      <p:to>
                                        <p:strVal val="visible"/>
                                      </p:to>
                                    </p:set>
                                    <p:animEffect transition="in" filter="wipe(left)">
                                      <p:cBhvr>
                                        <p:cTn id="12" dur="500"/>
                                        <p:tgtEl>
                                          <p:spTgt spid="6964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69650"/>
                                        </p:tgtEl>
                                        <p:attrNameLst>
                                          <p:attrName>style.visibility</p:attrName>
                                        </p:attrNameLst>
                                      </p:cBhvr>
                                      <p:to>
                                        <p:strVal val="visible"/>
                                      </p:to>
                                    </p:set>
                                    <p:animEffect transition="in" filter="strips(downRight)">
                                      <p:cBhvr>
                                        <p:cTn id="17" dur="500"/>
                                        <p:tgtEl>
                                          <p:spTgt spid="69650"/>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69652"/>
                                        </p:tgtEl>
                                        <p:attrNameLst>
                                          <p:attrName>style.visibility</p:attrName>
                                        </p:attrNameLst>
                                      </p:cBhvr>
                                      <p:to>
                                        <p:strVal val="visible"/>
                                      </p:to>
                                    </p:set>
                                    <p:animEffect transition="in" filter="box(in)">
                                      <p:cBhvr>
                                        <p:cTn id="22" dur="500"/>
                                        <p:tgtEl>
                                          <p:spTgt spid="69652"/>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69657"/>
                                        </p:tgtEl>
                                        <p:attrNameLst>
                                          <p:attrName>style.visibility</p:attrName>
                                        </p:attrNameLst>
                                      </p:cBhvr>
                                      <p:to>
                                        <p:strVal val="visible"/>
                                      </p:to>
                                    </p:set>
                                    <p:animEffect transition="in" filter="box(in)">
                                      <p:cBhvr>
                                        <p:cTn id="27" dur="500"/>
                                        <p:tgtEl>
                                          <p:spTgt spid="69657"/>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69651"/>
                                        </p:tgtEl>
                                        <p:attrNameLst>
                                          <p:attrName>style.visibility</p:attrName>
                                        </p:attrNameLst>
                                      </p:cBhvr>
                                      <p:to>
                                        <p:strVal val="visible"/>
                                      </p:to>
                                    </p:set>
                                    <p:animEffect transition="in" filter="strips(downRight)">
                                      <p:cBhvr>
                                        <p:cTn id="32" dur="500"/>
                                        <p:tgtEl>
                                          <p:spTgt spid="69651"/>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69645"/>
                                        </p:tgtEl>
                                        <p:attrNameLst>
                                          <p:attrName>style.visibility</p:attrName>
                                        </p:attrNameLst>
                                      </p:cBhvr>
                                      <p:to>
                                        <p:strVal val="visible"/>
                                      </p:to>
                                    </p:set>
                                    <p:animEffect transition="in" filter="box(in)">
                                      <p:cBhvr>
                                        <p:cTn id="37" dur="500"/>
                                        <p:tgtEl>
                                          <p:spTgt spid="69645"/>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69661"/>
                                        </p:tgtEl>
                                        <p:attrNameLst>
                                          <p:attrName>style.visibility</p:attrName>
                                        </p:attrNameLst>
                                      </p:cBhvr>
                                      <p:to>
                                        <p:strVal val="visible"/>
                                      </p:to>
                                    </p:set>
                                    <p:animEffect transition="in" filter="box(in)">
                                      <p:cBhvr>
                                        <p:cTn id="42" dur="500"/>
                                        <p:tgtEl>
                                          <p:spTgt spid="69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7" grpId="0"/>
      <p:bldP spid="69649" grpId="0" build="p"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09638" name="Object 70"/>
          <p:cNvGraphicFramePr>
            <a:graphicFrameLocks noChangeAspect="1"/>
          </p:cNvGraphicFramePr>
          <p:nvPr/>
        </p:nvGraphicFramePr>
        <p:xfrm>
          <a:off x="1127125" y="3819525"/>
          <a:ext cx="6037263" cy="977900"/>
        </p:xfrm>
        <a:graphic>
          <a:graphicData uri="http://schemas.openxmlformats.org/presentationml/2006/ole">
            <mc:AlternateContent xmlns:mc="http://schemas.openxmlformats.org/markup-compatibility/2006">
              <mc:Choice xmlns:v="urn:schemas-microsoft-com:vml" Requires="v">
                <p:oleObj spid="_x0000_s110608" name="Equation" r:id="rId3" imgW="1519560" imgH="236520" progId="">
                  <p:embed/>
                </p:oleObj>
              </mc:Choice>
              <mc:Fallback>
                <p:oleObj name="Equation" r:id="rId3" imgW="1519560" imgH="236520" progId="">
                  <p:embed/>
                  <p:pic>
                    <p:nvPicPr>
                      <p:cNvPr id="0" name="Object 70" descr="image3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7125" y="3819525"/>
                        <a:ext cx="6037263" cy="977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09639" name="Group 71"/>
          <p:cNvGrpSpPr/>
          <p:nvPr/>
        </p:nvGrpSpPr>
        <p:grpSpPr bwMode="auto">
          <a:xfrm>
            <a:off x="3059113" y="2924175"/>
            <a:ext cx="2160587" cy="1817688"/>
            <a:chOff x="3696" y="2399"/>
            <a:chExt cx="1842" cy="1145"/>
          </a:xfrm>
        </p:grpSpPr>
        <p:sp>
          <p:nvSpPr>
            <p:cNvPr id="92174" name="Rectangle 72"/>
            <p:cNvSpPr>
              <a:spLocks noChangeArrowheads="1"/>
            </p:cNvSpPr>
            <p:nvPr/>
          </p:nvSpPr>
          <p:spPr bwMode="auto">
            <a:xfrm>
              <a:off x="3696" y="2936"/>
              <a:ext cx="1584" cy="608"/>
            </a:xfrm>
            <a:prstGeom prst="rect">
              <a:avLst/>
            </a:prstGeom>
            <a:noFill/>
            <a:ln w="1905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175" name="Line 73"/>
            <p:cNvSpPr>
              <a:spLocks noChangeShapeType="1"/>
            </p:cNvSpPr>
            <p:nvPr/>
          </p:nvSpPr>
          <p:spPr bwMode="auto">
            <a:xfrm flipV="1">
              <a:off x="4704" y="2592"/>
              <a:ext cx="336" cy="336"/>
            </a:xfrm>
            <a:prstGeom prst="line">
              <a:avLst/>
            </a:prstGeom>
            <a:noFill/>
            <a:ln w="25400">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6" name="Rectangle 74"/>
            <p:cNvSpPr>
              <a:spLocks noChangeArrowheads="1"/>
            </p:cNvSpPr>
            <p:nvPr/>
          </p:nvSpPr>
          <p:spPr bwMode="auto">
            <a:xfrm>
              <a:off x="4992" y="2399"/>
              <a:ext cx="391"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3600">
                  <a:solidFill>
                    <a:srgbClr val="FFFF00"/>
                  </a:solidFill>
                  <a:latin typeface="Bookman Old Style" panose="02050604050505020204" pitchFamily="18" charset="0"/>
                </a:rPr>
                <a:t>=</a:t>
              </a:r>
            </a:p>
          </p:txBody>
        </p:sp>
        <p:sp>
          <p:nvSpPr>
            <p:cNvPr id="92177" name="Rectangle 75"/>
            <p:cNvSpPr>
              <a:spLocks noChangeArrowheads="1"/>
            </p:cNvSpPr>
            <p:nvPr/>
          </p:nvSpPr>
          <p:spPr bwMode="auto">
            <a:xfrm>
              <a:off x="5186" y="2399"/>
              <a:ext cx="35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3600">
                  <a:solidFill>
                    <a:srgbClr val="FFFF00"/>
                  </a:solidFill>
                  <a:latin typeface="Times New Roman" panose="02020603050405020304" pitchFamily="18" charset="0"/>
                </a:rPr>
                <a:t>0</a:t>
              </a:r>
            </a:p>
          </p:txBody>
        </p:sp>
      </p:grpSp>
      <p:graphicFrame>
        <p:nvGraphicFramePr>
          <p:cNvPr id="109644" name="Object 76"/>
          <p:cNvGraphicFramePr>
            <a:graphicFrameLocks noChangeAspect="1"/>
          </p:cNvGraphicFramePr>
          <p:nvPr/>
        </p:nvGraphicFramePr>
        <p:xfrm>
          <a:off x="1492250" y="4905375"/>
          <a:ext cx="4621213" cy="1403350"/>
        </p:xfrm>
        <a:graphic>
          <a:graphicData uri="http://schemas.openxmlformats.org/presentationml/2006/ole">
            <mc:AlternateContent xmlns:mc="http://schemas.openxmlformats.org/markup-compatibility/2006">
              <mc:Choice xmlns:v="urn:schemas-microsoft-com:vml" Requires="v">
                <p:oleObj spid="_x0000_s110609" name="Equation" r:id="rId5" imgW="1160280" imgH="342720" progId="">
                  <p:embed/>
                </p:oleObj>
              </mc:Choice>
              <mc:Fallback>
                <p:oleObj name="Equation" r:id="rId5" imgW="1160280" imgH="342720" progId="">
                  <p:embed/>
                  <p:pic>
                    <p:nvPicPr>
                      <p:cNvPr id="0" name="Object 76" descr="image35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92250" y="4905375"/>
                        <a:ext cx="4621213" cy="1403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9645" name="Object 77"/>
          <p:cNvGraphicFramePr>
            <a:graphicFrameLocks noChangeAspect="1"/>
          </p:cNvGraphicFramePr>
          <p:nvPr/>
        </p:nvGraphicFramePr>
        <p:xfrm>
          <a:off x="1362075" y="260350"/>
          <a:ext cx="5565775" cy="977900"/>
        </p:xfrm>
        <a:graphic>
          <a:graphicData uri="http://schemas.openxmlformats.org/presentationml/2006/ole">
            <mc:AlternateContent xmlns:mc="http://schemas.openxmlformats.org/markup-compatibility/2006">
              <mc:Choice xmlns:v="urn:schemas-microsoft-com:vml" Requires="v">
                <p:oleObj spid="_x0000_s110610" name="Equation" r:id="rId7" imgW="1397160" imgH="236520" progId="">
                  <p:embed/>
                </p:oleObj>
              </mc:Choice>
              <mc:Fallback>
                <p:oleObj name="Equation" r:id="rId7" imgW="1397160" imgH="236520" progId="">
                  <p:embed/>
                  <p:pic>
                    <p:nvPicPr>
                      <p:cNvPr id="0" name="Object 77" descr="image35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62075" y="260350"/>
                        <a:ext cx="5565775" cy="977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09648" name="Group 80"/>
          <p:cNvGrpSpPr/>
          <p:nvPr/>
        </p:nvGrpSpPr>
        <p:grpSpPr bwMode="auto">
          <a:xfrm>
            <a:off x="1476375" y="1268413"/>
            <a:ext cx="6056313" cy="863600"/>
            <a:chOff x="930" y="754"/>
            <a:chExt cx="3815" cy="544"/>
          </a:xfrm>
        </p:grpSpPr>
        <p:sp>
          <p:nvSpPr>
            <p:cNvPr id="92171" name="Line 6"/>
            <p:cNvSpPr>
              <a:spLocks noChangeShapeType="1"/>
            </p:cNvSpPr>
            <p:nvPr/>
          </p:nvSpPr>
          <p:spPr bwMode="auto">
            <a:xfrm>
              <a:off x="1317" y="1008"/>
              <a:ext cx="384" cy="0"/>
            </a:xfrm>
            <a:prstGeom prst="line">
              <a:avLst/>
            </a:prstGeom>
            <a:noFill/>
            <a:ln w="12700">
              <a:solidFill>
                <a:srgbClr val="FFFF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2" name="Rectangle 7"/>
            <p:cNvSpPr>
              <a:spLocks noChangeArrowheads="1"/>
            </p:cNvSpPr>
            <p:nvPr/>
          </p:nvSpPr>
          <p:spPr bwMode="auto">
            <a:xfrm>
              <a:off x="1739" y="815"/>
              <a:ext cx="300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600" b="1">
                  <a:solidFill>
                    <a:srgbClr val="FFFF00"/>
                  </a:solidFill>
                  <a:latin typeface="Bookman Old Style" panose="02050604050505020204" pitchFamily="18" charset="0"/>
                </a:rPr>
                <a:t>静止电荷产生的静电场</a:t>
              </a:r>
            </a:p>
          </p:txBody>
        </p:sp>
        <p:graphicFrame>
          <p:nvGraphicFramePr>
            <p:cNvPr id="92173" name="Object 78"/>
            <p:cNvGraphicFramePr>
              <a:graphicFrameLocks noChangeAspect="1"/>
            </p:cNvGraphicFramePr>
            <p:nvPr/>
          </p:nvGraphicFramePr>
          <p:xfrm>
            <a:off x="930" y="754"/>
            <a:ext cx="380" cy="544"/>
          </p:xfrm>
          <a:graphic>
            <a:graphicData uri="http://schemas.openxmlformats.org/presentationml/2006/ole">
              <mc:AlternateContent xmlns:mc="http://schemas.openxmlformats.org/markup-compatibility/2006">
                <mc:Choice xmlns:v="urn:schemas-microsoft-com:vml" Requires="v">
                  <p:oleObj spid="_x0000_s110611" name="Equation" r:id="rId9" imgW="4267200" imgH="6096000" progId="">
                    <p:embed/>
                  </p:oleObj>
                </mc:Choice>
                <mc:Fallback>
                  <p:oleObj name="Equation" r:id="rId9" imgW="4267200" imgH="6096000" progId="">
                    <p:embed/>
                    <p:pic>
                      <p:nvPicPr>
                        <p:cNvPr id="0" name="Object 78" descr="image35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0" y="754"/>
                          <a:ext cx="380" cy="5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09649" name="Group 81"/>
          <p:cNvGrpSpPr/>
          <p:nvPr/>
        </p:nvGrpSpPr>
        <p:grpSpPr bwMode="auto">
          <a:xfrm>
            <a:off x="1454150" y="2133600"/>
            <a:ext cx="6461125" cy="863600"/>
            <a:chOff x="916" y="1253"/>
            <a:chExt cx="4070" cy="544"/>
          </a:xfrm>
        </p:grpSpPr>
        <p:sp>
          <p:nvSpPr>
            <p:cNvPr id="92168" name="Line 12"/>
            <p:cNvSpPr>
              <a:spLocks noChangeShapeType="1"/>
            </p:cNvSpPr>
            <p:nvPr/>
          </p:nvSpPr>
          <p:spPr bwMode="auto">
            <a:xfrm>
              <a:off x="1317" y="1517"/>
              <a:ext cx="384" cy="0"/>
            </a:xfrm>
            <a:prstGeom prst="line">
              <a:avLst/>
            </a:prstGeom>
            <a:noFill/>
            <a:ln w="12700">
              <a:solidFill>
                <a:srgbClr val="FFFF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69" name="Rectangle 13"/>
            <p:cNvSpPr>
              <a:spLocks noChangeArrowheads="1"/>
            </p:cNvSpPr>
            <p:nvPr/>
          </p:nvSpPr>
          <p:spPr bwMode="auto">
            <a:xfrm>
              <a:off x="1691" y="1372"/>
              <a:ext cx="329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600" b="1">
                  <a:solidFill>
                    <a:srgbClr val="FFFF00"/>
                  </a:solidFill>
                  <a:latin typeface="Bookman Old Style" panose="02050604050505020204" pitchFamily="18" charset="0"/>
                </a:rPr>
                <a:t>变化磁场产生的感生电场</a:t>
              </a:r>
            </a:p>
          </p:txBody>
        </p:sp>
        <p:graphicFrame>
          <p:nvGraphicFramePr>
            <p:cNvPr id="92170" name="Object 79"/>
            <p:cNvGraphicFramePr>
              <a:graphicFrameLocks noChangeAspect="1"/>
            </p:cNvGraphicFramePr>
            <p:nvPr/>
          </p:nvGraphicFramePr>
          <p:xfrm>
            <a:off x="916" y="1253"/>
            <a:ext cx="408" cy="544"/>
          </p:xfrm>
          <a:graphic>
            <a:graphicData uri="http://schemas.openxmlformats.org/presentationml/2006/ole">
              <mc:AlternateContent xmlns:mc="http://schemas.openxmlformats.org/markup-compatibility/2006">
                <mc:Choice xmlns:v="urn:schemas-microsoft-com:vml" Requires="v">
                  <p:oleObj spid="_x0000_s110612" name="Equation" r:id="rId11" imgW="4572000" imgH="6096000" progId="">
                    <p:embed/>
                  </p:oleObj>
                </mc:Choice>
                <mc:Fallback>
                  <p:oleObj name="Equation" r:id="rId11" imgW="4572000" imgH="6096000" progId="">
                    <p:embed/>
                    <p:pic>
                      <p:nvPicPr>
                        <p:cNvPr id="0" name="Object 79" descr="image35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6" y="1253"/>
                          <a:ext cx="408" cy="5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09645"/>
                                        </p:tgtEl>
                                        <p:attrNameLst>
                                          <p:attrName>style.visibility</p:attrName>
                                        </p:attrNameLst>
                                      </p:cBhvr>
                                      <p:to>
                                        <p:strVal val="visible"/>
                                      </p:to>
                                    </p:set>
                                    <p:animEffect transition="in" filter="strips(downRight)">
                                      <p:cBhvr>
                                        <p:cTn id="7" dur="500"/>
                                        <p:tgtEl>
                                          <p:spTgt spid="10964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09648"/>
                                        </p:tgtEl>
                                        <p:attrNameLst>
                                          <p:attrName>style.visibility</p:attrName>
                                        </p:attrNameLst>
                                      </p:cBhvr>
                                      <p:to>
                                        <p:strVal val="visible"/>
                                      </p:to>
                                    </p:set>
                                    <p:animEffect transition="in" filter="box(in)">
                                      <p:cBhvr>
                                        <p:cTn id="12" dur="500"/>
                                        <p:tgtEl>
                                          <p:spTgt spid="10964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09649"/>
                                        </p:tgtEl>
                                        <p:attrNameLst>
                                          <p:attrName>style.visibility</p:attrName>
                                        </p:attrNameLst>
                                      </p:cBhvr>
                                      <p:to>
                                        <p:strVal val="visible"/>
                                      </p:to>
                                    </p:set>
                                    <p:animEffect transition="in" filter="box(in)">
                                      <p:cBhvr>
                                        <p:cTn id="17" dur="500"/>
                                        <p:tgtEl>
                                          <p:spTgt spid="109649"/>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109638"/>
                                        </p:tgtEl>
                                        <p:attrNameLst>
                                          <p:attrName>style.visibility</p:attrName>
                                        </p:attrNameLst>
                                      </p:cBhvr>
                                      <p:to>
                                        <p:strVal val="visible"/>
                                      </p:to>
                                    </p:set>
                                    <p:animEffect transition="in" filter="strips(downRight)">
                                      <p:cBhvr>
                                        <p:cTn id="22" dur="500"/>
                                        <p:tgtEl>
                                          <p:spTgt spid="10963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9639"/>
                                        </p:tgtEl>
                                        <p:attrNameLst>
                                          <p:attrName>style.visibility</p:attrName>
                                        </p:attrNameLst>
                                      </p:cBhvr>
                                      <p:to>
                                        <p:strVal val="visible"/>
                                      </p:to>
                                    </p:set>
                                    <p:animEffect transition="in" filter="wipe(left)">
                                      <p:cBhvr>
                                        <p:cTn id="27" dur="500"/>
                                        <p:tgtEl>
                                          <p:spTgt spid="109639"/>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109644"/>
                                        </p:tgtEl>
                                        <p:attrNameLst>
                                          <p:attrName>style.visibility</p:attrName>
                                        </p:attrNameLst>
                                      </p:cBhvr>
                                      <p:to>
                                        <p:strVal val="visible"/>
                                      </p:to>
                                    </p:set>
                                    <p:animEffect transition="in" filter="strips(downRight)">
                                      <p:cBhvr>
                                        <p:cTn id="32" dur="500"/>
                                        <p:tgtEl>
                                          <p:spTgt spid="1096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537" name="Rectangle 17"/>
          <p:cNvSpPr>
            <a:spLocks noChangeArrowheads="1"/>
          </p:cNvSpPr>
          <p:nvPr/>
        </p:nvSpPr>
        <p:spPr bwMode="auto">
          <a:xfrm>
            <a:off x="0" y="303213"/>
            <a:ext cx="43322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3600" b="1">
                <a:solidFill>
                  <a:srgbClr val="66FFFF"/>
                </a:solidFill>
                <a:latin typeface="Bookman Old Style" panose="02050604050505020204" pitchFamily="18" charset="0"/>
              </a:rPr>
              <a:t>      </a:t>
            </a:r>
            <a:r>
              <a:rPr kumimoji="1" lang="zh-CN" altLang="en-US" sz="3600" b="1">
                <a:solidFill>
                  <a:srgbClr val="66FFFF"/>
                </a:solidFill>
                <a:latin typeface="Bookman Old Style" panose="02050604050505020204" pitchFamily="18" charset="0"/>
              </a:rPr>
              <a:t>二、磁场的性质</a:t>
            </a:r>
          </a:p>
        </p:txBody>
      </p:sp>
      <p:graphicFrame>
        <p:nvGraphicFramePr>
          <p:cNvPr id="107569" name="Object 49"/>
          <p:cNvGraphicFramePr>
            <a:graphicFrameLocks noChangeAspect="1"/>
          </p:cNvGraphicFramePr>
          <p:nvPr/>
        </p:nvGraphicFramePr>
        <p:xfrm>
          <a:off x="1581150" y="1082675"/>
          <a:ext cx="5222875" cy="977900"/>
        </p:xfrm>
        <a:graphic>
          <a:graphicData uri="http://schemas.openxmlformats.org/presentationml/2006/ole">
            <mc:AlternateContent xmlns:mc="http://schemas.openxmlformats.org/markup-compatibility/2006">
              <mc:Choice xmlns:v="urn:schemas-microsoft-com:vml" Requires="v">
                <p:oleObj spid="_x0000_s111629" name="公式" r:id="rId3" imgW="1315440" imgH="236520" progId="Equation.3">
                  <p:embed/>
                </p:oleObj>
              </mc:Choice>
              <mc:Fallback>
                <p:oleObj name="公式" r:id="rId3" imgW="1315440" imgH="236520" progId="Equation.3">
                  <p:embed/>
                  <p:pic>
                    <p:nvPicPr>
                      <p:cNvPr id="0" name="Object 49" descr="image3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1150" y="1082675"/>
                        <a:ext cx="5222875" cy="977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7570" name="Text Box 50"/>
          <p:cNvSpPr txBox="1">
            <a:spLocks noChangeArrowheads="1"/>
          </p:cNvSpPr>
          <p:nvPr/>
        </p:nvSpPr>
        <p:spPr bwMode="auto">
          <a:xfrm>
            <a:off x="2822575" y="4076700"/>
            <a:ext cx="44132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a:solidFill>
                  <a:srgbClr val="FFFF00"/>
                </a:solidFill>
              </a:rPr>
              <a:t>均为涡旋场</a:t>
            </a:r>
          </a:p>
        </p:txBody>
      </p:sp>
      <p:graphicFrame>
        <p:nvGraphicFramePr>
          <p:cNvPr id="107571" name="Object 51"/>
          <p:cNvGraphicFramePr>
            <a:graphicFrameLocks noChangeAspect="1"/>
          </p:cNvGraphicFramePr>
          <p:nvPr/>
        </p:nvGraphicFramePr>
        <p:xfrm>
          <a:off x="2771775" y="5013325"/>
          <a:ext cx="2654300" cy="977900"/>
        </p:xfrm>
        <a:graphic>
          <a:graphicData uri="http://schemas.openxmlformats.org/presentationml/2006/ole">
            <mc:AlternateContent xmlns:mc="http://schemas.openxmlformats.org/markup-compatibility/2006">
              <mc:Choice xmlns:v="urn:schemas-microsoft-com:vml" Requires="v">
                <p:oleObj spid="_x0000_s111630" name="Equation" r:id="rId5" imgW="661680" imgH="236520" progId="">
                  <p:embed/>
                </p:oleObj>
              </mc:Choice>
              <mc:Fallback>
                <p:oleObj name="Equation" r:id="rId5" imgW="661680" imgH="236520" progId="">
                  <p:embed/>
                  <p:pic>
                    <p:nvPicPr>
                      <p:cNvPr id="0" name="Object 51" descr="image3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1775" y="5013325"/>
                        <a:ext cx="2654300" cy="977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07573" name="Group 53"/>
          <p:cNvGrpSpPr/>
          <p:nvPr/>
        </p:nvGrpSpPr>
        <p:grpSpPr bwMode="auto">
          <a:xfrm>
            <a:off x="1976438" y="1989138"/>
            <a:ext cx="5924550" cy="936625"/>
            <a:chOff x="1245" y="1298"/>
            <a:chExt cx="3732" cy="590"/>
          </a:xfrm>
        </p:grpSpPr>
        <p:sp>
          <p:nvSpPr>
            <p:cNvPr id="93195" name="Rectangle 9"/>
            <p:cNvSpPr>
              <a:spLocks noChangeArrowheads="1"/>
            </p:cNvSpPr>
            <p:nvPr/>
          </p:nvSpPr>
          <p:spPr bwMode="auto">
            <a:xfrm>
              <a:off x="2260" y="1385"/>
              <a:ext cx="27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600" b="1">
                  <a:solidFill>
                    <a:srgbClr val="FFFF00"/>
                  </a:solidFill>
                  <a:latin typeface="Bookman Old Style" panose="02050604050505020204" pitchFamily="18" charset="0"/>
                </a:rPr>
                <a:t>传导电流产生的磁场</a:t>
              </a:r>
            </a:p>
          </p:txBody>
        </p:sp>
        <p:sp>
          <p:nvSpPr>
            <p:cNvPr id="93196" name="Line 10"/>
            <p:cNvSpPr>
              <a:spLocks noChangeShapeType="1"/>
            </p:cNvSpPr>
            <p:nvPr/>
          </p:nvSpPr>
          <p:spPr bwMode="auto">
            <a:xfrm>
              <a:off x="1694" y="1578"/>
              <a:ext cx="432" cy="0"/>
            </a:xfrm>
            <a:prstGeom prst="line">
              <a:avLst/>
            </a:prstGeom>
            <a:noFill/>
            <a:ln w="12700">
              <a:solidFill>
                <a:srgbClr val="FF33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93197" name="Object 52"/>
            <p:cNvGraphicFramePr>
              <a:graphicFrameLocks noChangeAspect="1"/>
            </p:cNvGraphicFramePr>
            <p:nvPr/>
          </p:nvGraphicFramePr>
          <p:xfrm>
            <a:off x="1245" y="1298"/>
            <a:ext cx="383" cy="590"/>
          </p:xfrm>
          <a:graphic>
            <a:graphicData uri="http://schemas.openxmlformats.org/presentationml/2006/ole">
              <mc:AlternateContent xmlns:mc="http://schemas.openxmlformats.org/markup-compatibility/2006">
                <mc:Choice xmlns:v="urn:schemas-microsoft-com:vml" Requires="v">
                  <p:oleObj spid="_x0000_s111631" name="Equation" r:id="rId7" imgW="3962400" imgH="6096000" progId="">
                    <p:embed/>
                  </p:oleObj>
                </mc:Choice>
                <mc:Fallback>
                  <p:oleObj name="Equation" r:id="rId7" imgW="3962400" imgH="6096000" progId="">
                    <p:embed/>
                    <p:pic>
                      <p:nvPicPr>
                        <p:cNvPr id="0" name="Object 52" descr="image35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45" y="1298"/>
                          <a:ext cx="383" cy="5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07575" name="Group 55"/>
          <p:cNvGrpSpPr/>
          <p:nvPr/>
        </p:nvGrpSpPr>
        <p:grpSpPr bwMode="auto">
          <a:xfrm>
            <a:off x="1979613" y="2852738"/>
            <a:ext cx="5868987" cy="1008062"/>
            <a:chOff x="1247" y="1797"/>
            <a:chExt cx="3697" cy="635"/>
          </a:xfrm>
        </p:grpSpPr>
        <p:sp>
          <p:nvSpPr>
            <p:cNvPr id="93192" name="Rectangle 15"/>
            <p:cNvSpPr>
              <a:spLocks noChangeArrowheads="1"/>
            </p:cNvSpPr>
            <p:nvPr/>
          </p:nvSpPr>
          <p:spPr bwMode="auto">
            <a:xfrm>
              <a:off x="2227" y="1927"/>
              <a:ext cx="27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600" b="1">
                  <a:solidFill>
                    <a:srgbClr val="FFFF00"/>
                  </a:solidFill>
                  <a:latin typeface="Bookman Old Style" panose="02050604050505020204" pitchFamily="18" charset="0"/>
                </a:rPr>
                <a:t>位移电流产生的磁场</a:t>
              </a:r>
            </a:p>
          </p:txBody>
        </p:sp>
        <p:sp>
          <p:nvSpPr>
            <p:cNvPr id="93193" name="Line 16"/>
            <p:cNvSpPr>
              <a:spLocks noChangeShapeType="1"/>
            </p:cNvSpPr>
            <p:nvPr/>
          </p:nvSpPr>
          <p:spPr bwMode="auto">
            <a:xfrm>
              <a:off x="1709" y="2120"/>
              <a:ext cx="432" cy="0"/>
            </a:xfrm>
            <a:prstGeom prst="line">
              <a:avLst/>
            </a:prstGeom>
            <a:noFill/>
            <a:ln w="12700">
              <a:solidFill>
                <a:srgbClr val="FF33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93194" name="Object 54"/>
            <p:cNvGraphicFramePr>
              <a:graphicFrameLocks noChangeAspect="1"/>
            </p:cNvGraphicFramePr>
            <p:nvPr/>
          </p:nvGraphicFramePr>
          <p:xfrm>
            <a:off x="1247" y="1797"/>
            <a:ext cx="477" cy="635"/>
          </p:xfrm>
          <a:graphic>
            <a:graphicData uri="http://schemas.openxmlformats.org/presentationml/2006/ole">
              <mc:AlternateContent xmlns:mc="http://schemas.openxmlformats.org/markup-compatibility/2006">
                <mc:Choice xmlns:v="urn:schemas-microsoft-com:vml" Requires="v">
                  <p:oleObj spid="_x0000_s111632" name="Equation" r:id="rId9" imgW="4572000" imgH="6096000" progId="">
                    <p:embed/>
                  </p:oleObj>
                </mc:Choice>
                <mc:Fallback>
                  <p:oleObj name="Equation" r:id="rId9" imgW="4572000" imgH="6096000" progId="">
                    <p:embed/>
                    <p:pic>
                      <p:nvPicPr>
                        <p:cNvPr id="0" name="Object 54" descr="image35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47" y="1797"/>
                          <a:ext cx="477" cy="6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7537">
                                            <p:txEl>
                                              <p:pRg st="0" end="0"/>
                                            </p:txEl>
                                          </p:spTgt>
                                        </p:tgtEl>
                                        <p:attrNameLst>
                                          <p:attrName>style.visibility</p:attrName>
                                        </p:attrNameLst>
                                      </p:cBhvr>
                                      <p:to>
                                        <p:strVal val="visible"/>
                                      </p:to>
                                    </p:set>
                                    <p:animEffect transition="in" filter="wipe(left)">
                                      <p:cBhvr>
                                        <p:cTn id="7" dur="500"/>
                                        <p:tgtEl>
                                          <p:spTgt spid="1075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07569"/>
                                        </p:tgtEl>
                                        <p:attrNameLst>
                                          <p:attrName>style.visibility</p:attrName>
                                        </p:attrNameLst>
                                      </p:cBhvr>
                                      <p:to>
                                        <p:strVal val="visible"/>
                                      </p:to>
                                    </p:set>
                                    <p:animEffect transition="in" filter="strips(downRight)">
                                      <p:cBhvr>
                                        <p:cTn id="12" dur="500"/>
                                        <p:tgtEl>
                                          <p:spTgt spid="10756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07573"/>
                                        </p:tgtEl>
                                        <p:attrNameLst>
                                          <p:attrName>style.visibility</p:attrName>
                                        </p:attrNameLst>
                                      </p:cBhvr>
                                      <p:to>
                                        <p:strVal val="visible"/>
                                      </p:to>
                                    </p:set>
                                    <p:animEffect transition="in" filter="box(in)">
                                      <p:cBhvr>
                                        <p:cTn id="17" dur="500"/>
                                        <p:tgtEl>
                                          <p:spTgt spid="107573"/>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07575"/>
                                        </p:tgtEl>
                                        <p:attrNameLst>
                                          <p:attrName>style.visibility</p:attrName>
                                        </p:attrNameLst>
                                      </p:cBhvr>
                                      <p:to>
                                        <p:strVal val="visible"/>
                                      </p:to>
                                    </p:set>
                                    <p:animEffect transition="in" filter="box(in)">
                                      <p:cBhvr>
                                        <p:cTn id="22" dur="500"/>
                                        <p:tgtEl>
                                          <p:spTgt spid="107575"/>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07570"/>
                                        </p:tgtEl>
                                        <p:attrNameLst>
                                          <p:attrName>style.visibility</p:attrName>
                                        </p:attrNameLst>
                                      </p:cBhvr>
                                      <p:to>
                                        <p:strVal val="visible"/>
                                      </p:to>
                                    </p:set>
                                    <p:animEffect transition="in" filter="box(in)">
                                      <p:cBhvr>
                                        <p:cTn id="27" dur="500"/>
                                        <p:tgtEl>
                                          <p:spTgt spid="107570"/>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107571"/>
                                        </p:tgtEl>
                                        <p:attrNameLst>
                                          <p:attrName>style.visibility</p:attrName>
                                        </p:attrNameLst>
                                      </p:cBhvr>
                                      <p:to>
                                        <p:strVal val="visible"/>
                                      </p:to>
                                    </p:set>
                                    <p:animEffect transition="in" filter="strips(downRight)">
                                      <p:cBhvr>
                                        <p:cTn id="32" dur="500"/>
                                        <p:tgtEl>
                                          <p:spTgt spid="1075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37" grpId="0" build="p" autoUpdateAnimBg="0" advAuto="0"/>
      <p:bldP spid="107570" grpId="0"/>
    </p:bldLst>
  </p:timing>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08648" name="Object 104"/>
          <p:cNvGraphicFramePr>
            <a:graphicFrameLocks noChangeAspect="1"/>
          </p:cNvGraphicFramePr>
          <p:nvPr/>
        </p:nvGraphicFramePr>
        <p:xfrm>
          <a:off x="1258888" y="620713"/>
          <a:ext cx="5437187" cy="977900"/>
        </p:xfrm>
        <a:graphic>
          <a:graphicData uri="http://schemas.openxmlformats.org/presentationml/2006/ole">
            <mc:AlternateContent xmlns:mc="http://schemas.openxmlformats.org/markup-compatibility/2006">
              <mc:Choice xmlns:v="urn:schemas-microsoft-com:vml" Requires="v">
                <p:oleObj spid="_x0000_s112656" name="公式" r:id="rId3" imgW="1364400" imgH="236520" progId="Equation.3">
                  <p:embed/>
                </p:oleObj>
              </mc:Choice>
              <mc:Fallback>
                <p:oleObj name="公式" r:id="rId3" imgW="1364400" imgH="236520" progId="Equation.3">
                  <p:embed/>
                  <p:pic>
                    <p:nvPicPr>
                      <p:cNvPr id="0" name="Object 104" descr="image35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620713"/>
                        <a:ext cx="5437187" cy="977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8649" name="Object 105"/>
          <p:cNvGraphicFramePr>
            <a:graphicFrameLocks noChangeAspect="1"/>
          </p:cNvGraphicFramePr>
          <p:nvPr/>
        </p:nvGraphicFramePr>
        <p:xfrm>
          <a:off x="2759075" y="3644900"/>
          <a:ext cx="1884363" cy="765175"/>
        </p:xfrm>
        <a:graphic>
          <a:graphicData uri="http://schemas.openxmlformats.org/presentationml/2006/ole">
            <mc:AlternateContent xmlns:mc="http://schemas.openxmlformats.org/markup-compatibility/2006">
              <mc:Choice xmlns:v="urn:schemas-microsoft-com:vml" Requires="v">
                <p:oleObj spid="_x0000_s112657" name="公式" r:id="rId5" imgW="465840" imgH="179280" progId="Equation.3">
                  <p:embed/>
                </p:oleObj>
              </mc:Choice>
              <mc:Fallback>
                <p:oleObj name="公式" r:id="rId5" imgW="465840" imgH="179280" progId="Equation.3">
                  <p:embed/>
                  <p:pic>
                    <p:nvPicPr>
                      <p:cNvPr id="0" name="Object 105" descr="image36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9075" y="3644900"/>
                        <a:ext cx="1884363" cy="765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8650" name="Object 106"/>
          <p:cNvGraphicFramePr>
            <a:graphicFrameLocks noChangeAspect="1"/>
          </p:cNvGraphicFramePr>
          <p:nvPr/>
        </p:nvGraphicFramePr>
        <p:xfrm>
          <a:off x="2700338" y="4330700"/>
          <a:ext cx="3381375" cy="1403350"/>
        </p:xfrm>
        <a:graphic>
          <a:graphicData uri="http://schemas.openxmlformats.org/presentationml/2006/ole">
            <mc:AlternateContent xmlns:mc="http://schemas.openxmlformats.org/markup-compatibility/2006">
              <mc:Choice xmlns:v="urn:schemas-microsoft-com:vml" Requires="v">
                <p:oleObj spid="_x0000_s112658" name="Equation" r:id="rId7" imgW="841320" imgH="342720" progId="">
                  <p:embed/>
                </p:oleObj>
              </mc:Choice>
              <mc:Fallback>
                <p:oleObj name="Equation" r:id="rId7" imgW="841320" imgH="342720" progId="">
                  <p:embed/>
                  <p:pic>
                    <p:nvPicPr>
                      <p:cNvPr id="0" name="Object 106" descr="image36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0338" y="4330700"/>
                        <a:ext cx="3381375" cy="1403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08654" name="Group 110"/>
          <p:cNvGrpSpPr/>
          <p:nvPr/>
        </p:nvGrpSpPr>
        <p:grpSpPr bwMode="auto">
          <a:xfrm>
            <a:off x="1476375" y="1700213"/>
            <a:ext cx="5688013" cy="865187"/>
            <a:chOff x="930" y="1207"/>
            <a:chExt cx="3583" cy="545"/>
          </a:xfrm>
        </p:grpSpPr>
        <p:sp>
          <p:nvSpPr>
            <p:cNvPr id="94218" name="Rectangle 13"/>
            <p:cNvSpPr>
              <a:spLocks noChangeArrowheads="1"/>
            </p:cNvSpPr>
            <p:nvPr/>
          </p:nvSpPr>
          <p:spPr bwMode="auto">
            <a:xfrm>
              <a:off x="1796" y="1253"/>
              <a:ext cx="27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600" b="1">
                  <a:solidFill>
                    <a:srgbClr val="FFFF00"/>
                  </a:solidFill>
                  <a:latin typeface="Bookman Old Style" panose="02050604050505020204" pitchFamily="18" charset="0"/>
                </a:rPr>
                <a:t>传导电流产生的磁场</a:t>
              </a:r>
            </a:p>
          </p:txBody>
        </p:sp>
        <p:sp>
          <p:nvSpPr>
            <p:cNvPr id="94219" name="Line 14"/>
            <p:cNvSpPr>
              <a:spLocks noChangeShapeType="1"/>
            </p:cNvSpPr>
            <p:nvPr/>
          </p:nvSpPr>
          <p:spPr bwMode="auto">
            <a:xfrm>
              <a:off x="1359" y="1446"/>
              <a:ext cx="432" cy="0"/>
            </a:xfrm>
            <a:prstGeom prst="line">
              <a:avLst/>
            </a:prstGeom>
            <a:noFill/>
            <a:ln w="12700">
              <a:solidFill>
                <a:srgbClr val="FFFF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94220" name="Object 109"/>
            <p:cNvGraphicFramePr>
              <a:graphicFrameLocks noChangeAspect="1"/>
            </p:cNvGraphicFramePr>
            <p:nvPr/>
          </p:nvGraphicFramePr>
          <p:xfrm>
            <a:off x="930" y="1207"/>
            <a:ext cx="437" cy="545"/>
          </p:xfrm>
          <a:graphic>
            <a:graphicData uri="http://schemas.openxmlformats.org/presentationml/2006/ole">
              <mc:AlternateContent xmlns:mc="http://schemas.openxmlformats.org/markup-compatibility/2006">
                <mc:Choice xmlns:v="urn:schemas-microsoft-com:vml" Requires="v">
                  <p:oleObj spid="_x0000_s112659" name="Equation" r:id="rId9" imgW="4876800" imgH="6096000" progId="">
                    <p:embed/>
                  </p:oleObj>
                </mc:Choice>
                <mc:Fallback>
                  <p:oleObj name="Equation" r:id="rId9" imgW="4876800" imgH="6096000" progId="">
                    <p:embed/>
                    <p:pic>
                      <p:nvPicPr>
                        <p:cNvPr id="0" name="Object 109" descr="image36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0" y="1207"/>
                          <a:ext cx="437" cy="5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08656" name="Group 112"/>
          <p:cNvGrpSpPr/>
          <p:nvPr/>
        </p:nvGrpSpPr>
        <p:grpSpPr bwMode="auto">
          <a:xfrm>
            <a:off x="1428750" y="2636838"/>
            <a:ext cx="5951538" cy="808037"/>
            <a:chOff x="997" y="1832"/>
            <a:chExt cx="3749" cy="509"/>
          </a:xfrm>
        </p:grpSpPr>
        <p:sp>
          <p:nvSpPr>
            <p:cNvPr id="94215" name="Rectangle 19"/>
            <p:cNvSpPr>
              <a:spLocks noChangeArrowheads="1"/>
            </p:cNvSpPr>
            <p:nvPr/>
          </p:nvSpPr>
          <p:spPr bwMode="auto">
            <a:xfrm>
              <a:off x="2029" y="1842"/>
              <a:ext cx="27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600" b="1">
                  <a:solidFill>
                    <a:srgbClr val="FFFF00"/>
                  </a:solidFill>
                  <a:latin typeface="Bookman Old Style" panose="02050604050505020204" pitchFamily="18" charset="0"/>
                </a:rPr>
                <a:t>位移电流产生的磁场</a:t>
              </a:r>
            </a:p>
          </p:txBody>
        </p:sp>
        <p:sp>
          <p:nvSpPr>
            <p:cNvPr id="94216" name="Line 20"/>
            <p:cNvSpPr>
              <a:spLocks noChangeShapeType="1"/>
            </p:cNvSpPr>
            <p:nvPr/>
          </p:nvSpPr>
          <p:spPr bwMode="auto">
            <a:xfrm>
              <a:off x="1511" y="2078"/>
              <a:ext cx="432" cy="0"/>
            </a:xfrm>
            <a:prstGeom prst="line">
              <a:avLst/>
            </a:prstGeom>
            <a:noFill/>
            <a:ln w="12700">
              <a:solidFill>
                <a:srgbClr val="FFFF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94217" name="Object 111"/>
            <p:cNvGraphicFramePr>
              <a:graphicFrameLocks noChangeAspect="1"/>
            </p:cNvGraphicFramePr>
            <p:nvPr/>
          </p:nvGraphicFramePr>
          <p:xfrm>
            <a:off x="997" y="1832"/>
            <a:ext cx="432" cy="509"/>
          </p:xfrm>
          <a:graphic>
            <a:graphicData uri="http://schemas.openxmlformats.org/presentationml/2006/ole">
              <mc:AlternateContent xmlns:mc="http://schemas.openxmlformats.org/markup-compatibility/2006">
                <mc:Choice xmlns:v="urn:schemas-microsoft-com:vml" Requires="v">
                  <p:oleObj spid="_x0000_s112660" name="Equation" r:id="rId11" imgW="5181600" imgH="6096000" progId="">
                    <p:embed/>
                  </p:oleObj>
                </mc:Choice>
                <mc:Fallback>
                  <p:oleObj name="Equation" r:id="rId11" imgW="5181600" imgH="6096000" progId="">
                    <p:embed/>
                    <p:pic>
                      <p:nvPicPr>
                        <p:cNvPr id="0" name="Object 111" descr="image36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7" y="1832"/>
                          <a:ext cx="432" cy="5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08648"/>
                                        </p:tgtEl>
                                        <p:attrNameLst>
                                          <p:attrName>style.visibility</p:attrName>
                                        </p:attrNameLst>
                                      </p:cBhvr>
                                      <p:to>
                                        <p:strVal val="visible"/>
                                      </p:to>
                                    </p:set>
                                    <p:animEffect transition="in" filter="strips(downRight)">
                                      <p:cBhvr>
                                        <p:cTn id="7" dur="500"/>
                                        <p:tgtEl>
                                          <p:spTgt spid="10864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08654"/>
                                        </p:tgtEl>
                                        <p:attrNameLst>
                                          <p:attrName>style.visibility</p:attrName>
                                        </p:attrNameLst>
                                      </p:cBhvr>
                                      <p:to>
                                        <p:strVal val="visible"/>
                                      </p:to>
                                    </p:set>
                                    <p:animEffect transition="in" filter="box(in)">
                                      <p:cBhvr>
                                        <p:cTn id="12" dur="500"/>
                                        <p:tgtEl>
                                          <p:spTgt spid="108654"/>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08656"/>
                                        </p:tgtEl>
                                        <p:attrNameLst>
                                          <p:attrName>style.visibility</p:attrName>
                                        </p:attrNameLst>
                                      </p:cBhvr>
                                      <p:to>
                                        <p:strVal val="visible"/>
                                      </p:to>
                                    </p:set>
                                    <p:animEffect transition="in" filter="box(in)">
                                      <p:cBhvr>
                                        <p:cTn id="17" dur="500"/>
                                        <p:tgtEl>
                                          <p:spTgt spid="108656"/>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108649"/>
                                        </p:tgtEl>
                                        <p:attrNameLst>
                                          <p:attrName>style.visibility</p:attrName>
                                        </p:attrNameLst>
                                      </p:cBhvr>
                                      <p:to>
                                        <p:strVal val="visible"/>
                                      </p:to>
                                    </p:set>
                                    <p:animEffect transition="in" filter="strips(downRight)">
                                      <p:cBhvr>
                                        <p:cTn id="22" dur="500"/>
                                        <p:tgtEl>
                                          <p:spTgt spid="108649"/>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108650"/>
                                        </p:tgtEl>
                                        <p:attrNameLst>
                                          <p:attrName>style.visibility</p:attrName>
                                        </p:attrNameLst>
                                      </p:cBhvr>
                                      <p:to>
                                        <p:strVal val="visible"/>
                                      </p:to>
                                    </p:set>
                                    <p:animEffect transition="in" filter="strips(downRight)">
                                      <p:cBhvr>
                                        <p:cTn id="27" dur="500"/>
                                        <p:tgtEl>
                                          <p:spTgt spid="1086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67940" name="Object 4"/>
          <p:cNvGraphicFramePr>
            <a:graphicFrameLocks noChangeAspect="1"/>
          </p:cNvGraphicFramePr>
          <p:nvPr/>
        </p:nvGraphicFramePr>
        <p:xfrm>
          <a:off x="985838" y="1404938"/>
          <a:ext cx="2217737" cy="792162"/>
        </p:xfrm>
        <a:graphic>
          <a:graphicData uri="http://schemas.openxmlformats.org/presentationml/2006/ole">
            <mc:AlternateContent xmlns:mc="http://schemas.openxmlformats.org/markup-compatibility/2006">
              <mc:Choice xmlns:v="urn:schemas-microsoft-com:vml" Requires="v">
                <p:oleObj spid="_x0000_s113677" name="Equation" r:id="rId3" imgW="678240" imgH="236520" progId="">
                  <p:embed/>
                </p:oleObj>
              </mc:Choice>
              <mc:Fallback>
                <p:oleObj name="Equation" r:id="rId3" imgW="678240" imgH="236520" progId="">
                  <p:embed/>
                  <p:pic>
                    <p:nvPicPr>
                      <p:cNvPr id="0" name="Object 4" descr="image3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5838" y="1404938"/>
                        <a:ext cx="2217737" cy="792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7941" name="Object 5"/>
          <p:cNvGraphicFramePr>
            <a:graphicFrameLocks noChangeAspect="1"/>
          </p:cNvGraphicFramePr>
          <p:nvPr/>
        </p:nvGraphicFramePr>
        <p:xfrm>
          <a:off x="971550" y="2339975"/>
          <a:ext cx="1944688" cy="795338"/>
        </p:xfrm>
        <a:graphic>
          <a:graphicData uri="http://schemas.openxmlformats.org/presentationml/2006/ole">
            <mc:AlternateContent xmlns:mc="http://schemas.openxmlformats.org/markup-compatibility/2006">
              <mc:Choice xmlns:v="urn:schemas-microsoft-com:vml" Requires="v">
                <p:oleObj spid="_x0000_s113678" name="公式" r:id="rId5" imgW="596520" imgH="236520" progId="Equation.3">
                  <p:embed/>
                </p:oleObj>
              </mc:Choice>
              <mc:Fallback>
                <p:oleObj name="公式" r:id="rId5" imgW="596520" imgH="236520" progId="Equation.3">
                  <p:embed/>
                  <p:pic>
                    <p:nvPicPr>
                      <p:cNvPr id="0" name="Object 5" descr="image36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550" y="2339975"/>
                        <a:ext cx="1944688" cy="795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7942" name="Object 6"/>
          <p:cNvGraphicFramePr>
            <a:graphicFrameLocks noChangeAspect="1"/>
          </p:cNvGraphicFramePr>
          <p:nvPr/>
        </p:nvGraphicFramePr>
        <p:xfrm>
          <a:off x="1030288" y="4284663"/>
          <a:ext cx="6781800" cy="1231900"/>
        </p:xfrm>
        <a:graphic>
          <a:graphicData uri="http://schemas.openxmlformats.org/presentationml/2006/ole">
            <mc:AlternateContent xmlns:mc="http://schemas.openxmlformats.org/markup-compatibility/2006">
              <mc:Choice xmlns:v="urn:schemas-microsoft-com:vml" Requires="v">
                <p:oleObj spid="_x0000_s113679" name="Equation" r:id="rId7" imgW="2140560" imgH="375120" progId="">
                  <p:embed/>
                </p:oleObj>
              </mc:Choice>
              <mc:Fallback>
                <p:oleObj name="Equation" r:id="rId7" imgW="2140560" imgH="375120" progId="">
                  <p:embed/>
                  <p:pic>
                    <p:nvPicPr>
                      <p:cNvPr id="0" name="Object 6" descr="image36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0288" y="4284663"/>
                        <a:ext cx="6781800" cy="1231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7943" name="Object 7"/>
          <p:cNvGraphicFramePr>
            <a:graphicFrameLocks noChangeAspect="1"/>
          </p:cNvGraphicFramePr>
          <p:nvPr/>
        </p:nvGraphicFramePr>
        <p:xfrm>
          <a:off x="1020763" y="3132138"/>
          <a:ext cx="3551237" cy="1182687"/>
        </p:xfrm>
        <a:graphic>
          <a:graphicData uri="http://schemas.openxmlformats.org/presentationml/2006/ole">
            <mc:AlternateContent xmlns:mc="http://schemas.openxmlformats.org/markup-compatibility/2006">
              <mc:Choice xmlns:v="urn:schemas-microsoft-com:vml" Requires="v">
                <p:oleObj spid="_x0000_s113680" name="Equation" r:id="rId9" imgW="1160280" imgH="375120" progId="">
                  <p:embed/>
                </p:oleObj>
              </mc:Choice>
              <mc:Fallback>
                <p:oleObj name="Equation" r:id="rId9" imgW="1160280" imgH="375120" progId="">
                  <p:embed/>
                  <p:pic>
                    <p:nvPicPr>
                      <p:cNvPr id="0" name="Object 7" descr="image36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0763" y="3132138"/>
                        <a:ext cx="3551237" cy="118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7944" name="Text Box 8"/>
          <p:cNvSpPr txBox="1">
            <a:spLocks noChangeArrowheads="1"/>
          </p:cNvSpPr>
          <p:nvPr/>
        </p:nvSpPr>
        <p:spPr bwMode="auto">
          <a:xfrm>
            <a:off x="971550" y="484188"/>
            <a:ext cx="62642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3600">
                <a:latin typeface="黑体" panose="02010609060101010101" pitchFamily="49" charset="-122"/>
                <a:ea typeface="黑体" panose="02010609060101010101" pitchFamily="49" charset="-122"/>
                <a:cs typeface="Times New Roman" panose="02020603050405020304" pitchFamily="18" charset="0"/>
              </a:rPr>
              <a:t>麦克斯韦方程组的积分形式：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7944"/>
                                        </p:tgtEl>
                                        <p:attrNameLst>
                                          <p:attrName>style.visibility</p:attrName>
                                        </p:attrNameLst>
                                      </p:cBhvr>
                                      <p:to>
                                        <p:strVal val="visible"/>
                                      </p:to>
                                    </p:set>
                                    <p:animEffect transition="in" filter="wipe(left)">
                                      <p:cBhvr>
                                        <p:cTn id="7" dur="500"/>
                                        <p:tgtEl>
                                          <p:spTgt spid="167944"/>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67940"/>
                                        </p:tgtEl>
                                        <p:attrNameLst>
                                          <p:attrName>style.visibility</p:attrName>
                                        </p:attrNameLst>
                                      </p:cBhvr>
                                      <p:to>
                                        <p:strVal val="visible"/>
                                      </p:to>
                                    </p:set>
                                    <p:animEffect transition="in" filter="strips(downRight)">
                                      <p:cBhvr>
                                        <p:cTn id="12" dur="500"/>
                                        <p:tgtEl>
                                          <p:spTgt spid="167940"/>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167941"/>
                                        </p:tgtEl>
                                        <p:attrNameLst>
                                          <p:attrName>style.visibility</p:attrName>
                                        </p:attrNameLst>
                                      </p:cBhvr>
                                      <p:to>
                                        <p:strVal val="visible"/>
                                      </p:to>
                                    </p:set>
                                    <p:animEffect transition="in" filter="strips(downRight)">
                                      <p:cBhvr>
                                        <p:cTn id="17" dur="500"/>
                                        <p:tgtEl>
                                          <p:spTgt spid="167941"/>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167943"/>
                                        </p:tgtEl>
                                        <p:attrNameLst>
                                          <p:attrName>style.visibility</p:attrName>
                                        </p:attrNameLst>
                                      </p:cBhvr>
                                      <p:to>
                                        <p:strVal val="visible"/>
                                      </p:to>
                                    </p:set>
                                    <p:animEffect transition="in" filter="strips(downRight)">
                                      <p:cBhvr>
                                        <p:cTn id="22" dur="500"/>
                                        <p:tgtEl>
                                          <p:spTgt spid="167943"/>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nodeType="clickEffect">
                                  <p:stCondLst>
                                    <p:cond delay="0"/>
                                  </p:stCondLst>
                                  <p:childTnLst>
                                    <p:set>
                                      <p:cBhvr>
                                        <p:cTn id="26" dur="1" fill="hold">
                                          <p:stCondLst>
                                            <p:cond delay="0"/>
                                          </p:stCondLst>
                                        </p:cTn>
                                        <p:tgtEl>
                                          <p:spTgt spid="167942"/>
                                        </p:tgtEl>
                                        <p:attrNameLst>
                                          <p:attrName>style.visibility</p:attrName>
                                        </p:attrNameLst>
                                      </p:cBhvr>
                                      <p:to>
                                        <p:strVal val="visible"/>
                                      </p:to>
                                    </p:set>
                                    <p:animEffect transition="in" filter="box(out)">
                                      <p:cBhvr>
                                        <p:cTn id="27" dur="500"/>
                                        <p:tgtEl>
                                          <p:spTgt spid="1679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44" grpId="0"/>
    </p:bldLst>
  </p:timing>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0594" name="Rectangle 2"/>
          <p:cNvSpPr>
            <a:spLocks noChangeArrowheads="1"/>
          </p:cNvSpPr>
          <p:nvPr/>
        </p:nvSpPr>
        <p:spPr bwMode="auto">
          <a:xfrm>
            <a:off x="288925" y="379413"/>
            <a:ext cx="5689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600" b="1">
                <a:solidFill>
                  <a:srgbClr val="FFFF00"/>
                </a:solidFill>
                <a:latin typeface="Bookman Old Style" panose="02050604050505020204" pitchFamily="18" charset="0"/>
              </a:rPr>
              <a:t>麦克斯韦方程的微分形式：</a:t>
            </a:r>
          </a:p>
        </p:txBody>
      </p:sp>
      <p:graphicFrame>
        <p:nvGraphicFramePr>
          <p:cNvPr id="110689" name="Object 97"/>
          <p:cNvGraphicFramePr>
            <a:graphicFrameLocks noChangeAspect="1"/>
          </p:cNvGraphicFramePr>
          <p:nvPr/>
        </p:nvGraphicFramePr>
        <p:xfrm>
          <a:off x="2051050" y="1341438"/>
          <a:ext cx="1628775" cy="654050"/>
        </p:xfrm>
        <a:graphic>
          <a:graphicData uri="http://schemas.openxmlformats.org/presentationml/2006/ole">
            <mc:AlternateContent xmlns:mc="http://schemas.openxmlformats.org/markup-compatibility/2006">
              <mc:Choice xmlns:v="urn:schemas-microsoft-com:vml" Requires="v">
                <p:oleObj spid="_x0000_s114701" name="公式" r:id="rId3" imgW="498240" imgH="187560" progId="Equation.3">
                  <p:embed/>
                </p:oleObj>
              </mc:Choice>
              <mc:Fallback>
                <p:oleObj name="公式" r:id="rId3" imgW="498240" imgH="187560" progId="Equation.3">
                  <p:embed/>
                  <p:pic>
                    <p:nvPicPr>
                      <p:cNvPr id="0" name="Object 97" descr="image36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1341438"/>
                        <a:ext cx="1628775" cy="654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0690" name="Object 98"/>
          <p:cNvGraphicFramePr>
            <a:graphicFrameLocks noChangeAspect="1"/>
          </p:cNvGraphicFramePr>
          <p:nvPr/>
        </p:nvGraphicFramePr>
        <p:xfrm>
          <a:off x="2093913" y="2133600"/>
          <a:ext cx="1527175" cy="587375"/>
        </p:xfrm>
        <a:graphic>
          <a:graphicData uri="http://schemas.openxmlformats.org/presentationml/2006/ole">
            <mc:AlternateContent xmlns:mc="http://schemas.openxmlformats.org/markup-compatibility/2006">
              <mc:Choice xmlns:v="urn:schemas-microsoft-com:vml" Requires="v">
                <p:oleObj spid="_x0000_s114702" name="公式" r:id="rId5" imgW="465840" imgH="171360" progId="Equation.3">
                  <p:embed/>
                </p:oleObj>
              </mc:Choice>
              <mc:Fallback>
                <p:oleObj name="公式" r:id="rId5" imgW="465840" imgH="171360" progId="Equation.3">
                  <p:embed/>
                  <p:pic>
                    <p:nvPicPr>
                      <p:cNvPr id="0" name="Object 98" descr="image36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3913" y="2133600"/>
                        <a:ext cx="1527175" cy="587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0692" name="Object 100"/>
          <p:cNvGraphicFramePr>
            <a:graphicFrameLocks noChangeAspect="1"/>
          </p:cNvGraphicFramePr>
          <p:nvPr/>
        </p:nvGraphicFramePr>
        <p:xfrm>
          <a:off x="2008188" y="2852738"/>
          <a:ext cx="1873250" cy="1182687"/>
        </p:xfrm>
        <a:graphic>
          <a:graphicData uri="http://schemas.openxmlformats.org/presentationml/2006/ole">
            <mc:AlternateContent xmlns:mc="http://schemas.openxmlformats.org/markup-compatibility/2006">
              <mc:Choice xmlns:v="urn:schemas-microsoft-com:vml" Requires="v">
                <p:oleObj spid="_x0000_s114703" name="公式" r:id="rId7" imgW="604440" imgH="375120" progId="Equation.3">
                  <p:embed/>
                </p:oleObj>
              </mc:Choice>
              <mc:Fallback>
                <p:oleObj name="公式" r:id="rId7" imgW="604440" imgH="375120" progId="Equation.3">
                  <p:embed/>
                  <p:pic>
                    <p:nvPicPr>
                      <p:cNvPr id="0" name="Object 100" descr="image37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08188" y="2852738"/>
                        <a:ext cx="1873250" cy="118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0693" name="Object 101"/>
          <p:cNvGraphicFramePr>
            <a:graphicFrameLocks noChangeAspect="1"/>
          </p:cNvGraphicFramePr>
          <p:nvPr/>
        </p:nvGraphicFramePr>
        <p:xfrm>
          <a:off x="1936750" y="3902075"/>
          <a:ext cx="2693988" cy="1182688"/>
        </p:xfrm>
        <a:graphic>
          <a:graphicData uri="http://schemas.openxmlformats.org/presentationml/2006/ole">
            <mc:AlternateContent xmlns:mc="http://schemas.openxmlformats.org/markup-compatibility/2006">
              <mc:Choice xmlns:v="urn:schemas-microsoft-com:vml" Requires="v">
                <p:oleObj spid="_x0000_s114704" name="公式" r:id="rId9" imgW="874080" imgH="375120" progId="Equation.3">
                  <p:embed/>
                </p:oleObj>
              </mc:Choice>
              <mc:Fallback>
                <p:oleObj name="公式" r:id="rId9" imgW="874080" imgH="375120" progId="Equation.3">
                  <p:embed/>
                  <p:pic>
                    <p:nvPicPr>
                      <p:cNvPr id="0" name="Object 101" descr="image37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36750" y="3902075"/>
                        <a:ext cx="2693988" cy="1182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10697" name="Group 105"/>
          <p:cNvGrpSpPr/>
          <p:nvPr/>
        </p:nvGrpSpPr>
        <p:grpSpPr bwMode="auto">
          <a:xfrm>
            <a:off x="3995738" y="1700213"/>
            <a:ext cx="2387600" cy="720725"/>
            <a:chOff x="2517" y="1071"/>
            <a:chExt cx="1504" cy="454"/>
          </a:xfrm>
        </p:grpSpPr>
        <p:sp>
          <p:nvSpPr>
            <p:cNvPr id="96268" name="Line 102"/>
            <p:cNvSpPr>
              <a:spLocks noChangeShapeType="1"/>
            </p:cNvSpPr>
            <p:nvPr/>
          </p:nvSpPr>
          <p:spPr bwMode="auto">
            <a:xfrm>
              <a:off x="2517" y="1071"/>
              <a:ext cx="544" cy="18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69" name="Line 103"/>
            <p:cNvSpPr>
              <a:spLocks noChangeShapeType="1"/>
            </p:cNvSpPr>
            <p:nvPr/>
          </p:nvSpPr>
          <p:spPr bwMode="auto">
            <a:xfrm flipV="1">
              <a:off x="2517" y="1253"/>
              <a:ext cx="545" cy="27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70" name="Text Box 104"/>
            <p:cNvSpPr txBox="1">
              <a:spLocks noChangeArrowheads="1"/>
            </p:cNvSpPr>
            <p:nvPr/>
          </p:nvSpPr>
          <p:spPr bwMode="auto">
            <a:xfrm>
              <a:off x="3107" y="1086"/>
              <a:ext cx="91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a:solidFill>
                    <a:srgbClr val="FFFF00"/>
                  </a:solidFill>
                </a:rPr>
                <a:t>散度    </a:t>
              </a:r>
            </a:p>
          </p:txBody>
        </p:sp>
      </p:grpSp>
      <p:grpSp>
        <p:nvGrpSpPr>
          <p:cNvPr id="110699" name="Group 107"/>
          <p:cNvGrpSpPr/>
          <p:nvPr/>
        </p:nvGrpSpPr>
        <p:grpSpPr bwMode="auto">
          <a:xfrm>
            <a:off x="4716463" y="3573463"/>
            <a:ext cx="2387600" cy="720725"/>
            <a:chOff x="2517" y="1071"/>
            <a:chExt cx="1504" cy="454"/>
          </a:xfrm>
        </p:grpSpPr>
        <p:sp>
          <p:nvSpPr>
            <p:cNvPr id="96265" name="Line 108"/>
            <p:cNvSpPr>
              <a:spLocks noChangeShapeType="1"/>
            </p:cNvSpPr>
            <p:nvPr/>
          </p:nvSpPr>
          <p:spPr bwMode="auto">
            <a:xfrm>
              <a:off x="2517" y="1071"/>
              <a:ext cx="544" cy="18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66" name="Line 109"/>
            <p:cNvSpPr>
              <a:spLocks noChangeShapeType="1"/>
            </p:cNvSpPr>
            <p:nvPr/>
          </p:nvSpPr>
          <p:spPr bwMode="auto">
            <a:xfrm flipV="1">
              <a:off x="2517" y="1253"/>
              <a:ext cx="545" cy="27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67" name="Text Box 110"/>
            <p:cNvSpPr txBox="1">
              <a:spLocks noChangeArrowheads="1"/>
            </p:cNvSpPr>
            <p:nvPr/>
          </p:nvSpPr>
          <p:spPr bwMode="auto">
            <a:xfrm>
              <a:off x="3107" y="1086"/>
              <a:ext cx="91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a:solidFill>
                    <a:srgbClr val="FFFF00"/>
                  </a:solidFill>
                </a:rPr>
                <a:t>旋度    </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0594">
                                            <p:txEl>
                                              <p:pRg st="0" end="0"/>
                                            </p:txEl>
                                          </p:spTgt>
                                        </p:tgtEl>
                                        <p:attrNameLst>
                                          <p:attrName>style.visibility</p:attrName>
                                        </p:attrNameLst>
                                      </p:cBhvr>
                                      <p:to>
                                        <p:strVal val="visible"/>
                                      </p:to>
                                    </p:set>
                                    <p:animEffect transition="in" filter="wipe(left)">
                                      <p:cBhvr>
                                        <p:cTn id="7" dur="500"/>
                                        <p:tgtEl>
                                          <p:spTgt spid="11059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10689"/>
                                        </p:tgtEl>
                                        <p:attrNameLst>
                                          <p:attrName>style.visibility</p:attrName>
                                        </p:attrNameLst>
                                      </p:cBhvr>
                                      <p:to>
                                        <p:strVal val="visible"/>
                                      </p:to>
                                    </p:set>
                                    <p:animEffect transition="in" filter="strips(downRight)">
                                      <p:cBhvr>
                                        <p:cTn id="12" dur="500"/>
                                        <p:tgtEl>
                                          <p:spTgt spid="110689"/>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110690"/>
                                        </p:tgtEl>
                                        <p:attrNameLst>
                                          <p:attrName>style.visibility</p:attrName>
                                        </p:attrNameLst>
                                      </p:cBhvr>
                                      <p:to>
                                        <p:strVal val="visible"/>
                                      </p:to>
                                    </p:set>
                                    <p:animEffect transition="in" filter="strips(downRight)">
                                      <p:cBhvr>
                                        <p:cTn id="17" dur="500"/>
                                        <p:tgtEl>
                                          <p:spTgt spid="110690"/>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110692"/>
                                        </p:tgtEl>
                                        <p:attrNameLst>
                                          <p:attrName>style.visibility</p:attrName>
                                        </p:attrNameLst>
                                      </p:cBhvr>
                                      <p:to>
                                        <p:strVal val="visible"/>
                                      </p:to>
                                    </p:set>
                                    <p:animEffect transition="in" filter="strips(downRight)">
                                      <p:cBhvr>
                                        <p:cTn id="22" dur="500"/>
                                        <p:tgtEl>
                                          <p:spTgt spid="110692"/>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110693"/>
                                        </p:tgtEl>
                                        <p:attrNameLst>
                                          <p:attrName>style.visibility</p:attrName>
                                        </p:attrNameLst>
                                      </p:cBhvr>
                                      <p:to>
                                        <p:strVal val="visible"/>
                                      </p:to>
                                    </p:set>
                                    <p:animEffect transition="in" filter="strips(downRight)">
                                      <p:cBhvr>
                                        <p:cTn id="27" dur="500"/>
                                        <p:tgtEl>
                                          <p:spTgt spid="11069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10697"/>
                                        </p:tgtEl>
                                        <p:attrNameLst>
                                          <p:attrName>style.visibility</p:attrName>
                                        </p:attrNameLst>
                                      </p:cBhvr>
                                      <p:to>
                                        <p:strVal val="visible"/>
                                      </p:to>
                                    </p:set>
                                    <p:animEffect transition="in" filter="blinds(horizontal)">
                                      <p:cBhvr>
                                        <p:cTn id="32" dur="500"/>
                                        <p:tgtEl>
                                          <p:spTgt spid="11069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10699"/>
                                        </p:tgtEl>
                                        <p:attrNameLst>
                                          <p:attrName>style.visibility</p:attrName>
                                        </p:attrNameLst>
                                      </p:cBhvr>
                                      <p:to>
                                        <p:strVal val="visible"/>
                                      </p:to>
                                    </p:set>
                                    <p:animEffect transition="in" filter="blinds(horizontal)">
                                      <p:cBhvr>
                                        <p:cTn id="37" dur="500"/>
                                        <p:tgtEl>
                                          <p:spTgt spid="1106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4" grpId="0" build="p" autoUpdateAnimBg="0" advAuto="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92162" name="Group 2"/>
          <p:cNvGrpSpPr/>
          <p:nvPr/>
        </p:nvGrpSpPr>
        <p:grpSpPr bwMode="auto">
          <a:xfrm>
            <a:off x="1833563" y="5340350"/>
            <a:ext cx="2052637" cy="800100"/>
            <a:chOff x="1155" y="3364"/>
            <a:chExt cx="1293" cy="504"/>
          </a:xfrm>
        </p:grpSpPr>
        <p:sp>
          <p:nvSpPr>
            <p:cNvPr id="19700" name="Text Box 3"/>
            <p:cNvSpPr txBox="1">
              <a:spLocks noChangeArrowheads="1"/>
            </p:cNvSpPr>
            <p:nvPr/>
          </p:nvSpPr>
          <p:spPr bwMode="auto">
            <a:xfrm>
              <a:off x="1344" y="3408"/>
              <a:ext cx="88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3600" b="1">
                  <a:latin typeface="Bookman Old Style" panose="02050604050505020204" pitchFamily="18" charset="0"/>
                </a:rPr>
                <a:t>回路</a:t>
              </a:r>
              <a:r>
                <a:rPr kumimoji="1" lang="en-US" altLang="zh-CN" sz="3600" b="1">
                  <a:latin typeface="Bookman Old Style" panose="02050604050505020204" pitchFamily="18" charset="0"/>
                </a:rPr>
                <a:t>2</a:t>
              </a:r>
              <a:endParaRPr kumimoji="1" lang="en-US" altLang="zh-CN" sz="3600" b="1">
                <a:solidFill>
                  <a:srgbClr val="0000FF"/>
                </a:solidFill>
                <a:latin typeface="Bookman Old Style" panose="02050604050505020204" pitchFamily="18" charset="0"/>
              </a:endParaRPr>
            </a:p>
          </p:txBody>
        </p:sp>
        <p:sp>
          <p:nvSpPr>
            <p:cNvPr id="19701" name="Arc 4"/>
            <p:cNvSpPr/>
            <p:nvPr/>
          </p:nvSpPr>
          <p:spPr bwMode="auto">
            <a:xfrm>
              <a:off x="1155" y="3364"/>
              <a:ext cx="1293" cy="504"/>
            </a:xfrm>
            <a:custGeom>
              <a:avLst/>
              <a:gdLst>
                <a:gd name="T0" fmla="*/ 231 w 43200"/>
                <a:gd name="T1" fmla="*/ 464 h 41393"/>
                <a:gd name="T2" fmla="*/ 905 w 43200"/>
                <a:gd name="T3" fmla="*/ 504 h 41393"/>
                <a:gd name="T4" fmla="*/ 647 w 43200"/>
                <a:gd name="T5" fmla="*/ 263 h 41393"/>
                <a:gd name="T6" fmla="*/ 0 60000 65536"/>
                <a:gd name="T7" fmla="*/ 0 60000 65536"/>
                <a:gd name="T8" fmla="*/ 0 60000 65536"/>
              </a:gdLst>
              <a:ahLst/>
              <a:cxnLst>
                <a:cxn ang="T6">
                  <a:pos x="T0" y="T1"/>
                </a:cxn>
                <a:cxn ang="T7">
                  <a:pos x="T2" y="T3"/>
                </a:cxn>
                <a:cxn ang="T8">
                  <a:pos x="T4" y="T5"/>
                </a:cxn>
              </a:cxnLst>
              <a:rect l="0" t="0" r="r" b="b"/>
              <a:pathLst>
                <a:path w="43200" h="41393" fill="none" extrusionOk="0">
                  <a:moveTo>
                    <a:pt x="7705" y="38137"/>
                  </a:moveTo>
                  <a:cubicBezTo>
                    <a:pt x="2820" y="34033"/>
                    <a:pt x="0" y="27979"/>
                    <a:pt x="0" y="21600"/>
                  </a:cubicBezTo>
                  <a:cubicBezTo>
                    <a:pt x="0" y="9670"/>
                    <a:pt x="9670" y="0"/>
                    <a:pt x="21600" y="0"/>
                  </a:cubicBezTo>
                  <a:cubicBezTo>
                    <a:pt x="33529" y="0"/>
                    <a:pt x="43200" y="9670"/>
                    <a:pt x="43200" y="21600"/>
                  </a:cubicBezTo>
                  <a:cubicBezTo>
                    <a:pt x="43200" y="30185"/>
                    <a:pt x="38115" y="37955"/>
                    <a:pt x="30248" y="41393"/>
                  </a:cubicBezTo>
                </a:path>
                <a:path w="43200" h="41393" stroke="0" extrusionOk="0">
                  <a:moveTo>
                    <a:pt x="7705" y="38137"/>
                  </a:moveTo>
                  <a:cubicBezTo>
                    <a:pt x="2820" y="34033"/>
                    <a:pt x="0" y="27979"/>
                    <a:pt x="0" y="21600"/>
                  </a:cubicBezTo>
                  <a:cubicBezTo>
                    <a:pt x="0" y="9670"/>
                    <a:pt x="9670" y="0"/>
                    <a:pt x="21600" y="0"/>
                  </a:cubicBezTo>
                  <a:cubicBezTo>
                    <a:pt x="33529" y="0"/>
                    <a:pt x="43200" y="9670"/>
                    <a:pt x="43200" y="21600"/>
                  </a:cubicBezTo>
                  <a:cubicBezTo>
                    <a:pt x="43200" y="30185"/>
                    <a:pt x="38115" y="37955"/>
                    <a:pt x="30248" y="41393"/>
                  </a:cubicBezTo>
                  <a:lnTo>
                    <a:pt x="21600" y="21600"/>
                  </a:lnTo>
                  <a:lnTo>
                    <a:pt x="7705" y="38137"/>
                  </a:lnTo>
                  <a:close/>
                </a:path>
              </a:pathLst>
            </a:custGeom>
            <a:noFill/>
            <a:ln w="28575">
              <a:solidFill>
                <a:srgbClr val="00FF00"/>
              </a:solidFill>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165" name="Group 5"/>
          <p:cNvGrpSpPr/>
          <p:nvPr/>
        </p:nvGrpSpPr>
        <p:grpSpPr bwMode="auto">
          <a:xfrm>
            <a:off x="0" y="2209800"/>
            <a:ext cx="8991600" cy="4572000"/>
            <a:chOff x="0" y="1392"/>
            <a:chExt cx="5664" cy="2880"/>
          </a:xfrm>
        </p:grpSpPr>
        <p:grpSp>
          <p:nvGrpSpPr>
            <p:cNvPr id="19464" name="Group 6"/>
            <p:cNvGrpSpPr/>
            <p:nvPr/>
          </p:nvGrpSpPr>
          <p:grpSpPr bwMode="auto">
            <a:xfrm>
              <a:off x="3360" y="3471"/>
              <a:ext cx="1968" cy="567"/>
              <a:chOff x="1104" y="2841"/>
              <a:chExt cx="1968" cy="567"/>
            </a:xfrm>
          </p:grpSpPr>
          <p:sp>
            <p:nvSpPr>
              <p:cNvPr id="19645" name="Rectangle 7"/>
              <p:cNvSpPr>
                <a:spLocks noChangeArrowheads="1"/>
              </p:cNvSpPr>
              <p:nvPr/>
            </p:nvSpPr>
            <p:spPr bwMode="auto">
              <a:xfrm>
                <a:off x="1289" y="3039"/>
                <a:ext cx="1599" cy="227"/>
              </a:xfrm>
              <a:prstGeom prst="rect">
                <a:avLst/>
              </a:prstGeom>
              <a:solidFill>
                <a:srgbClr val="996633"/>
              </a:soli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646" name="Rectangle 8"/>
              <p:cNvSpPr>
                <a:spLocks noChangeArrowheads="1"/>
              </p:cNvSpPr>
              <p:nvPr/>
            </p:nvSpPr>
            <p:spPr bwMode="auto">
              <a:xfrm>
                <a:off x="1289" y="2869"/>
                <a:ext cx="1599" cy="57"/>
              </a:xfrm>
              <a:prstGeom prst="rect">
                <a:avLst/>
              </a:prstGeom>
              <a:solidFill>
                <a:srgbClr val="808080"/>
              </a:soli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647" name="Freeform 9"/>
              <p:cNvSpPr/>
              <p:nvPr/>
            </p:nvSpPr>
            <p:spPr bwMode="auto">
              <a:xfrm>
                <a:off x="2888" y="2841"/>
                <a:ext cx="184" cy="567"/>
              </a:xfrm>
              <a:custGeom>
                <a:avLst/>
                <a:gdLst>
                  <a:gd name="T0" fmla="*/ 0 w 432"/>
                  <a:gd name="T1" fmla="*/ 0 h 1056"/>
                  <a:gd name="T2" fmla="*/ 0 w 432"/>
                  <a:gd name="T3" fmla="*/ 567 h 1056"/>
                  <a:gd name="T4" fmla="*/ 184 w 432"/>
                  <a:gd name="T5" fmla="*/ 567 h 1056"/>
                  <a:gd name="T6" fmla="*/ 184 w 432"/>
                  <a:gd name="T7" fmla="*/ 515 h 1056"/>
                  <a:gd name="T8" fmla="*/ 41 w 432"/>
                  <a:gd name="T9" fmla="*/ 515 h 1056"/>
                  <a:gd name="T10" fmla="*/ 41 w 432"/>
                  <a:gd name="T11" fmla="*/ 0 h 1056"/>
                  <a:gd name="T12" fmla="*/ 0 w 432"/>
                  <a:gd name="T13" fmla="*/ 0 h 105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32" h="1056">
                    <a:moveTo>
                      <a:pt x="0" y="0"/>
                    </a:moveTo>
                    <a:lnTo>
                      <a:pt x="0" y="1056"/>
                    </a:lnTo>
                    <a:lnTo>
                      <a:pt x="432" y="1056"/>
                    </a:lnTo>
                    <a:lnTo>
                      <a:pt x="432" y="960"/>
                    </a:lnTo>
                    <a:lnTo>
                      <a:pt x="96" y="960"/>
                    </a:lnTo>
                    <a:lnTo>
                      <a:pt x="96" y="0"/>
                    </a:lnTo>
                    <a:lnTo>
                      <a:pt x="0" y="0"/>
                    </a:lnTo>
                    <a:close/>
                  </a:path>
                </a:pathLst>
              </a:custGeom>
              <a:solidFill>
                <a:srgbClr val="808080"/>
              </a:solidFill>
              <a:ln w="12700" cap="flat" cmpd="sng">
                <a:solidFill>
                  <a:srgbClr val="000000"/>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48" name="Freeform 10"/>
              <p:cNvSpPr/>
              <p:nvPr/>
            </p:nvSpPr>
            <p:spPr bwMode="auto">
              <a:xfrm flipH="1">
                <a:off x="1104" y="2841"/>
                <a:ext cx="185" cy="567"/>
              </a:xfrm>
              <a:custGeom>
                <a:avLst/>
                <a:gdLst>
                  <a:gd name="T0" fmla="*/ 0 w 432"/>
                  <a:gd name="T1" fmla="*/ 0 h 1056"/>
                  <a:gd name="T2" fmla="*/ 0 w 432"/>
                  <a:gd name="T3" fmla="*/ 567 h 1056"/>
                  <a:gd name="T4" fmla="*/ 185 w 432"/>
                  <a:gd name="T5" fmla="*/ 567 h 1056"/>
                  <a:gd name="T6" fmla="*/ 185 w 432"/>
                  <a:gd name="T7" fmla="*/ 515 h 1056"/>
                  <a:gd name="T8" fmla="*/ 41 w 432"/>
                  <a:gd name="T9" fmla="*/ 515 h 1056"/>
                  <a:gd name="T10" fmla="*/ 41 w 432"/>
                  <a:gd name="T11" fmla="*/ 0 h 1056"/>
                  <a:gd name="T12" fmla="*/ 0 w 432"/>
                  <a:gd name="T13" fmla="*/ 0 h 105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32" h="1056">
                    <a:moveTo>
                      <a:pt x="0" y="0"/>
                    </a:moveTo>
                    <a:lnTo>
                      <a:pt x="0" y="1056"/>
                    </a:lnTo>
                    <a:lnTo>
                      <a:pt x="432" y="1056"/>
                    </a:lnTo>
                    <a:lnTo>
                      <a:pt x="432" y="960"/>
                    </a:lnTo>
                    <a:lnTo>
                      <a:pt x="96" y="960"/>
                    </a:lnTo>
                    <a:lnTo>
                      <a:pt x="96" y="0"/>
                    </a:lnTo>
                    <a:lnTo>
                      <a:pt x="0" y="0"/>
                    </a:lnTo>
                    <a:close/>
                  </a:path>
                </a:pathLst>
              </a:custGeom>
              <a:solidFill>
                <a:srgbClr val="808080"/>
              </a:solidFill>
              <a:ln w="12700" cap="flat" cmpd="sng">
                <a:solidFill>
                  <a:srgbClr val="000000"/>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49" name="Line 11"/>
              <p:cNvSpPr>
                <a:spLocks noChangeShapeType="1"/>
              </p:cNvSpPr>
              <p:nvPr/>
            </p:nvSpPr>
            <p:spPr bwMode="auto">
              <a:xfrm>
                <a:off x="1319"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50" name="Line 12"/>
              <p:cNvSpPr>
                <a:spLocks noChangeShapeType="1"/>
              </p:cNvSpPr>
              <p:nvPr/>
            </p:nvSpPr>
            <p:spPr bwMode="auto">
              <a:xfrm>
                <a:off x="1350"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51" name="Line 13"/>
              <p:cNvSpPr>
                <a:spLocks noChangeShapeType="1"/>
              </p:cNvSpPr>
              <p:nvPr/>
            </p:nvSpPr>
            <p:spPr bwMode="auto">
              <a:xfrm>
                <a:off x="1381"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52" name="Line 14"/>
              <p:cNvSpPr>
                <a:spLocks noChangeShapeType="1"/>
              </p:cNvSpPr>
              <p:nvPr/>
            </p:nvSpPr>
            <p:spPr bwMode="auto">
              <a:xfrm>
                <a:off x="1412"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53" name="Line 15"/>
              <p:cNvSpPr>
                <a:spLocks noChangeShapeType="1"/>
              </p:cNvSpPr>
              <p:nvPr/>
            </p:nvSpPr>
            <p:spPr bwMode="auto">
              <a:xfrm>
                <a:off x="1442"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54" name="Line 16"/>
              <p:cNvSpPr>
                <a:spLocks noChangeShapeType="1"/>
              </p:cNvSpPr>
              <p:nvPr/>
            </p:nvSpPr>
            <p:spPr bwMode="auto">
              <a:xfrm>
                <a:off x="1473"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55" name="Line 17"/>
              <p:cNvSpPr>
                <a:spLocks noChangeShapeType="1"/>
              </p:cNvSpPr>
              <p:nvPr/>
            </p:nvSpPr>
            <p:spPr bwMode="auto">
              <a:xfrm>
                <a:off x="1504"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56" name="Line 18"/>
              <p:cNvSpPr>
                <a:spLocks noChangeShapeType="1"/>
              </p:cNvSpPr>
              <p:nvPr/>
            </p:nvSpPr>
            <p:spPr bwMode="auto">
              <a:xfrm>
                <a:off x="1535"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57" name="Line 19"/>
              <p:cNvSpPr>
                <a:spLocks noChangeShapeType="1"/>
              </p:cNvSpPr>
              <p:nvPr/>
            </p:nvSpPr>
            <p:spPr bwMode="auto">
              <a:xfrm>
                <a:off x="1565"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58" name="Line 20"/>
              <p:cNvSpPr>
                <a:spLocks noChangeShapeType="1"/>
              </p:cNvSpPr>
              <p:nvPr/>
            </p:nvSpPr>
            <p:spPr bwMode="auto">
              <a:xfrm>
                <a:off x="1596"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59" name="Line 21"/>
              <p:cNvSpPr>
                <a:spLocks noChangeShapeType="1"/>
              </p:cNvSpPr>
              <p:nvPr/>
            </p:nvSpPr>
            <p:spPr bwMode="auto">
              <a:xfrm>
                <a:off x="1627"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60" name="Line 22"/>
              <p:cNvSpPr>
                <a:spLocks noChangeShapeType="1"/>
              </p:cNvSpPr>
              <p:nvPr/>
            </p:nvSpPr>
            <p:spPr bwMode="auto">
              <a:xfrm>
                <a:off x="1658"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61" name="Line 23"/>
              <p:cNvSpPr>
                <a:spLocks noChangeShapeType="1"/>
              </p:cNvSpPr>
              <p:nvPr/>
            </p:nvSpPr>
            <p:spPr bwMode="auto">
              <a:xfrm>
                <a:off x="1688"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62" name="Line 24"/>
              <p:cNvSpPr>
                <a:spLocks noChangeShapeType="1"/>
              </p:cNvSpPr>
              <p:nvPr/>
            </p:nvSpPr>
            <p:spPr bwMode="auto">
              <a:xfrm>
                <a:off x="1719"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63" name="Line 25"/>
              <p:cNvSpPr>
                <a:spLocks noChangeShapeType="1"/>
              </p:cNvSpPr>
              <p:nvPr/>
            </p:nvSpPr>
            <p:spPr bwMode="auto">
              <a:xfrm>
                <a:off x="1750"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64" name="Line 26"/>
              <p:cNvSpPr>
                <a:spLocks noChangeShapeType="1"/>
              </p:cNvSpPr>
              <p:nvPr/>
            </p:nvSpPr>
            <p:spPr bwMode="auto">
              <a:xfrm>
                <a:off x="1781"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65" name="Line 27"/>
              <p:cNvSpPr>
                <a:spLocks noChangeShapeType="1"/>
              </p:cNvSpPr>
              <p:nvPr/>
            </p:nvSpPr>
            <p:spPr bwMode="auto">
              <a:xfrm>
                <a:off x="1811"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66" name="Line 28"/>
              <p:cNvSpPr>
                <a:spLocks noChangeShapeType="1"/>
              </p:cNvSpPr>
              <p:nvPr/>
            </p:nvSpPr>
            <p:spPr bwMode="auto">
              <a:xfrm>
                <a:off x="1842"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67" name="Line 29"/>
              <p:cNvSpPr>
                <a:spLocks noChangeShapeType="1"/>
              </p:cNvSpPr>
              <p:nvPr/>
            </p:nvSpPr>
            <p:spPr bwMode="auto">
              <a:xfrm>
                <a:off x="1873"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68" name="Line 30"/>
              <p:cNvSpPr>
                <a:spLocks noChangeShapeType="1"/>
              </p:cNvSpPr>
              <p:nvPr/>
            </p:nvSpPr>
            <p:spPr bwMode="auto">
              <a:xfrm>
                <a:off x="1904"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69" name="Line 31"/>
              <p:cNvSpPr>
                <a:spLocks noChangeShapeType="1"/>
              </p:cNvSpPr>
              <p:nvPr/>
            </p:nvSpPr>
            <p:spPr bwMode="auto">
              <a:xfrm>
                <a:off x="1934"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70" name="Line 32"/>
              <p:cNvSpPr>
                <a:spLocks noChangeShapeType="1"/>
              </p:cNvSpPr>
              <p:nvPr/>
            </p:nvSpPr>
            <p:spPr bwMode="auto">
              <a:xfrm>
                <a:off x="1965"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71" name="Line 33"/>
              <p:cNvSpPr>
                <a:spLocks noChangeShapeType="1"/>
              </p:cNvSpPr>
              <p:nvPr/>
            </p:nvSpPr>
            <p:spPr bwMode="auto">
              <a:xfrm>
                <a:off x="1996"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72" name="Line 34"/>
              <p:cNvSpPr>
                <a:spLocks noChangeShapeType="1"/>
              </p:cNvSpPr>
              <p:nvPr/>
            </p:nvSpPr>
            <p:spPr bwMode="auto">
              <a:xfrm>
                <a:off x="2027"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73" name="Line 35"/>
              <p:cNvSpPr>
                <a:spLocks noChangeShapeType="1"/>
              </p:cNvSpPr>
              <p:nvPr/>
            </p:nvSpPr>
            <p:spPr bwMode="auto">
              <a:xfrm>
                <a:off x="2057"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74" name="Line 36"/>
              <p:cNvSpPr>
                <a:spLocks noChangeShapeType="1"/>
              </p:cNvSpPr>
              <p:nvPr/>
            </p:nvSpPr>
            <p:spPr bwMode="auto">
              <a:xfrm>
                <a:off x="2088"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75" name="Line 37"/>
              <p:cNvSpPr>
                <a:spLocks noChangeShapeType="1"/>
              </p:cNvSpPr>
              <p:nvPr/>
            </p:nvSpPr>
            <p:spPr bwMode="auto">
              <a:xfrm>
                <a:off x="2119"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76" name="Line 38"/>
              <p:cNvSpPr>
                <a:spLocks noChangeShapeType="1"/>
              </p:cNvSpPr>
              <p:nvPr/>
            </p:nvSpPr>
            <p:spPr bwMode="auto">
              <a:xfrm>
                <a:off x="2150"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77" name="Line 39"/>
              <p:cNvSpPr>
                <a:spLocks noChangeShapeType="1"/>
              </p:cNvSpPr>
              <p:nvPr/>
            </p:nvSpPr>
            <p:spPr bwMode="auto">
              <a:xfrm>
                <a:off x="2180"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78" name="Line 40"/>
              <p:cNvSpPr>
                <a:spLocks noChangeShapeType="1"/>
              </p:cNvSpPr>
              <p:nvPr/>
            </p:nvSpPr>
            <p:spPr bwMode="auto">
              <a:xfrm>
                <a:off x="2211"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79" name="Line 41"/>
              <p:cNvSpPr>
                <a:spLocks noChangeShapeType="1"/>
              </p:cNvSpPr>
              <p:nvPr/>
            </p:nvSpPr>
            <p:spPr bwMode="auto">
              <a:xfrm>
                <a:off x="2242"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80" name="Line 42"/>
              <p:cNvSpPr>
                <a:spLocks noChangeShapeType="1"/>
              </p:cNvSpPr>
              <p:nvPr/>
            </p:nvSpPr>
            <p:spPr bwMode="auto">
              <a:xfrm>
                <a:off x="2273"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81" name="Line 43"/>
              <p:cNvSpPr>
                <a:spLocks noChangeShapeType="1"/>
              </p:cNvSpPr>
              <p:nvPr/>
            </p:nvSpPr>
            <p:spPr bwMode="auto">
              <a:xfrm>
                <a:off x="2303"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82" name="Line 44"/>
              <p:cNvSpPr>
                <a:spLocks noChangeShapeType="1"/>
              </p:cNvSpPr>
              <p:nvPr/>
            </p:nvSpPr>
            <p:spPr bwMode="auto">
              <a:xfrm>
                <a:off x="2334"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83" name="Line 45"/>
              <p:cNvSpPr>
                <a:spLocks noChangeShapeType="1"/>
              </p:cNvSpPr>
              <p:nvPr/>
            </p:nvSpPr>
            <p:spPr bwMode="auto">
              <a:xfrm>
                <a:off x="2365"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84" name="Line 46"/>
              <p:cNvSpPr>
                <a:spLocks noChangeShapeType="1"/>
              </p:cNvSpPr>
              <p:nvPr/>
            </p:nvSpPr>
            <p:spPr bwMode="auto">
              <a:xfrm>
                <a:off x="2396"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85" name="Line 47"/>
              <p:cNvSpPr>
                <a:spLocks noChangeShapeType="1"/>
              </p:cNvSpPr>
              <p:nvPr/>
            </p:nvSpPr>
            <p:spPr bwMode="auto">
              <a:xfrm>
                <a:off x="2426"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86" name="Line 48"/>
              <p:cNvSpPr>
                <a:spLocks noChangeShapeType="1"/>
              </p:cNvSpPr>
              <p:nvPr/>
            </p:nvSpPr>
            <p:spPr bwMode="auto">
              <a:xfrm>
                <a:off x="2457"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87" name="Line 49"/>
              <p:cNvSpPr>
                <a:spLocks noChangeShapeType="1"/>
              </p:cNvSpPr>
              <p:nvPr/>
            </p:nvSpPr>
            <p:spPr bwMode="auto">
              <a:xfrm>
                <a:off x="2488"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88" name="Line 50"/>
              <p:cNvSpPr>
                <a:spLocks noChangeShapeType="1"/>
              </p:cNvSpPr>
              <p:nvPr/>
            </p:nvSpPr>
            <p:spPr bwMode="auto">
              <a:xfrm>
                <a:off x="2519"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89" name="Line 51"/>
              <p:cNvSpPr>
                <a:spLocks noChangeShapeType="1"/>
              </p:cNvSpPr>
              <p:nvPr/>
            </p:nvSpPr>
            <p:spPr bwMode="auto">
              <a:xfrm>
                <a:off x="2549"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90" name="Line 52"/>
              <p:cNvSpPr>
                <a:spLocks noChangeShapeType="1"/>
              </p:cNvSpPr>
              <p:nvPr/>
            </p:nvSpPr>
            <p:spPr bwMode="auto">
              <a:xfrm>
                <a:off x="2580"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91" name="Line 53"/>
              <p:cNvSpPr>
                <a:spLocks noChangeShapeType="1"/>
              </p:cNvSpPr>
              <p:nvPr/>
            </p:nvSpPr>
            <p:spPr bwMode="auto">
              <a:xfrm>
                <a:off x="2611"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92" name="Line 54"/>
              <p:cNvSpPr>
                <a:spLocks noChangeShapeType="1"/>
              </p:cNvSpPr>
              <p:nvPr/>
            </p:nvSpPr>
            <p:spPr bwMode="auto">
              <a:xfrm>
                <a:off x="2642"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93" name="Line 55"/>
              <p:cNvSpPr>
                <a:spLocks noChangeShapeType="1"/>
              </p:cNvSpPr>
              <p:nvPr/>
            </p:nvSpPr>
            <p:spPr bwMode="auto">
              <a:xfrm>
                <a:off x="2672"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94" name="Line 56"/>
              <p:cNvSpPr>
                <a:spLocks noChangeShapeType="1"/>
              </p:cNvSpPr>
              <p:nvPr/>
            </p:nvSpPr>
            <p:spPr bwMode="auto">
              <a:xfrm>
                <a:off x="2703"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95" name="Line 57"/>
              <p:cNvSpPr>
                <a:spLocks noChangeShapeType="1"/>
              </p:cNvSpPr>
              <p:nvPr/>
            </p:nvSpPr>
            <p:spPr bwMode="auto">
              <a:xfrm>
                <a:off x="2734"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96" name="Line 58"/>
              <p:cNvSpPr>
                <a:spLocks noChangeShapeType="1"/>
              </p:cNvSpPr>
              <p:nvPr/>
            </p:nvSpPr>
            <p:spPr bwMode="auto">
              <a:xfrm>
                <a:off x="2765"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97" name="Line 59"/>
              <p:cNvSpPr>
                <a:spLocks noChangeShapeType="1"/>
              </p:cNvSpPr>
              <p:nvPr/>
            </p:nvSpPr>
            <p:spPr bwMode="auto">
              <a:xfrm>
                <a:off x="2795"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98" name="Line 60"/>
              <p:cNvSpPr>
                <a:spLocks noChangeShapeType="1"/>
              </p:cNvSpPr>
              <p:nvPr/>
            </p:nvSpPr>
            <p:spPr bwMode="auto">
              <a:xfrm>
                <a:off x="2826"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99" name="Line 61"/>
              <p:cNvSpPr>
                <a:spLocks noChangeShapeType="1"/>
              </p:cNvSpPr>
              <p:nvPr/>
            </p:nvSpPr>
            <p:spPr bwMode="auto">
              <a:xfrm>
                <a:off x="2857" y="3039"/>
                <a:ext cx="0" cy="22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465" name="Group 62"/>
            <p:cNvGrpSpPr/>
            <p:nvPr/>
          </p:nvGrpSpPr>
          <p:grpSpPr bwMode="auto">
            <a:xfrm>
              <a:off x="4520" y="1392"/>
              <a:ext cx="1048" cy="1490"/>
              <a:chOff x="2592" y="662"/>
              <a:chExt cx="1048" cy="1490"/>
            </a:xfrm>
          </p:grpSpPr>
          <p:sp>
            <p:nvSpPr>
              <p:cNvPr id="19611" name="AutoShape 63"/>
              <p:cNvSpPr>
                <a:spLocks noChangeArrowheads="1"/>
              </p:cNvSpPr>
              <p:nvPr/>
            </p:nvSpPr>
            <p:spPr bwMode="auto">
              <a:xfrm>
                <a:off x="2592" y="768"/>
                <a:ext cx="1048" cy="1384"/>
              </a:xfrm>
              <a:prstGeom prst="cube">
                <a:avLst>
                  <a:gd name="adj" fmla="val 16394"/>
                </a:avLst>
              </a:prstGeom>
              <a:solidFill>
                <a:schemeClr val="accent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9612" name="Group 64"/>
              <p:cNvGrpSpPr/>
              <p:nvPr/>
            </p:nvGrpSpPr>
            <p:grpSpPr bwMode="auto">
              <a:xfrm>
                <a:off x="3247" y="662"/>
                <a:ext cx="217" cy="202"/>
                <a:chOff x="1427" y="2709"/>
                <a:chExt cx="217" cy="202"/>
              </a:xfrm>
            </p:grpSpPr>
            <p:sp>
              <p:nvSpPr>
                <p:cNvPr id="19631" name="Oval 65"/>
                <p:cNvSpPr>
                  <a:spLocks noChangeArrowheads="1"/>
                </p:cNvSpPr>
                <p:nvPr/>
              </p:nvSpPr>
              <p:spPr bwMode="auto">
                <a:xfrm>
                  <a:off x="1466" y="2876"/>
                  <a:ext cx="130" cy="35"/>
                </a:xfrm>
                <a:prstGeom prst="ellipse">
                  <a:avLst/>
                </a:prstGeom>
                <a:gradFill rotWithShape="0">
                  <a:gsLst>
                    <a:gs pos="0">
                      <a:srgbClr val="FFCC99"/>
                    </a:gs>
                    <a:gs pos="100000">
                      <a:srgbClr val="B28E6B"/>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632" name="Rectangle 66"/>
                <p:cNvSpPr>
                  <a:spLocks noChangeArrowheads="1"/>
                </p:cNvSpPr>
                <p:nvPr/>
              </p:nvSpPr>
              <p:spPr bwMode="auto">
                <a:xfrm>
                  <a:off x="1466" y="2791"/>
                  <a:ext cx="130" cy="103"/>
                </a:xfrm>
                <a:prstGeom prst="rect">
                  <a:avLst/>
                </a:prstGeom>
                <a:gradFill rotWithShape="0">
                  <a:gsLst>
                    <a:gs pos="0">
                      <a:srgbClr val="FFCC99"/>
                    </a:gs>
                    <a:gs pos="100000">
                      <a:srgbClr val="B28E6B"/>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633" name="Oval 67"/>
                <p:cNvSpPr>
                  <a:spLocks noChangeArrowheads="1"/>
                </p:cNvSpPr>
                <p:nvPr/>
              </p:nvSpPr>
              <p:spPr bwMode="auto">
                <a:xfrm>
                  <a:off x="1427" y="2774"/>
                  <a:ext cx="214" cy="43"/>
                </a:xfrm>
                <a:prstGeom prst="ellipse">
                  <a:avLst/>
                </a:prstGeom>
                <a:solidFill>
                  <a:srgbClr val="9966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634" name="Rectangle 68"/>
                <p:cNvSpPr>
                  <a:spLocks noChangeArrowheads="1"/>
                </p:cNvSpPr>
                <p:nvPr/>
              </p:nvSpPr>
              <p:spPr bwMode="auto">
                <a:xfrm>
                  <a:off x="1431" y="2726"/>
                  <a:ext cx="213" cy="64"/>
                </a:xfrm>
                <a:prstGeom prst="rect">
                  <a:avLst/>
                </a:prstGeom>
                <a:solidFill>
                  <a:srgbClr val="996633"/>
                </a:solidFill>
                <a:ln w="12700">
                  <a:solidFill>
                    <a:srgbClr val="996633"/>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635" name="Oval 69"/>
                <p:cNvSpPr>
                  <a:spLocks noChangeArrowheads="1"/>
                </p:cNvSpPr>
                <p:nvPr/>
              </p:nvSpPr>
              <p:spPr bwMode="auto">
                <a:xfrm>
                  <a:off x="1427" y="2709"/>
                  <a:ext cx="214" cy="26"/>
                </a:xfrm>
                <a:prstGeom prst="ellipse">
                  <a:avLst/>
                </a:prstGeom>
                <a:solidFill>
                  <a:schemeClr val="tx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636" name="Line 70"/>
                <p:cNvSpPr>
                  <a:spLocks noChangeShapeType="1"/>
                </p:cNvSpPr>
                <p:nvPr/>
              </p:nvSpPr>
              <p:spPr bwMode="auto">
                <a:xfrm>
                  <a:off x="1641" y="2725"/>
                  <a:ext cx="0" cy="69"/>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37" name="Line 71"/>
                <p:cNvSpPr>
                  <a:spLocks noChangeShapeType="1"/>
                </p:cNvSpPr>
                <p:nvPr/>
              </p:nvSpPr>
              <p:spPr bwMode="auto">
                <a:xfrm>
                  <a:off x="1623" y="2735"/>
                  <a:ext cx="0" cy="7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38" name="Line 72"/>
                <p:cNvSpPr>
                  <a:spLocks noChangeShapeType="1"/>
                </p:cNvSpPr>
                <p:nvPr/>
              </p:nvSpPr>
              <p:spPr bwMode="auto">
                <a:xfrm>
                  <a:off x="1427" y="2725"/>
                  <a:ext cx="0" cy="69"/>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39" name="Line 73"/>
                <p:cNvSpPr>
                  <a:spLocks noChangeShapeType="1"/>
                </p:cNvSpPr>
                <p:nvPr/>
              </p:nvSpPr>
              <p:spPr bwMode="auto">
                <a:xfrm>
                  <a:off x="1592" y="2740"/>
                  <a:ext cx="0" cy="6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40" name="Line 74"/>
                <p:cNvSpPr>
                  <a:spLocks noChangeShapeType="1"/>
                </p:cNvSpPr>
                <p:nvPr/>
              </p:nvSpPr>
              <p:spPr bwMode="auto">
                <a:xfrm>
                  <a:off x="1472" y="2735"/>
                  <a:ext cx="0" cy="7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41" name="Line 75"/>
                <p:cNvSpPr>
                  <a:spLocks noChangeShapeType="1"/>
                </p:cNvSpPr>
                <p:nvPr/>
              </p:nvSpPr>
              <p:spPr bwMode="auto">
                <a:xfrm>
                  <a:off x="1529" y="2740"/>
                  <a:ext cx="0" cy="6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42" name="Line 76"/>
                <p:cNvSpPr>
                  <a:spLocks noChangeShapeType="1"/>
                </p:cNvSpPr>
                <p:nvPr/>
              </p:nvSpPr>
              <p:spPr bwMode="auto">
                <a:xfrm>
                  <a:off x="1560" y="2740"/>
                  <a:ext cx="0" cy="6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43" name="Line 77"/>
                <p:cNvSpPr>
                  <a:spLocks noChangeShapeType="1"/>
                </p:cNvSpPr>
                <p:nvPr/>
              </p:nvSpPr>
              <p:spPr bwMode="auto">
                <a:xfrm>
                  <a:off x="1503" y="2743"/>
                  <a:ext cx="0" cy="7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44" name="Line 78"/>
                <p:cNvSpPr>
                  <a:spLocks noChangeShapeType="1"/>
                </p:cNvSpPr>
                <p:nvPr/>
              </p:nvSpPr>
              <p:spPr bwMode="auto">
                <a:xfrm>
                  <a:off x="1439" y="2730"/>
                  <a:ext cx="0" cy="7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613" name="Group 79"/>
              <p:cNvGrpSpPr/>
              <p:nvPr/>
            </p:nvGrpSpPr>
            <p:grpSpPr bwMode="auto">
              <a:xfrm>
                <a:off x="2767" y="662"/>
                <a:ext cx="217" cy="202"/>
                <a:chOff x="947" y="2709"/>
                <a:chExt cx="217" cy="202"/>
              </a:xfrm>
            </p:grpSpPr>
            <p:sp>
              <p:nvSpPr>
                <p:cNvPr id="19617" name="Oval 80"/>
                <p:cNvSpPr>
                  <a:spLocks noChangeArrowheads="1"/>
                </p:cNvSpPr>
                <p:nvPr/>
              </p:nvSpPr>
              <p:spPr bwMode="auto">
                <a:xfrm>
                  <a:off x="986" y="2876"/>
                  <a:ext cx="130" cy="35"/>
                </a:xfrm>
                <a:prstGeom prst="ellipse">
                  <a:avLst/>
                </a:prstGeom>
                <a:gradFill rotWithShape="0">
                  <a:gsLst>
                    <a:gs pos="0">
                      <a:srgbClr val="FFCC99"/>
                    </a:gs>
                    <a:gs pos="100000">
                      <a:srgbClr val="B28E6B"/>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618" name="Rectangle 81"/>
                <p:cNvSpPr>
                  <a:spLocks noChangeArrowheads="1"/>
                </p:cNvSpPr>
                <p:nvPr/>
              </p:nvSpPr>
              <p:spPr bwMode="auto">
                <a:xfrm>
                  <a:off x="986" y="2791"/>
                  <a:ext cx="130" cy="103"/>
                </a:xfrm>
                <a:prstGeom prst="rect">
                  <a:avLst/>
                </a:prstGeom>
                <a:gradFill rotWithShape="0">
                  <a:gsLst>
                    <a:gs pos="0">
                      <a:srgbClr val="FFCC99"/>
                    </a:gs>
                    <a:gs pos="100000">
                      <a:srgbClr val="B28E6B"/>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619" name="Oval 82"/>
                <p:cNvSpPr>
                  <a:spLocks noChangeArrowheads="1"/>
                </p:cNvSpPr>
                <p:nvPr/>
              </p:nvSpPr>
              <p:spPr bwMode="auto">
                <a:xfrm>
                  <a:off x="947" y="2774"/>
                  <a:ext cx="214" cy="43"/>
                </a:xfrm>
                <a:prstGeom prst="ellipse">
                  <a:avLst/>
                </a:prstGeom>
                <a:solidFill>
                  <a:srgbClr val="9966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620" name="Rectangle 83"/>
                <p:cNvSpPr>
                  <a:spLocks noChangeArrowheads="1"/>
                </p:cNvSpPr>
                <p:nvPr/>
              </p:nvSpPr>
              <p:spPr bwMode="auto">
                <a:xfrm>
                  <a:off x="951" y="2726"/>
                  <a:ext cx="213" cy="64"/>
                </a:xfrm>
                <a:prstGeom prst="rect">
                  <a:avLst/>
                </a:prstGeom>
                <a:solidFill>
                  <a:srgbClr val="996633"/>
                </a:solidFill>
                <a:ln w="12700">
                  <a:solidFill>
                    <a:srgbClr val="996633"/>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621" name="Oval 84"/>
                <p:cNvSpPr>
                  <a:spLocks noChangeArrowheads="1"/>
                </p:cNvSpPr>
                <p:nvPr/>
              </p:nvSpPr>
              <p:spPr bwMode="auto">
                <a:xfrm>
                  <a:off x="947" y="2709"/>
                  <a:ext cx="214" cy="26"/>
                </a:xfrm>
                <a:prstGeom prst="ellipse">
                  <a:avLst/>
                </a:prstGeom>
                <a:solidFill>
                  <a:schemeClr val="tx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622" name="Line 85"/>
                <p:cNvSpPr>
                  <a:spLocks noChangeShapeType="1"/>
                </p:cNvSpPr>
                <p:nvPr/>
              </p:nvSpPr>
              <p:spPr bwMode="auto">
                <a:xfrm>
                  <a:off x="1161" y="2725"/>
                  <a:ext cx="0" cy="69"/>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23" name="Line 86"/>
                <p:cNvSpPr>
                  <a:spLocks noChangeShapeType="1"/>
                </p:cNvSpPr>
                <p:nvPr/>
              </p:nvSpPr>
              <p:spPr bwMode="auto">
                <a:xfrm>
                  <a:off x="1143" y="2735"/>
                  <a:ext cx="0" cy="7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24" name="Line 87"/>
                <p:cNvSpPr>
                  <a:spLocks noChangeShapeType="1"/>
                </p:cNvSpPr>
                <p:nvPr/>
              </p:nvSpPr>
              <p:spPr bwMode="auto">
                <a:xfrm>
                  <a:off x="947" y="2725"/>
                  <a:ext cx="0" cy="69"/>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25" name="Line 88"/>
                <p:cNvSpPr>
                  <a:spLocks noChangeShapeType="1"/>
                </p:cNvSpPr>
                <p:nvPr/>
              </p:nvSpPr>
              <p:spPr bwMode="auto">
                <a:xfrm>
                  <a:off x="1112" y="2740"/>
                  <a:ext cx="0" cy="6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26" name="Line 89"/>
                <p:cNvSpPr>
                  <a:spLocks noChangeShapeType="1"/>
                </p:cNvSpPr>
                <p:nvPr/>
              </p:nvSpPr>
              <p:spPr bwMode="auto">
                <a:xfrm>
                  <a:off x="992" y="2735"/>
                  <a:ext cx="0" cy="7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27" name="Line 90"/>
                <p:cNvSpPr>
                  <a:spLocks noChangeShapeType="1"/>
                </p:cNvSpPr>
                <p:nvPr/>
              </p:nvSpPr>
              <p:spPr bwMode="auto">
                <a:xfrm>
                  <a:off x="1049" y="2740"/>
                  <a:ext cx="0" cy="6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28" name="Line 91"/>
                <p:cNvSpPr>
                  <a:spLocks noChangeShapeType="1"/>
                </p:cNvSpPr>
                <p:nvPr/>
              </p:nvSpPr>
              <p:spPr bwMode="auto">
                <a:xfrm>
                  <a:off x="1080" y="2740"/>
                  <a:ext cx="0" cy="6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29" name="Line 92"/>
                <p:cNvSpPr>
                  <a:spLocks noChangeShapeType="1"/>
                </p:cNvSpPr>
                <p:nvPr/>
              </p:nvSpPr>
              <p:spPr bwMode="auto">
                <a:xfrm>
                  <a:off x="1023" y="2743"/>
                  <a:ext cx="0" cy="7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30" name="Line 93"/>
                <p:cNvSpPr>
                  <a:spLocks noChangeShapeType="1"/>
                </p:cNvSpPr>
                <p:nvPr/>
              </p:nvSpPr>
              <p:spPr bwMode="auto">
                <a:xfrm>
                  <a:off x="959" y="2730"/>
                  <a:ext cx="0" cy="7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9614" name="Rectangle 94"/>
              <p:cNvSpPr>
                <a:spLocks noChangeArrowheads="1"/>
              </p:cNvSpPr>
              <p:nvPr/>
            </p:nvSpPr>
            <p:spPr bwMode="auto">
              <a:xfrm>
                <a:off x="2684" y="1723"/>
                <a:ext cx="62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200">
                    <a:latin typeface="Times New Roman" panose="02020603050405020304" pitchFamily="18" charset="0"/>
                  </a:rPr>
                  <a:t>电池</a:t>
                </a:r>
              </a:p>
            </p:txBody>
          </p:sp>
          <p:sp>
            <p:nvSpPr>
              <p:cNvPr id="19615" name="Rectangle 95"/>
              <p:cNvSpPr>
                <a:spLocks noChangeArrowheads="1"/>
              </p:cNvSpPr>
              <p:nvPr/>
            </p:nvSpPr>
            <p:spPr bwMode="auto">
              <a:xfrm>
                <a:off x="2626" y="942"/>
                <a:ext cx="7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a:latin typeface="Times New Roman" panose="02020603050405020304" pitchFamily="18" charset="0"/>
                  </a:rPr>
                  <a:t>BATTERY</a:t>
                </a:r>
              </a:p>
            </p:txBody>
          </p:sp>
          <p:graphicFrame>
            <p:nvGraphicFramePr>
              <p:cNvPr id="19616" name="Object 96"/>
              <p:cNvGraphicFramePr>
                <a:graphicFrameLocks/>
              </p:cNvGraphicFramePr>
              <p:nvPr/>
            </p:nvGraphicFramePr>
            <p:xfrm>
              <a:off x="2682" y="1257"/>
              <a:ext cx="722" cy="378"/>
            </p:xfrm>
            <a:graphic>
              <a:graphicData uri="http://schemas.openxmlformats.org/presentationml/2006/ole">
                <mc:AlternateContent xmlns:mc="http://schemas.openxmlformats.org/markup-compatibility/2006">
                  <mc:Choice xmlns:v="urn:schemas-microsoft-com:vml" Requires="v">
                    <p:oleObj spid="_x0000_s21508" name="剪辑" r:id="rId3" imgW="37442775" imgH="19611975" progId="">
                      <p:embed/>
                    </p:oleObj>
                  </mc:Choice>
                  <mc:Fallback>
                    <p:oleObj name="剪辑" r:id="rId3" imgW="37442775" imgH="19611975" progId="">
                      <p:embed/>
                      <p:pic>
                        <p:nvPicPr>
                          <p:cNvPr id="0" name="Object 96" descr="image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2" y="1257"/>
                            <a:ext cx="722" cy="3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9466" name="Group 97"/>
            <p:cNvGrpSpPr/>
            <p:nvPr/>
          </p:nvGrpSpPr>
          <p:grpSpPr bwMode="auto">
            <a:xfrm>
              <a:off x="0" y="1680"/>
              <a:ext cx="2042" cy="1893"/>
              <a:chOff x="406" y="261"/>
              <a:chExt cx="2352" cy="2352"/>
            </a:xfrm>
          </p:grpSpPr>
          <p:grpSp>
            <p:nvGrpSpPr>
              <p:cNvPr id="19543" name="Group 98"/>
              <p:cNvGrpSpPr/>
              <p:nvPr/>
            </p:nvGrpSpPr>
            <p:grpSpPr bwMode="auto">
              <a:xfrm>
                <a:off x="406" y="1553"/>
                <a:ext cx="2352" cy="1060"/>
                <a:chOff x="912" y="2208"/>
                <a:chExt cx="3120" cy="1536"/>
              </a:xfrm>
            </p:grpSpPr>
            <p:sp>
              <p:nvSpPr>
                <p:cNvPr id="92259" name="Freeform 99"/>
                <p:cNvSpPr/>
                <p:nvPr/>
              </p:nvSpPr>
              <p:spPr bwMode="auto">
                <a:xfrm>
                  <a:off x="959" y="2208"/>
                  <a:ext cx="3025" cy="1392"/>
                </a:xfrm>
                <a:custGeom>
                  <a:avLst/>
                  <a:gdLst>
                    <a:gd name="T0" fmla="*/ 0 w 3024"/>
                    <a:gd name="T1" fmla="*/ 672 h 1392"/>
                    <a:gd name="T2" fmla="*/ 384 w 3024"/>
                    <a:gd name="T3" fmla="*/ 1392 h 1392"/>
                    <a:gd name="T4" fmla="*/ 3024 w 3024"/>
                    <a:gd name="T5" fmla="*/ 720 h 1392"/>
                    <a:gd name="T6" fmla="*/ 2496 w 3024"/>
                    <a:gd name="T7" fmla="*/ 0 h 1392"/>
                    <a:gd name="T8" fmla="*/ 0 w 3024"/>
                    <a:gd name="T9" fmla="*/ 672 h 1392"/>
                  </a:gdLst>
                  <a:ahLst/>
                  <a:cxnLst>
                    <a:cxn ang="0">
                      <a:pos x="T0" y="T1"/>
                    </a:cxn>
                    <a:cxn ang="0">
                      <a:pos x="T2" y="T3"/>
                    </a:cxn>
                    <a:cxn ang="0">
                      <a:pos x="T4" y="T5"/>
                    </a:cxn>
                    <a:cxn ang="0">
                      <a:pos x="T6" y="T7"/>
                    </a:cxn>
                    <a:cxn ang="0">
                      <a:pos x="T8" y="T9"/>
                    </a:cxn>
                  </a:cxnLst>
                  <a:rect l="0" t="0" r="r" b="b"/>
                  <a:pathLst>
                    <a:path w="3024" h="1392">
                      <a:moveTo>
                        <a:pt x="0" y="672"/>
                      </a:moveTo>
                      <a:lnTo>
                        <a:pt x="384" y="1392"/>
                      </a:lnTo>
                      <a:lnTo>
                        <a:pt x="3024" y="720"/>
                      </a:lnTo>
                      <a:lnTo>
                        <a:pt x="2496" y="0"/>
                      </a:lnTo>
                      <a:lnTo>
                        <a:pt x="0" y="672"/>
                      </a:lnTo>
                      <a:close/>
                    </a:path>
                  </a:pathLst>
                </a:custGeom>
                <a:gradFill rotWithShape="0">
                  <a:gsLst>
                    <a:gs pos="0">
                      <a:schemeClr val="accent1"/>
                    </a:gs>
                    <a:gs pos="100000">
                      <a:schemeClr val="accent1">
                        <a:gamma/>
                        <a:shade val="6275"/>
                        <a:invGamma/>
                      </a:schemeClr>
                    </a:gs>
                  </a:gsLst>
                  <a:path path="rect">
                    <a:fillToRect t="100000" r="100000"/>
                  </a:path>
                </a:gradFill>
                <a:ln w="12700" cap="flat"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92260" name="Freeform 100"/>
                <p:cNvSpPr/>
                <p:nvPr/>
              </p:nvSpPr>
              <p:spPr bwMode="auto">
                <a:xfrm>
                  <a:off x="912" y="2880"/>
                  <a:ext cx="3120" cy="864"/>
                </a:xfrm>
                <a:custGeom>
                  <a:avLst/>
                  <a:gdLst>
                    <a:gd name="T0" fmla="*/ 48 w 3120"/>
                    <a:gd name="T1" fmla="*/ 0 h 864"/>
                    <a:gd name="T2" fmla="*/ 0 w 3120"/>
                    <a:gd name="T3" fmla="*/ 48 h 864"/>
                    <a:gd name="T4" fmla="*/ 384 w 3120"/>
                    <a:gd name="T5" fmla="*/ 864 h 864"/>
                    <a:gd name="T6" fmla="*/ 3120 w 3120"/>
                    <a:gd name="T7" fmla="*/ 144 h 864"/>
                    <a:gd name="T8" fmla="*/ 3072 w 3120"/>
                    <a:gd name="T9" fmla="*/ 48 h 864"/>
                    <a:gd name="T10" fmla="*/ 432 w 3120"/>
                    <a:gd name="T11" fmla="*/ 720 h 864"/>
                    <a:gd name="T12" fmla="*/ 48 w 3120"/>
                    <a:gd name="T13" fmla="*/ 0 h 864"/>
                  </a:gdLst>
                  <a:ahLst/>
                  <a:cxnLst>
                    <a:cxn ang="0">
                      <a:pos x="T0" y="T1"/>
                    </a:cxn>
                    <a:cxn ang="0">
                      <a:pos x="T2" y="T3"/>
                    </a:cxn>
                    <a:cxn ang="0">
                      <a:pos x="T4" y="T5"/>
                    </a:cxn>
                    <a:cxn ang="0">
                      <a:pos x="T6" y="T7"/>
                    </a:cxn>
                    <a:cxn ang="0">
                      <a:pos x="T8" y="T9"/>
                    </a:cxn>
                    <a:cxn ang="0">
                      <a:pos x="T10" y="T11"/>
                    </a:cxn>
                    <a:cxn ang="0">
                      <a:pos x="T12" y="T13"/>
                    </a:cxn>
                  </a:cxnLst>
                  <a:rect l="0" t="0" r="r" b="b"/>
                  <a:pathLst>
                    <a:path w="3120" h="864">
                      <a:moveTo>
                        <a:pt x="48" y="0"/>
                      </a:moveTo>
                      <a:lnTo>
                        <a:pt x="0" y="48"/>
                      </a:lnTo>
                      <a:lnTo>
                        <a:pt x="384" y="864"/>
                      </a:lnTo>
                      <a:lnTo>
                        <a:pt x="3120" y="144"/>
                      </a:lnTo>
                      <a:lnTo>
                        <a:pt x="3072" y="48"/>
                      </a:lnTo>
                      <a:lnTo>
                        <a:pt x="432" y="720"/>
                      </a:lnTo>
                      <a:lnTo>
                        <a:pt x="48" y="0"/>
                      </a:lnTo>
                      <a:close/>
                    </a:path>
                  </a:pathLst>
                </a:custGeom>
                <a:gradFill rotWithShape="0">
                  <a:gsLst>
                    <a:gs pos="0">
                      <a:schemeClr val="accent1"/>
                    </a:gs>
                    <a:gs pos="100000">
                      <a:schemeClr val="accent1">
                        <a:gamma/>
                        <a:shade val="6275"/>
                        <a:invGamma/>
                      </a:schemeClr>
                    </a:gs>
                  </a:gsLst>
                  <a:path path="rect">
                    <a:fillToRect t="100000" r="100000"/>
                  </a:path>
                </a:gradFill>
                <a:ln w="12700" cap="flat"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sp>
            <p:nvSpPr>
              <p:cNvPr id="19544" name="Freeform 101" descr="绿色大理石"/>
              <p:cNvSpPr/>
              <p:nvPr/>
            </p:nvSpPr>
            <p:spPr bwMode="auto">
              <a:xfrm>
                <a:off x="768" y="432"/>
                <a:ext cx="1628" cy="1855"/>
              </a:xfrm>
              <a:custGeom>
                <a:avLst/>
                <a:gdLst>
                  <a:gd name="T0" fmla="*/ 217 w 2160"/>
                  <a:gd name="T1" fmla="*/ 199 h 2688"/>
                  <a:gd name="T2" fmla="*/ 0 w 2160"/>
                  <a:gd name="T3" fmla="*/ 464 h 2688"/>
                  <a:gd name="T4" fmla="*/ 0 w 2160"/>
                  <a:gd name="T5" fmla="*/ 1855 h 2688"/>
                  <a:gd name="T6" fmla="*/ 1628 w 2160"/>
                  <a:gd name="T7" fmla="*/ 1491 h 2688"/>
                  <a:gd name="T8" fmla="*/ 1628 w 2160"/>
                  <a:gd name="T9" fmla="*/ 199 h 2688"/>
                  <a:gd name="T10" fmla="*/ 1447 w 2160"/>
                  <a:gd name="T11" fmla="*/ 0 h 2688"/>
                  <a:gd name="T12" fmla="*/ 217 w 2160"/>
                  <a:gd name="T13" fmla="*/ 199 h 26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 h="2688">
                    <a:moveTo>
                      <a:pt x="288" y="288"/>
                    </a:moveTo>
                    <a:lnTo>
                      <a:pt x="0" y="672"/>
                    </a:lnTo>
                    <a:lnTo>
                      <a:pt x="0" y="2688"/>
                    </a:lnTo>
                    <a:lnTo>
                      <a:pt x="2160" y="2160"/>
                    </a:lnTo>
                    <a:lnTo>
                      <a:pt x="2160" y="288"/>
                    </a:lnTo>
                    <a:lnTo>
                      <a:pt x="1920" y="0"/>
                    </a:lnTo>
                    <a:lnTo>
                      <a:pt x="288" y="288"/>
                    </a:lnTo>
                    <a:close/>
                  </a:path>
                </a:pathLst>
              </a:custGeom>
              <a:blipFill dpi="0" rotWithShape="0">
                <a:blip r:embed="rId5" cstate="print"/>
                <a:srcRect/>
                <a:tile tx="0" ty="0" sx="100000" sy="100000" flip="none" algn="tl"/>
              </a:blipFill>
              <a:ln w="12700" cap="flat"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45" name="Freeform 102"/>
              <p:cNvSpPr/>
              <p:nvPr/>
            </p:nvSpPr>
            <p:spPr bwMode="auto">
              <a:xfrm>
                <a:off x="840" y="498"/>
                <a:ext cx="1484" cy="928"/>
              </a:xfrm>
              <a:custGeom>
                <a:avLst/>
                <a:gdLst>
                  <a:gd name="T0" fmla="*/ 181 w 1968"/>
                  <a:gd name="T1" fmla="*/ 199 h 1344"/>
                  <a:gd name="T2" fmla="*/ 0 w 1968"/>
                  <a:gd name="T3" fmla="*/ 464 h 1344"/>
                  <a:gd name="T4" fmla="*/ 0 w 1968"/>
                  <a:gd name="T5" fmla="*/ 928 h 1344"/>
                  <a:gd name="T6" fmla="*/ 1484 w 1968"/>
                  <a:gd name="T7" fmla="*/ 630 h 1344"/>
                  <a:gd name="T8" fmla="*/ 1484 w 1968"/>
                  <a:gd name="T9" fmla="*/ 166 h 1344"/>
                  <a:gd name="T10" fmla="*/ 1339 w 1968"/>
                  <a:gd name="T11" fmla="*/ 0 h 1344"/>
                  <a:gd name="T12" fmla="*/ 181 w 1968"/>
                  <a:gd name="T13" fmla="*/ 199 h 13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68" h="1344">
                    <a:moveTo>
                      <a:pt x="240" y="288"/>
                    </a:moveTo>
                    <a:lnTo>
                      <a:pt x="0" y="672"/>
                    </a:lnTo>
                    <a:lnTo>
                      <a:pt x="0" y="1344"/>
                    </a:lnTo>
                    <a:lnTo>
                      <a:pt x="1968" y="912"/>
                    </a:lnTo>
                    <a:lnTo>
                      <a:pt x="1968" y="240"/>
                    </a:lnTo>
                    <a:lnTo>
                      <a:pt x="1776" y="0"/>
                    </a:lnTo>
                    <a:lnTo>
                      <a:pt x="240" y="288"/>
                    </a:lnTo>
                    <a:close/>
                  </a:path>
                </a:pathLst>
              </a:custGeom>
              <a:solidFill>
                <a:schemeClr val="tx1"/>
              </a:solidFill>
              <a:ln w="12700" cap="flat"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46" name="Freeform 103" descr="绿色大理石"/>
              <p:cNvSpPr/>
              <p:nvPr/>
            </p:nvSpPr>
            <p:spPr bwMode="auto">
              <a:xfrm>
                <a:off x="804" y="261"/>
                <a:ext cx="1411" cy="370"/>
              </a:xfrm>
              <a:custGeom>
                <a:avLst/>
                <a:gdLst>
                  <a:gd name="T0" fmla="*/ 0 w 1872"/>
                  <a:gd name="T1" fmla="*/ 204 h 536"/>
                  <a:gd name="T2" fmla="*/ 181 w 1872"/>
                  <a:gd name="T3" fmla="*/ 370 h 536"/>
                  <a:gd name="T4" fmla="*/ 1411 w 1872"/>
                  <a:gd name="T5" fmla="*/ 171 h 536"/>
                  <a:gd name="T6" fmla="*/ 1158 w 1872"/>
                  <a:gd name="T7" fmla="*/ 6 h 536"/>
                  <a:gd name="T8" fmla="*/ 1185 w 1872"/>
                  <a:gd name="T9" fmla="*/ 3 h 536"/>
                  <a:gd name="T10" fmla="*/ 0 w 1872"/>
                  <a:gd name="T11" fmla="*/ 204 h 5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72" h="536">
                    <a:moveTo>
                      <a:pt x="0" y="296"/>
                    </a:moveTo>
                    <a:lnTo>
                      <a:pt x="240" y="536"/>
                    </a:lnTo>
                    <a:lnTo>
                      <a:pt x="1872" y="248"/>
                    </a:lnTo>
                    <a:cubicBezTo>
                      <a:pt x="1760" y="168"/>
                      <a:pt x="1643" y="95"/>
                      <a:pt x="1536" y="8"/>
                    </a:cubicBezTo>
                    <a:cubicBezTo>
                      <a:pt x="1527" y="0"/>
                      <a:pt x="1572" y="4"/>
                      <a:pt x="1572" y="4"/>
                    </a:cubicBezTo>
                    <a:lnTo>
                      <a:pt x="0" y="296"/>
                    </a:lnTo>
                    <a:close/>
                  </a:path>
                </a:pathLst>
              </a:custGeom>
              <a:blipFill dpi="0" rotWithShape="0">
                <a:blip r:embed="rId5" cstate="print"/>
                <a:srcRect/>
                <a:tile tx="0" ty="0" sx="100000" sy="100000" flip="none" algn="tl"/>
              </a:blipFill>
              <a:ln w="12700" cap="flat"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47" name="Freeform 104" descr="绿色大理石"/>
              <p:cNvSpPr/>
              <p:nvPr/>
            </p:nvSpPr>
            <p:spPr bwMode="auto">
              <a:xfrm>
                <a:off x="587" y="465"/>
                <a:ext cx="398" cy="431"/>
              </a:xfrm>
              <a:custGeom>
                <a:avLst/>
                <a:gdLst>
                  <a:gd name="T0" fmla="*/ 217 w 528"/>
                  <a:gd name="T1" fmla="*/ 0 h 624"/>
                  <a:gd name="T2" fmla="*/ 398 w 528"/>
                  <a:gd name="T3" fmla="*/ 166 h 624"/>
                  <a:gd name="T4" fmla="*/ 181 w 528"/>
                  <a:gd name="T5" fmla="*/ 431 h 624"/>
                  <a:gd name="T6" fmla="*/ 0 w 528"/>
                  <a:gd name="T7" fmla="*/ 265 h 624"/>
                  <a:gd name="T8" fmla="*/ 217 w 528"/>
                  <a:gd name="T9" fmla="*/ 0 h 6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8" h="624">
                    <a:moveTo>
                      <a:pt x="288" y="0"/>
                    </a:moveTo>
                    <a:lnTo>
                      <a:pt x="528" y="240"/>
                    </a:lnTo>
                    <a:lnTo>
                      <a:pt x="240" y="624"/>
                    </a:lnTo>
                    <a:lnTo>
                      <a:pt x="0" y="384"/>
                    </a:lnTo>
                    <a:lnTo>
                      <a:pt x="288" y="0"/>
                    </a:lnTo>
                    <a:close/>
                  </a:path>
                </a:pathLst>
              </a:custGeom>
              <a:blipFill dpi="0" rotWithShape="0">
                <a:blip r:embed="rId5" cstate="print"/>
                <a:srcRect/>
                <a:tile tx="0" ty="0" sx="100000" sy="100000" flip="none" algn="tl"/>
              </a:blipFill>
              <a:ln w="12700" cap="flat"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48" name="Freeform 105" descr="绿色大理石"/>
              <p:cNvSpPr/>
              <p:nvPr/>
            </p:nvSpPr>
            <p:spPr bwMode="auto">
              <a:xfrm>
                <a:off x="587" y="730"/>
                <a:ext cx="181" cy="1557"/>
              </a:xfrm>
              <a:custGeom>
                <a:avLst/>
                <a:gdLst>
                  <a:gd name="T0" fmla="*/ 0 w 240"/>
                  <a:gd name="T1" fmla="*/ 0 h 2256"/>
                  <a:gd name="T2" fmla="*/ 181 w 240"/>
                  <a:gd name="T3" fmla="*/ 166 h 2256"/>
                  <a:gd name="T4" fmla="*/ 181 w 240"/>
                  <a:gd name="T5" fmla="*/ 1557 h 2256"/>
                  <a:gd name="T6" fmla="*/ 36 w 240"/>
                  <a:gd name="T7" fmla="*/ 1226 h 2256"/>
                  <a:gd name="T8" fmla="*/ 0 w 240"/>
                  <a:gd name="T9" fmla="*/ 0 h 2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2256">
                    <a:moveTo>
                      <a:pt x="0" y="0"/>
                    </a:moveTo>
                    <a:lnTo>
                      <a:pt x="240" y="240"/>
                    </a:lnTo>
                    <a:lnTo>
                      <a:pt x="240" y="2256"/>
                    </a:lnTo>
                    <a:lnTo>
                      <a:pt x="48" y="1776"/>
                    </a:lnTo>
                    <a:lnTo>
                      <a:pt x="0" y="0"/>
                    </a:lnTo>
                    <a:close/>
                  </a:path>
                </a:pathLst>
              </a:custGeom>
              <a:blipFill dpi="0" rotWithShape="0">
                <a:blip r:embed="rId5" cstate="print"/>
                <a:srcRect/>
                <a:tile tx="0" ty="0" sx="100000" sy="100000" flip="none" algn="tl"/>
              </a:blipFill>
              <a:ln w="12700" cap="flat"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9549" name="Group 106"/>
              <p:cNvGrpSpPr/>
              <p:nvPr/>
            </p:nvGrpSpPr>
            <p:grpSpPr bwMode="auto">
              <a:xfrm>
                <a:off x="1311" y="2050"/>
                <a:ext cx="181" cy="232"/>
                <a:chOff x="3648" y="2016"/>
                <a:chExt cx="672" cy="912"/>
              </a:xfrm>
            </p:grpSpPr>
            <p:grpSp>
              <p:nvGrpSpPr>
                <p:cNvPr id="19591" name="Group 107"/>
                <p:cNvGrpSpPr/>
                <p:nvPr/>
              </p:nvGrpSpPr>
              <p:grpSpPr bwMode="auto">
                <a:xfrm>
                  <a:off x="3648" y="2610"/>
                  <a:ext cx="672" cy="318"/>
                  <a:chOff x="3648" y="2610"/>
                  <a:chExt cx="672" cy="318"/>
                </a:xfrm>
              </p:grpSpPr>
              <p:sp>
                <p:nvSpPr>
                  <p:cNvPr id="19606" name="Oval 108"/>
                  <p:cNvSpPr>
                    <a:spLocks noChangeArrowheads="1"/>
                  </p:cNvSpPr>
                  <p:nvPr/>
                </p:nvSpPr>
                <p:spPr bwMode="auto">
                  <a:xfrm>
                    <a:off x="3648" y="2658"/>
                    <a:ext cx="672" cy="270"/>
                  </a:xfrm>
                  <a:prstGeom prst="ellipse">
                    <a:avLst/>
                  </a:prstGeom>
                  <a:gradFill rotWithShape="0">
                    <a:gsLst>
                      <a:gs pos="0">
                        <a:srgbClr val="0A0603"/>
                      </a:gs>
                      <a:gs pos="50000">
                        <a:srgbClr val="996633"/>
                      </a:gs>
                      <a:gs pos="100000">
                        <a:srgbClr val="0A0603"/>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zh-CN" sz="4400" b="1">
                      <a:solidFill>
                        <a:schemeClr val="tx2"/>
                      </a:solidFill>
                      <a:latin typeface="Bookman Old Style" panose="02050604050505020204" pitchFamily="18" charset="0"/>
                    </a:endParaRPr>
                  </a:p>
                </p:txBody>
              </p:sp>
              <p:sp>
                <p:nvSpPr>
                  <p:cNvPr id="19607" name="Rectangle 109"/>
                  <p:cNvSpPr>
                    <a:spLocks noChangeArrowheads="1"/>
                  </p:cNvSpPr>
                  <p:nvPr/>
                </p:nvSpPr>
                <p:spPr bwMode="auto">
                  <a:xfrm>
                    <a:off x="3648" y="2688"/>
                    <a:ext cx="672" cy="144"/>
                  </a:xfrm>
                  <a:prstGeom prst="rect">
                    <a:avLst/>
                  </a:prstGeom>
                  <a:gradFill rotWithShape="0">
                    <a:gsLst>
                      <a:gs pos="0">
                        <a:srgbClr val="0A0603"/>
                      </a:gs>
                      <a:gs pos="50000">
                        <a:srgbClr val="996633"/>
                      </a:gs>
                      <a:gs pos="100000">
                        <a:srgbClr val="0A0603"/>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608" name="Oval 110"/>
                  <p:cNvSpPr>
                    <a:spLocks noChangeArrowheads="1"/>
                  </p:cNvSpPr>
                  <p:nvPr/>
                </p:nvSpPr>
                <p:spPr bwMode="auto">
                  <a:xfrm>
                    <a:off x="3648" y="2610"/>
                    <a:ext cx="672" cy="222"/>
                  </a:xfrm>
                  <a:prstGeom prst="ellipse">
                    <a:avLst/>
                  </a:prstGeom>
                  <a:gradFill rotWithShape="0">
                    <a:gsLst>
                      <a:gs pos="0">
                        <a:srgbClr val="472F18"/>
                      </a:gs>
                      <a:gs pos="50000">
                        <a:srgbClr val="996633"/>
                      </a:gs>
                      <a:gs pos="100000">
                        <a:srgbClr val="472F18"/>
                      </a:gs>
                    </a:gsLst>
                    <a:lin ang="270000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9592" name="Group 111"/>
                <p:cNvGrpSpPr/>
                <p:nvPr/>
              </p:nvGrpSpPr>
              <p:grpSpPr bwMode="auto">
                <a:xfrm>
                  <a:off x="3888" y="2544"/>
                  <a:ext cx="192" cy="192"/>
                  <a:chOff x="3888" y="384"/>
                  <a:chExt cx="192" cy="192"/>
                </a:xfrm>
              </p:grpSpPr>
              <p:sp>
                <p:nvSpPr>
                  <p:cNvPr id="19603" name="Oval 112"/>
                  <p:cNvSpPr>
                    <a:spLocks noChangeArrowheads="1"/>
                  </p:cNvSpPr>
                  <p:nvPr/>
                </p:nvSpPr>
                <p:spPr bwMode="auto">
                  <a:xfrm>
                    <a:off x="3888" y="517"/>
                    <a:ext cx="192" cy="59"/>
                  </a:xfrm>
                  <a:prstGeom prst="ellipse">
                    <a:avLst/>
                  </a:prstGeom>
                  <a:gradFill rotWithShape="0">
                    <a:gsLst>
                      <a:gs pos="0">
                        <a:srgbClr val="472F18"/>
                      </a:gs>
                      <a:gs pos="50000">
                        <a:srgbClr val="996633"/>
                      </a:gs>
                      <a:gs pos="100000">
                        <a:srgbClr val="472F18"/>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604" name="Rectangle 113"/>
                  <p:cNvSpPr>
                    <a:spLocks noChangeArrowheads="1"/>
                  </p:cNvSpPr>
                  <p:nvPr/>
                </p:nvSpPr>
                <p:spPr bwMode="auto">
                  <a:xfrm>
                    <a:off x="3888" y="414"/>
                    <a:ext cx="192" cy="132"/>
                  </a:xfrm>
                  <a:prstGeom prst="rect">
                    <a:avLst/>
                  </a:prstGeom>
                  <a:gradFill rotWithShape="0">
                    <a:gsLst>
                      <a:gs pos="0">
                        <a:srgbClr val="472F18"/>
                      </a:gs>
                      <a:gs pos="50000">
                        <a:srgbClr val="996633"/>
                      </a:gs>
                      <a:gs pos="100000">
                        <a:srgbClr val="472F18"/>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605" name="Oval 114"/>
                  <p:cNvSpPr>
                    <a:spLocks noChangeArrowheads="1"/>
                  </p:cNvSpPr>
                  <p:nvPr/>
                </p:nvSpPr>
                <p:spPr bwMode="auto">
                  <a:xfrm>
                    <a:off x="3888" y="384"/>
                    <a:ext cx="192" cy="59"/>
                  </a:xfrm>
                  <a:prstGeom prst="ellipse">
                    <a:avLst/>
                  </a:prstGeom>
                  <a:gradFill rotWithShape="0">
                    <a:gsLst>
                      <a:gs pos="0">
                        <a:srgbClr val="472F18"/>
                      </a:gs>
                      <a:gs pos="50000">
                        <a:srgbClr val="996633"/>
                      </a:gs>
                      <a:gs pos="100000">
                        <a:srgbClr val="472F18"/>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9593" name="Group 115"/>
                <p:cNvGrpSpPr/>
                <p:nvPr/>
              </p:nvGrpSpPr>
              <p:grpSpPr bwMode="auto">
                <a:xfrm>
                  <a:off x="3744" y="2016"/>
                  <a:ext cx="480" cy="624"/>
                  <a:chOff x="4320" y="1296"/>
                  <a:chExt cx="480" cy="624"/>
                </a:xfrm>
              </p:grpSpPr>
              <p:grpSp>
                <p:nvGrpSpPr>
                  <p:cNvPr id="19594" name="Group 116"/>
                  <p:cNvGrpSpPr/>
                  <p:nvPr/>
                </p:nvGrpSpPr>
                <p:grpSpPr bwMode="auto">
                  <a:xfrm>
                    <a:off x="4320" y="1296"/>
                    <a:ext cx="480" cy="624"/>
                    <a:chOff x="4320" y="1296"/>
                    <a:chExt cx="480" cy="624"/>
                  </a:xfrm>
                </p:grpSpPr>
                <p:sp>
                  <p:nvSpPr>
                    <p:cNvPr id="19600" name="Oval 117"/>
                    <p:cNvSpPr>
                      <a:spLocks noChangeArrowheads="1"/>
                    </p:cNvSpPr>
                    <p:nvPr/>
                  </p:nvSpPr>
                  <p:spPr bwMode="auto">
                    <a:xfrm>
                      <a:off x="4320" y="1728"/>
                      <a:ext cx="480" cy="192"/>
                    </a:xfrm>
                    <a:prstGeom prst="ellipse">
                      <a:avLst/>
                    </a:prstGeom>
                    <a:gradFill rotWithShape="0">
                      <a:gsLst>
                        <a:gs pos="0">
                          <a:srgbClr val="0D0A00"/>
                        </a:gs>
                        <a:gs pos="50000">
                          <a:srgbClr val="CC9900"/>
                        </a:gs>
                        <a:gs pos="100000">
                          <a:srgbClr val="0D0A00"/>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601" name="Rectangle 118"/>
                    <p:cNvSpPr>
                      <a:spLocks noChangeArrowheads="1"/>
                    </p:cNvSpPr>
                    <p:nvPr/>
                  </p:nvSpPr>
                  <p:spPr bwMode="auto">
                    <a:xfrm>
                      <a:off x="4320" y="1392"/>
                      <a:ext cx="480" cy="432"/>
                    </a:xfrm>
                    <a:prstGeom prst="rect">
                      <a:avLst/>
                    </a:prstGeom>
                    <a:gradFill rotWithShape="0">
                      <a:gsLst>
                        <a:gs pos="0">
                          <a:srgbClr val="0D0A00"/>
                        </a:gs>
                        <a:gs pos="50000">
                          <a:srgbClr val="CC9900"/>
                        </a:gs>
                        <a:gs pos="100000">
                          <a:srgbClr val="0D0A00"/>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602" name="Oval 119"/>
                    <p:cNvSpPr>
                      <a:spLocks noChangeArrowheads="1"/>
                    </p:cNvSpPr>
                    <p:nvPr/>
                  </p:nvSpPr>
                  <p:spPr bwMode="auto">
                    <a:xfrm>
                      <a:off x="4320" y="1296"/>
                      <a:ext cx="480" cy="192"/>
                    </a:xfrm>
                    <a:prstGeom prst="ellipse">
                      <a:avLst/>
                    </a:prstGeom>
                    <a:gradFill rotWithShape="0">
                      <a:gsLst>
                        <a:gs pos="0">
                          <a:srgbClr val="CC9900"/>
                        </a:gs>
                        <a:gs pos="50000">
                          <a:srgbClr val="0D0A00"/>
                        </a:gs>
                        <a:gs pos="100000">
                          <a:srgbClr val="CC9900"/>
                        </a:gs>
                      </a:gsLst>
                      <a:lin ang="270000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9595" name="Line 120"/>
                  <p:cNvSpPr>
                    <a:spLocks noChangeShapeType="1"/>
                  </p:cNvSpPr>
                  <p:nvPr/>
                </p:nvSpPr>
                <p:spPr bwMode="auto">
                  <a:xfrm>
                    <a:off x="4368" y="1440"/>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96" name="Line 121"/>
                  <p:cNvSpPr>
                    <a:spLocks noChangeShapeType="1"/>
                  </p:cNvSpPr>
                  <p:nvPr/>
                </p:nvSpPr>
                <p:spPr bwMode="auto">
                  <a:xfrm>
                    <a:off x="4464" y="1488"/>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97" name="Line 122"/>
                  <p:cNvSpPr>
                    <a:spLocks noChangeShapeType="1"/>
                  </p:cNvSpPr>
                  <p:nvPr/>
                </p:nvSpPr>
                <p:spPr bwMode="auto">
                  <a:xfrm>
                    <a:off x="4560" y="1488"/>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98" name="Line 123"/>
                  <p:cNvSpPr>
                    <a:spLocks noChangeShapeType="1"/>
                  </p:cNvSpPr>
                  <p:nvPr/>
                </p:nvSpPr>
                <p:spPr bwMode="auto">
                  <a:xfrm>
                    <a:off x="4656" y="1488"/>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99" name="Line 124"/>
                  <p:cNvSpPr>
                    <a:spLocks noChangeShapeType="1"/>
                  </p:cNvSpPr>
                  <p:nvPr/>
                </p:nvSpPr>
                <p:spPr bwMode="auto">
                  <a:xfrm>
                    <a:off x="4752" y="1440"/>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9550" name="Group 125"/>
              <p:cNvGrpSpPr/>
              <p:nvPr/>
            </p:nvGrpSpPr>
            <p:grpSpPr bwMode="auto">
              <a:xfrm>
                <a:off x="1890" y="1917"/>
                <a:ext cx="180" cy="232"/>
                <a:chOff x="3648" y="2016"/>
                <a:chExt cx="672" cy="912"/>
              </a:xfrm>
            </p:grpSpPr>
            <p:grpSp>
              <p:nvGrpSpPr>
                <p:cNvPr id="19573" name="Group 126"/>
                <p:cNvGrpSpPr/>
                <p:nvPr/>
              </p:nvGrpSpPr>
              <p:grpSpPr bwMode="auto">
                <a:xfrm>
                  <a:off x="3648" y="2610"/>
                  <a:ext cx="672" cy="318"/>
                  <a:chOff x="3648" y="2610"/>
                  <a:chExt cx="672" cy="318"/>
                </a:xfrm>
              </p:grpSpPr>
              <p:sp>
                <p:nvSpPr>
                  <p:cNvPr id="19588" name="Oval 127"/>
                  <p:cNvSpPr>
                    <a:spLocks noChangeArrowheads="1"/>
                  </p:cNvSpPr>
                  <p:nvPr/>
                </p:nvSpPr>
                <p:spPr bwMode="auto">
                  <a:xfrm>
                    <a:off x="3648" y="2658"/>
                    <a:ext cx="672" cy="270"/>
                  </a:xfrm>
                  <a:prstGeom prst="ellipse">
                    <a:avLst/>
                  </a:prstGeom>
                  <a:gradFill rotWithShape="0">
                    <a:gsLst>
                      <a:gs pos="0">
                        <a:srgbClr val="0A0603"/>
                      </a:gs>
                      <a:gs pos="50000">
                        <a:srgbClr val="996633"/>
                      </a:gs>
                      <a:gs pos="100000">
                        <a:srgbClr val="0A0603"/>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zh-CN" sz="4400" b="1">
                      <a:solidFill>
                        <a:schemeClr val="tx2"/>
                      </a:solidFill>
                      <a:latin typeface="Bookman Old Style" panose="02050604050505020204" pitchFamily="18" charset="0"/>
                    </a:endParaRPr>
                  </a:p>
                </p:txBody>
              </p:sp>
              <p:sp>
                <p:nvSpPr>
                  <p:cNvPr id="19589" name="Rectangle 128"/>
                  <p:cNvSpPr>
                    <a:spLocks noChangeArrowheads="1"/>
                  </p:cNvSpPr>
                  <p:nvPr/>
                </p:nvSpPr>
                <p:spPr bwMode="auto">
                  <a:xfrm>
                    <a:off x="3648" y="2688"/>
                    <a:ext cx="672" cy="144"/>
                  </a:xfrm>
                  <a:prstGeom prst="rect">
                    <a:avLst/>
                  </a:prstGeom>
                  <a:gradFill rotWithShape="0">
                    <a:gsLst>
                      <a:gs pos="0">
                        <a:srgbClr val="0A0603"/>
                      </a:gs>
                      <a:gs pos="50000">
                        <a:srgbClr val="996633"/>
                      </a:gs>
                      <a:gs pos="100000">
                        <a:srgbClr val="0A0603"/>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590" name="Oval 129"/>
                  <p:cNvSpPr>
                    <a:spLocks noChangeArrowheads="1"/>
                  </p:cNvSpPr>
                  <p:nvPr/>
                </p:nvSpPr>
                <p:spPr bwMode="auto">
                  <a:xfrm>
                    <a:off x="3648" y="2610"/>
                    <a:ext cx="672" cy="222"/>
                  </a:xfrm>
                  <a:prstGeom prst="ellipse">
                    <a:avLst/>
                  </a:prstGeom>
                  <a:gradFill rotWithShape="0">
                    <a:gsLst>
                      <a:gs pos="0">
                        <a:srgbClr val="472F18"/>
                      </a:gs>
                      <a:gs pos="50000">
                        <a:srgbClr val="996633"/>
                      </a:gs>
                      <a:gs pos="100000">
                        <a:srgbClr val="472F18"/>
                      </a:gs>
                    </a:gsLst>
                    <a:lin ang="270000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9574" name="Group 130"/>
                <p:cNvGrpSpPr/>
                <p:nvPr/>
              </p:nvGrpSpPr>
              <p:grpSpPr bwMode="auto">
                <a:xfrm>
                  <a:off x="3888" y="2544"/>
                  <a:ext cx="192" cy="192"/>
                  <a:chOff x="3888" y="384"/>
                  <a:chExt cx="192" cy="192"/>
                </a:xfrm>
              </p:grpSpPr>
              <p:sp>
                <p:nvSpPr>
                  <p:cNvPr id="19585" name="Oval 131"/>
                  <p:cNvSpPr>
                    <a:spLocks noChangeArrowheads="1"/>
                  </p:cNvSpPr>
                  <p:nvPr/>
                </p:nvSpPr>
                <p:spPr bwMode="auto">
                  <a:xfrm>
                    <a:off x="3888" y="517"/>
                    <a:ext cx="192" cy="59"/>
                  </a:xfrm>
                  <a:prstGeom prst="ellipse">
                    <a:avLst/>
                  </a:prstGeom>
                  <a:gradFill rotWithShape="0">
                    <a:gsLst>
                      <a:gs pos="0">
                        <a:srgbClr val="472F18"/>
                      </a:gs>
                      <a:gs pos="50000">
                        <a:srgbClr val="996633"/>
                      </a:gs>
                      <a:gs pos="100000">
                        <a:srgbClr val="472F18"/>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586" name="Rectangle 132"/>
                  <p:cNvSpPr>
                    <a:spLocks noChangeArrowheads="1"/>
                  </p:cNvSpPr>
                  <p:nvPr/>
                </p:nvSpPr>
                <p:spPr bwMode="auto">
                  <a:xfrm>
                    <a:off x="3888" y="414"/>
                    <a:ext cx="192" cy="132"/>
                  </a:xfrm>
                  <a:prstGeom prst="rect">
                    <a:avLst/>
                  </a:prstGeom>
                  <a:gradFill rotWithShape="0">
                    <a:gsLst>
                      <a:gs pos="0">
                        <a:srgbClr val="472F18"/>
                      </a:gs>
                      <a:gs pos="50000">
                        <a:srgbClr val="996633"/>
                      </a:gs>
                      <a:gs pos="100000">
                        <a:srgbClr val="472F18"/>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587" name="Oval 133"/>
                  <p:cNvSpPr>
                    <a:spLocks noChangeArrowheads="1"/>
                  </p:cNvSpPr>
                  <p:nvPr/>
                </p:nvSpPr>
                <p:spPr bwMode="auto">
                  <a:xfrm>
                    <a:off x="3888" y="384"/>
                    <a:ext cx="192" cy="59"/>
                  </a:xfrm>
                  <a:prstGeom prst="ellipse">
                    <a:avLst/>
                  </a:prstGeom>
                  <a:gradFill rotWithShape="0">
                    <a:gsLst>
                      <a:gs pos="0">
                        <a:srgbClr val="472F18"/>
                      </a:gs>
                      <a:gs pos="50000">
                        <a:srgbClr val="996633"/>
                      </a:gs>
                      <a:gs pos="100000">
                        <a:srgbClr val="472F18"/>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9575" name="Group 134"/>
                <p:cNvGrpSpPr/>
                <p:nvPr/>
              </p:nvGrpSpPr>
              <p:grpSpPr bwMode="auto">
                <a:xfrm>
                  <a:off x="3744" y="2016"/>
                  <a:ext cx="480" cy="624"/>
                  <a:chOff x="4320" y="1296"/>
                  <a:chExt cx="480" cy="624"/>
                </a:xfrm>
              </p:grpSpPr>
              <p:grpSp>
                <p:nvGrpSpPr>
                  <p:cNvPr id="19576" name="Group 135"/>
                  <p:cNvGrpSpPr/>
                  <p:nvPr/>
                </p:nvGrpSpPr>
                <p:grpSpPr bwMode="auto">
                  <a:xfrm>
                    <a:off x="4320" y="1296"/>
                    <a:ext cx="480" cy="624"/>
                    <a:chOff x="4320" y="1296"/>
                    <a:chExt cx="480" cy="624"/>
                  </a:xfrm>
                </p:grpSpPr>
                <p:sp>
                  <p:nvSpPr>
                    <p:cNvPr id="19582" name="Oval 136"/>
                    <p:cNvSpPr>
                      <a:spLocks noChangeArrowheads="1"/>
                    </p:cNvSpPr>
                    <p:nvPr/>
                  </p:nvSpPr>
                  <p:spPr bwMode="auto">
                    <a:xfrm>
                      <a:off x="4320" y="1728"/>
                      <a:ext cx="480" cy="192"/>
                    </a:xfrm>
                    <a:prstGeom prst="ellipse">
                      <a:avLst/>
                    </a:prstGeom>
                    <a:gradFill rotWithShape="0">
                      <a:gsLst>
                        <a:gs pos="0">
                          <a:srgbClr val="0D0A00"/>
                        </a:gs>
                        <a:gs pos="50000">
                          <a:srgbClr val="CC9900"/>
                        </a:gs>
                        <a:gs pos="100000">
                          <a:srgbClr val="0D0A00"/>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583" name="Rectangle 137"/>
                    <p:cNvSpPr>
                      <a:spLocks noChangeArrowheads="1"/>
                    </p:cNvSpPr>
                    <p:nvPr/>
                  </p:nvSpPr>
                  <p:spPr bwMode="auto">
                    <a:xfrm>
                      <a:off x="4320" y="1392"/>
                      <a:ext cx="480" cy="432"/>
                    </a:xfrm>
                    <a:prstGeom prst="rect">
                      <a:avLst/>
                    </a:prstGeom>
                    <a:gradFill rotWithShape="0">
                      <a:gsLst>
                        <a:gs pos="0">
                          <a:srgbClr val="0D0A00"/>
                        </a:gs>
                        <a:gs pos="50000">
                          <a:srgbClr val="CC9900"/>
                        </a:gs>
                        <a:gs pos="100000">
                          <a:srgbClr val="0D0A00"/>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584" name="Oval 138"/>
                    <p:cNvSpPr>
                      <a:spLocks noChangeArrowheads="1"/>
                    </p:cNvSpPr>
                    <p:nvPr/>
                  </p:nvSpPr>
                  <p:spPr bwMode="auto">
                    <a:xfrm>
                      <a:off x="4320" y="1296"/>
                      <a:ext cx="480" cy="192"/>
                    </a:xfrm>
                    <a:prstGeom prst="ellipse">
                      <a:avLst/>
                    </a:prstGeom>
                    <a:gradFill rotWithShape="0">
                      <a:gsLst>
                        <a:gs pos="0">
                          <a:srgbClr val="CC9900"/>
                        </a:gs>
                        <a:gs pos="50000">
                          <a:srgbClr val="0D0A00"/>
                        </a:gs>
                        <a:gs pos="100000">
                          <a:srgbClr val="CC9900"/>
                        </a:gs>
                      </a:gsLst>
                      <a:lin ang="270000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9577" name="Line 139"/>
                  <p:cNvSpPr>
                    <a:spLocks noChangeShapeType="1"/>
                  </p:cNvSpPr>
                  <p:nvPr/>
                </p:nvSpPr>
                <p:spPr bwMode="auto">
                  <a:xfrm>
                    <a:off x="4368" y="1440"/>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78" name="Line 140"/>
                  <p:cNvSpPr>
                    <a:spLocks noChangeShapeType="1"/>
                  </p:cNvSpPr>
                  <p:nvPr/>
                </p:nvSpPr>
                <p:spPr bwMode="auto">
                  <a:xfrm>
                    <a:off x="4464" y="1488"/>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79" name="Line 141"/>
                  <p:cNvSpPr>
                    <a:spLocks noChangeShapeType="1"/>
                  </p:cNvSpPr>
                  <p:nvPr/>
                </p:nvSpPr>
                <p:spPr bwMode="auto">
                  <a:xfrm>
                    <a:off x="4560" y="1488"/>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80" name="Line 142"/>
                  <p:cNvSpPr>
                    <a:spLocks noChangeShapeType="1"/>
                  </p:cNvSpPr>
                  <p:nvPr/>
                </p:nvSpPr>
                <p:spPr bwMode="auto">
                  <a:xfrm>
                    <a:off x="4656" y="1488"/>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81" name="Line 143"/>
                  <p:cNvSpPr>
                    <a:spLocks noChangeShapeType="1"/>
                  </p:cNvSpPr>
                  <p:nvPr/>
                </p:nvSpPr>
                <p:spPr bwMode="auto">
                  <a:xfrm>
                    <a:off x="4752" y="1440"/>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9551" name="Line 144"/>
              <p:cNvSpPr>
                <a:spLocks noChangeShapeType="1"/>
              </p:cNvSpPr>
              <p:nvPr/>
            </p:nvSpPr>
            <p:spPr bwMode="auto">
              <a:xfrm>
                <a:off x="1564" y="773"/>
                <a:ext cx="10" cy="131"/>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52" name="Line 145"/>
              <p:cNvSpPr>
                <a:spLocks noChangeShapeType="1"/>
              </p:cNvSpPr>
              <p:nvPr/>
            </p:nvSpPr>
            <p:spPr bwMode="auto">
              <a:xfrm>
                <a:off x="990" y="958"/>
                <a:ext cx="105" cy="131"/>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53" name="Line 146"/>
              <p:cNvSpPr>
                <a:spLocks noChangeShapeType="1"/>
              </p:cNvSpPr>
              <p:nvPr/>
            </p:nvSpPr>
            <p:spPr bwMode="auto">
              <a:xfrm flipH="1">
                <a:off x="2084" y="817"/>
                <a:ext cx="90" cy="12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54" name="Line 147"/>
              <p:cNvSpPr>
                <a:spLocks noChangeShapeType="1"/>
              </p:cNvSpPr>
              <p:nvPr/>
            </p:nvSpPr>
            <p:spPr bwMode="auto">
              <a:xfrm>
                <a:off x="1274" y="839"/>
                <a:ext cx="46" cy="13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55" name="Line 148"/>
              <p:cNvSpPr>
                <a:spLocks noChangeShapeType="1"/>
              </p:cNvSpPr>
              <p:nvPr/>
            </p:nvSpPr>
            <p:spPr bwMode="auto">
              <a:xfrm flipH="1">
                <a:off x="1709" y="762"/>
                <a:ext cx="15" cy="131"/>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56" name="Line 149"/>
              <p:cNvSpPr>
                <a:spLocks noChangeShapeType="1"/>
              </p:cNvSpPr>
              <p:nvPr/>
            </p:nvSpPr>
            <p:spPr bwMode="auto">
              <a:xfrm>
                <a:off x="1419" y="806"/>
                <a:ext cx="36" cy="131"/>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57" name="Line 150"/>
              <p:cNvSpPr>
                <a:spLocks noChangeShapeType="1"/>
              </p:cNvSpPr>
              <p:nvPr/>
            </p:nvSpPr>
            <p:spPr bwMode="auto">
              <a:xfrm>
                <a:off x="1125" y="893"/>
                <a:ext cx="75" cy="131"/>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58" name="Line 151"/>
              <p:cNvSpPr>
                <a:spLocks noChangeShapeType="1"/>
              </p:cNvSpPr>
              <p:nvPr/>
            </p:nvSpPr>
            <p:spPr bwMode="auto">
              <a:xfrm flipH="1">
                <a:off x="1964" y="773"/>
                <a:ext cx="73" cy="133"/>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59" name="Line 152"/>
              <p:cNvSpPr>
                <a:spLocks noChangeShapeType="1"/>
              </p:cNvSpPr>
              <p:nvPr/>
            </p:nvSpPr>
            <p:spPr bwMode="auto">
              <a:xfrm flipH="1">
                <a:off x="1629" y="828"/>
                <a:ext cx="6" cy="75"/>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60" name="Line 153"/>
              <p:cNvSpPr>
                <a:spLocks noChangeShapeType="1"/>
              </p:cNvSpPr>
              <p:nvPr/>
            </p:nvSpPr>
            <p:spPr bwMode="auto">
              <a:xfrm flipH="1">
                <a:off x="1890" y="839"/>
                <a:ext cx="29" cy="54"/>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61" name="Line 154"/>
              <p:cNvSpPr>
                <a:spLocks noChangeShapeType="1"/>
              </p:cNvSpPr>
              <p:nvPr/>
            </p:nvSpPr>
            <p:spPr bwMode="auto">
              <a:xfrm flipH="1">
                <a:off x="2024" y="860"/>
                <a:ext cx="30" cy="55"/>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62" name="Line 155"/>
              <p:cNvSpPr>
                <a:spLocks noChangeShapeType="1"/>
              </p:cNvSpPr>
              <p:nvPr/>
            </p:nvSpPr>
            <p:spPr bwMode="auto">
              <a:xfrm>
                <a:off x="1500" y="849"/>
                <a:ext cx="15" cy="66"/>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63" name="Line 156"/>
              <p:cNvSpPr>
                <a:spLocks noChangeShapeType="1"/>
              </p:cNvSpPr>
              <p:nvPr/>
            </p:nvSpPr>
            <p:spPr bwMode="auto">
              <a:xfrm>
                <a:off x="1365" y="882"/>
                <a:ext cx="15" cy="66"/>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64" name="Line 157"/>
              <p:cNvSpPr>
                <a:spLocks noChangeShapeType="1"/>
              </p:cNvSpPr>
              <p:nvPr/>
            </p:nvSpPr>
            <p:spPr bwMode="auto">
              <a:xfrm>
                <a:off x="1230" y="926"/>
                <a:ext cx="30" cy="65"/>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65" name="Line 158"/>
              <p:cNvSpPr>
                <a:spLocks noChangeShapeType="1"/>
              </p:cNvSpPr>
              <p:nvPr/>
            </p:nvSpPr>
            <p:spPr bwMode="auto">
              <a:xfrm>
                <a:off x="1110" y="991"/>
                <a:ext cx="30" cy="55"/>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66" name="Line 159"/>
              <p:cNvSpPr>
                <a:spLocks noChangeShapeType="1"/>
              </p:cNvSpPr>
              <p:nvPr/>
            </p:nvSpPr>
            <p:spPr bwMode="auto">
              <a:xfrm flipH="1">
                <a:off x="1769" y="817"/>
                <a:ext cx="20" cy="76"/>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67" name="Text Box 160"/>
              <p:cNvSpPr txBox="1">
                <a:spLocks noChangeArrowheads="1"/>
              </p:cNvSpPr>
              <p:nvPr/>
            </p:nvSpPr>
            <p:spPr bwMode="auto">
              <a:xfrm rot="-1427555">
                <a:off x="841" y="790"/>
                <a:ext cx="23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a:solidFill>
                      <a:schemeClr val="bg1"/>
                    </a:solidFill>
                    <a:latin typeface="Bookman Old Style" panose="02050604050505020204" pitchFamily="18" charset="0"/>
                  </a:rPr>
                  <a:t>0</a:t>
                </a:r>
              </a:p>
            </p:txBody>
          </p:sp>
          <p:sp>
            <p:nvSpPr>
              <p:cNvPr id="19568" name="Text Box 161"/>
              <p:cNvSpPr txBox="1">
                <a:spLocks noChangeArrowheads="1"/>
              </p:cNvSpPr>
              <p:nvPr/>
            </p:nvSpPr>
            <p:spPr bwMode="auto">
              <a:xfrm rot="-1133598">
                <a:off x="1079" y="660"/>
                <a:ext cx="33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a:solidFill>
                      <a:schemeClr val="bg1"/>
                    </a:solidFill>
                    <a:latin typeface="Bookman Old Style" panose="02050604050505020204" pitchFamily="18" charset="0"/>
                  </a:rPr>
                  <a:t>10</a:t>
                </a:r>
              </a:p>
            </p:txBody>
          </p:sp>
          <p:sp>
            <p:nvSpPr>
              <p:cNvPr id="19569" name="Text Box 162"/>
              <p:cNvSpPr txBox="1">
                <a:spLocks noChangeArrowheads="1"/>
              </p:cNvSpPr>
              <p:nvPr/>
            </p:nvSpPr>
            <p:spPr bwMode="auto">
              <a:xfrm rot="-373348">
                <a:off x="1383" y="584"/>
                <a:ext cx="33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a:solidFill>
                      <a:schemeClr val="bg1"/>
                    </a:solidFill>
                    <a:latin typeface="Bookman Old Style" panose="02050604050505020204" pitchFamily="18" charset="0"/>
                  </a:rPr>
                  <a:t>20</a:t>
                </a:r>
              </a:p>
            </p:txBody>
          </p:sp>
          <p:sp>
            <p:nvSpPr>
              <p:cNvPr id="19570" name="Text Box 163"/>
              <p:cNvSpPr txBox="1">
                <a:spLocks noChangeArrowheads="1"/>
              </p:cNvSpPr>
              <p:nvPr/>
            </p:nvSpPr>
            <p:spPr bwMode="auto">
              <a:xfrm rot="440609">
                <a:off x="1727" y="550"/>
                <a:ext cx="33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a:solidFill>
                      <a:schemeClr val="bg1"/>
                    </a:solidFill>
                    <a:latin typeface="Bookman Old Style" panose="02050604050505020204" pitchFamily="18" charset="0"/>
                  </a:rPr>
                  <a:t>30</a:t>
                </a:r>
              </a:p>
            </p:txBody>
          </p:sp>
          <p:sp>
            <p:nvSpPr>
              <p:cNvPr id="19571" name="Text Box 164"/>
              <p:cNvSpPr txBox="1">
                <a:spLocks noChangeArrowheads="1"/>
              </p:cNvSpPr>
              <p:nvPr/>
            </p:nvSpPr>
            <p:spPr bwMode="auto">
              <a:xfrm rot="1515299">
                <a:off x="2012" y="573"/>
                <a:ext cx="33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a:solidFill>
                      <a:schemeClr val="bg1"/>
                    </a:solidFill>
                    <a:latin typeface="Bookman Old Style" panose="02050604050505020204" pitchFamily="18" charset="0"/>
                  </a:rPr>
                  <a:t>40</a:t>
                </a:r>
              </a:p>
            </p:txBody>
          </p:sp>
          <p:sp>
            <p:nvSpPr>
              <p:cNvPr id="19572" name="Text Box 165"/>
              <p:cNvSpPr txBox="1">
                <a:spLocks noChangeArrowheads="1"/>
              </p:cNvSpPr>
              <p:nvPr/>
            </p:nvSpPr>
            <p:spPr bwMode="auto">
              <a:xfrm>
                <a:off x="952" y="1451"/>
                <a:ext cx="458" cy="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4400">
                    <a:solidFill>
                      <a:schemeClr val="tx2"/>
                    </a:solidFill>
                    <a:latin typeface="Bookman Old Style" panose="02050604050505020204" pitchFamily="18" charset="0"/>
                  </a:rPr>
                  <a:t>G</a:t>
                </a:r>
              </a:p>
            </p:txBody>
          </p:sp>
        </p:grpSp>
        <p:sp>
          <p:nvSpPr>
            <p:cNvPr id="19467" name="Line 166"/>
            <p:cNvSpPr>
              <a:spLocks noChangeShapeType="1"/>
            </p:cNvSpPr>
            <p:nvPr/>
          </p:nvSpPr>
          <p:spPr bwMode="auto">
            <a:xfrm>
              <a:off x="528" y="2256"/>
              <a:ext cx="336" cy="288"/>
            </a:xfrm>
            <a:prstGeom prst="line">
              <a:avLst/>
            </a:prstGeom>
            <a:noFill/>
            <a:ln w="28575">
              <a:solidFill>
                <a:srgbClr val="FF0066"/>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9468" name="Group 167"/>
            <p:cNvGrpSpPr/>
            <p:nvPr/>
          </p:nvGrpSpPr>
          <p:grpSpPr bwMode="auto">
            <a:xfrm flipH="1">
              <a:off x="2496" y="1440"/>
              <a:ext cx="1152" cy="1488"/>
              <a:chOff x="3456" y="1920"/>
              <a:chExt cx="1152" cy="1488"/>
            </a:xfrm>
          </p:grpSpPr>
          <p:grpSp>
            <p:nvGrpSpPr>
              <p:cNvPr id="19492" name="Group 168"/>
              <p:cNvGrpSpPr/>
              <p:nvPr/>
            </p:nvGrpSpPr>
            <p:grpSpPr bwMode="auto">
              <a:xfrm>
                <a:off x="3456" y="2688"/>
                <a:ext cx="1152" cy="720"/>
                <a:chOff x="3456" y="2688"/>
                <a:chExt cx="1104" cy="720"/>
              </a:xfrm>
            </p:grpSpPr>
            <p:sp>
              <p:nvSpPr>
                <p:cNvPr id="19540" name="Oval 169"/>
                <p:cNvSpPr>
                  <a:spLocks noChangeArrowheads="1"/>
                </p:cNvSpPr>
                <p:nvPr/>
              </p:nvSpPr>
              <p:spPr bwMode="auto">
                <a:xfrm>
                  <a:off x="3456" y="2880"/>
                  <a:ext cx="1104" cy="528"/>
                </a:xfrm>
                <a:prstGeom prst="ellipse">
                  <a:avLst/>
                </a:prstGeom>
                <a:gradFill rotWithShape="0">
                  <a:gsLst>
                    <a:gs pos="0">
                      <a:srgbClr val="0A0603"/>
                    </a:gs>
                    <a:gs pos="50000">
                      <a:srgbClr val="996633"/>
                    </a:gs>
                    <a:gs pos="100000">
                      <a:srgbClr val="0A0603"/>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zh-CN" sz="4400" b="1">
                    <a:solidFill>
                      <a:schemeClr val="tx2"/>
                    </a:solidFill>
                    <a:latin typeface="Bookman Old Style" panose="02050604050505020204" pitchFamily="18" charset="0"/>
                  </a:endParaRPr>
                </a:p>
              </p:txBody>
            </p:sp>
            <p:sp>
              <p:nvSpPr>
                <p:cNvPr id="19541" name="Rectangle 170"/>
                <p:cNvSpPr>
                  <a:spLocks noChangeArrowheads="1"/>
                </p:cNvSpPr>
                <p:nvPr/>
              </p:nvSpPr>
              <p:spPr bwMode="auto">
                <a:xfrm>
                  <a:off x="3456" y="2929"/>
                  <a:ext cx="1104" cy="287"/>
                </a:xfrm>
                <a:prstGeom prst="rect">
                  <a:avLst/>
                </a:prstGeom>
                <a:gradFill rotWithShape="0">
                  <a:gsLst>
                    <a:gs pos="0">
                      <a:srgbClr val="0A0603"/>
                    </a:gs>
                    <a:gs pos="50000">
                      <a:srgbClr val="996633"/>
                    </a:gs>
                    <a:gs pos="100000">
                      <a:srgbClr val="0A0603"/>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542" name="Oval 171"/>
                <p:cNvSpPr>
                  <a:spLocks noChangeArrowheads="1"/>
                </p:cNvSpPr>
                <p:nvPr/>
              </p:nvSpPr>
              <p:spPr bwMode="auto">
                <a:xfrm>
                  <a:off x="3456" y="2688"/>
                  <a:ext cx="1104" cy="533"/>
                </a:xfrm>
                <a:prstGeom prst="ellipse">
                  <a:avLst/>
                </a:prstGeom>
                <a:gradFill rotWithShape="0">
                  <a:gsLst>
                    <a:gs pos="0">
                      <a:srgbClr val="472F18"/>
                    </a:gs>
                    <a:gs pos="50000">
                      <a:srgbClr val="996633"/>
                    </a:gs>
                    <a:gs pos="100000">
                      <a:srgbClr val="472F18"/>
                    </a:gs>
                  </a:gsLst>
                  <a:lin ang="270000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9493" name="Group 172"/>
              <p:cNvGrpSpPr/>
              <p:nvPr/>
            </p:nvGrpSpPr>
            <p:grpSpPr bwMode="auto">
              <a:xfrm>
                <a:off x="3744" y="2016"/>
                <a:ext cx="576" cy="1066"/>
                <a:chOff x="4320" y="1296"/>
                <a:chExt cx="480" cy="624"/>
              </a:xfrm>
            </p:grpSpPr>
            <p:sp>
              <p:nvSpPr>
                <p:cNvPr id="19537" name="Oval 173"/>
                <p:cNvSpPr>
                  <a:spLocks noChangeArrowheads="1"/>
                </p:cNvSpPr>
                <p:nvPr/>
              </p:nvSpPr>
              <p:spPr bwMode="auto">
                <a:xfrm>
                  <a:off x="4320" y="1728"/>
                  <a:ext cx="480" cy="192"/>
                </a:xfrm>
                <a:prstGeom prst="ellipse">
                  <a:avLst/>
                </a:prstGeom>
                <a:gradFill rotWithShape="0">
                  <a:gsLst>
                    <a:gs pos="0">
                      <a:srgbClr val="0D0A00"/>
                    </a:gs>
                    <a:gs pos="50000">
                      <a:srgbClr val="CC9900"/>
                    </a:gs>
                    <a:gs pos="100000">
                      <a:srgbClr val="0D0A00"/>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538" name="Rectangle 174"/>
                <p:cNvSpPr>
                  <a:spLocks noChangeArrowheads="1"/>
                </p:cNvSpPr>
                <p:nvPr/>
              </p:nvSpPr>
              <p:spPr bwMode="auto">
                <a:xfrm>
                  <a:off x="4320" y="1392"/>
                  <a:ext cx="480" cy="432"/>
                </a:xfrm>
                <a:prstGeom prst="rect">
                  <a:avLst/>
                </a:prstGeom>
                <a:gradFill rotWithShape="0">
                  <a:gsLst>
                    <a:gs pos="0">
                      <a:srgbClr val="0D0A00"/>
                    </a:gs>
                    <a:gs pos="50000">
                      <a:srgbClr val="CC9900"/>
                    </a:gs>
                    <a:gs pos="100000">
                      <a:srgbClr val="0D0A00"/>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539" name="Oval 175"/>
                <p:cNvSpPr>
                  <a:spLocks noChangeArrowheads="1"/>
                </p:cNvSpPr>
                <p:nvPr/>
              </p:nvSpPr>
              <p:spPr bwMode="auto">
                <a:xfrm>
                  <a:off x="4320" y="1296"/>
                  <a:ext cx="480" cy="192"/>
                </a:xfrm>
                <a:prstGeom prst="ellipse">
                  <a:avLst/>
                </a:prstGeom>
                <a:gradFill rotWithShape="0">
                  <a:gsLst>
                    <a:gs pos="0">
                      <a:srgbClr val="CC9900"/>
                    </a:gs>
                    <a:gs pos="50000">
                      <a:srgbClr val="0D0A00"/>
                    </a:gs>
                    <a:gs pos="100000">
                      <a:srgbClr val="CC9900"/>
                    </a:gs>
                  </a:gsLst>
                  <a:lin ang="270000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9494" name="Group 176"/>
              <p:cNvGrpSpPr/>
              <p:nvPr/>
            </p:nvGrpSpPr>
            <p:grpSpPr bwMode="auto">
              <a:xfrm>
                <a:off x="3552" y="1920"/>
                <a:ext cx="912" cy="528"/>
                <a:chOff x="3456" y="2688"/>
                <a:chExt cx="1104" cy="720"/>
              </a:xfrm>
            </p:grpSpPr>
            <p:sp>
              <p:nvSpPr>
                <p:cNvPr id="19534" name="Oval 177"/>
                <p:cNvSpPr>
                  <a:spLocks noChangeArrowheads="1"/>
                </p:cNvSpPr>
                <p:nvPr/>
              </p:nvSpPr>
              <p:spPr bwMode="auto">
                <a:xfrm>
                  <a:off x="3456" y="2880"/>
                  <a:ext cx="1104" cy="528"/>
                </a:xfrm>
                <a:prstGeom prst="ellipse">
                  <a:avLst/>
                </a:prstGeom>
                <a:gradFill rotWithShape="0">
                  <a:gsLst>
                    <a:gs pos="0">
                      <a:srgbClr val="0A0603"/>
                    </a:gs>
                    <a:gs pos="50000">
                      <a:srgbClr val="996633"/>
                    </a:gs>
                    <a:gs pos="100000">
                      <a:srgbClr val="0A0603"/>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zh-CN" sz="4400" b="1">
                    <a:solidFill>
                      <a:schemeClr val="tx2"/>
                    </a:solidFill>
                    <a:latin typeface="Bookman Old Style" panose="02050604050505020204" pitchFamily="18" charset="0"/>
                  </a:endParaRPr>
                </a:p>
              </p:txBody>
            </p:sp>
            <p:sp>
              <p:nvSpPr>
                <p:cNvPr id="19535" name="Rectangle 178"/>
                <p:cNvSpPr>
                  <a:spLocks noChangeArrowheads="1"/>
                </p:cNvSpPr>
                <p:nvPr/>
              </p:nvSpPr>
              <p:spPr bwMode="auto">
                <a:xfrm>
                  <a:off x="3456" y="2929"/>
                  <a:ext cx="1104" cy="287"/>
                </a:xfrm>
                <a:prstGeom prst="rect">
                  <a:avLst/>
                </a:prstGeom>
                <a:gradFill rotWithShape="0">
                  <a:gsLst>
                    <a:gs pos="0">
                      <a:srgbClr val="0A0603"/>
                    </a:gs>
                    <a:gs pos="50000">
                      <a:srgbClr val="996633"/>
                    </a:gs>
                    <a:gs pos="100000">
                      <a:srgbClr val="0A0603"/>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536" name="Oval 179"/>
                <p:cNvSpPr>
                  <a:spLocks noChangeArrowheads="1"/>
                </p:cNvSpPr>
                <p:nvPr/>
              </p:nvSpPr>
              <p:spPr bwMode="auto">
                <a:xfrm>
                  <a:off x="3456" y="2688"/>
                  <a:ext cx="1104" cy="533"/>
                </a:xfrm>
                <a:prstGeom prst="ellipse">
                  <a:avLst/>
                </a:prstGeom>
                <a:gradFill rotWithShape="0">
                  <a:gsLst>
                    <a:gs pos="0">
                      <a:srgbClr val="472F18"/>
                    </a:gs>
                    <a:gs pos="50000">
                      <a:srgbClr val="996633"/>
                    </a:gs>
                    <a:gs pos="100000">
                      <a:srgbClr val="472F18"/>
                    </a:gs>
                  </a:gsLst>
                  <a:lin ang="270000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9495" name="Oval 180"/>
              <p:cNvSpPr>
                <a:spLocks noChangeArrowheads="1"/>
              </p:cNvSpPr>
              <p:nvPr/>
            </p:nvSpPr>
            <p:spPr bwMode="auto">
              <a:xfrm>
                <a:off x="3792" y="2016"/>
                <a:ext cx="432" cy="192"/>
              </a:xfrm>
              <a:prstGeom prst="ellipse">
                <a:avLst/>
              </a:prstGeom>
              <a:solidFill>
                <a:schemeClr val="bg2"/>
              </a:solidFill>
              <a:ln w="1270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9496" name="Group 181"/>
              <p:cNvGrpSpPr/>
              <p:nvPr/>
            </p:nvGrpSpPr>
            <p:grpSpPr bwMode="auto">
              <a:xfrm>
                <a:off x="3552" y="2832"/>
                <a:ext cx="181" cy="232"/>
                <a:chOff x="3648" y="2016"/>
                <a:chExt cx="672" cy="912"/>
              </a:xfrm>
            </p:grpSpPr>
            <p:grpSp>
              <p:nvGrpSpPr>
                <p:cNvPr id="19516" name="Group 182"/>
                <p:cNvGrpSpPr/>
                <p:nvPr/>
              </p:nvGrpSpPr>
              <p:grpSpPr bwMode="auto">
                <a:xfrm>
                  <a:off x="3648" y="2610"/>
                  <a:ext cx="672" cy="318"/>
                  <a:chOff x="3648" y="2610"/>
                  <a:chExt cx="672" cy="318"/>
                </a:xfrm>
              </p:grpSpPr>
              <p:sp>
                <p:nvSpPr>
                  <p:cNvPr id="19531" name="Oval 183"/>
                  <p:cNvSpPr>
                    <a:spLocks noChangeArrowheads="1"/>
                  </p:cNvSpPr>
                  <p:nvPr/>
                </p:nvSpPr>
                <p:spPr bwMode="auto">
                  <a:xfrm>
                    <a:off x="3648" y="2658"/>
                    <a:ext cx="672" cy="270"/>
                  </a:xfrm>
                  <a:prstGeom prst="ellipse">
                    <a:avLst/>
                  </a:prstGeom>
                  <a:gradFill rotWithShape="0">
                    <a:gsLst>
                      <a:gs pos="0">
                        <a:srgbClr val="0A0603"/>
                      </a:gs>
                      <a:gs pos="50000">
                        <a:srgbClr val="996633"/>
                      </a:gs>
                      <a:gs pos="100000">
                        <a:srgbClr val="0A0603"/>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zh-CN" sz="4400" b="1">
                      <a:solidFill>
                        <a:schemeClr val="tx2"/>
                      </a:solidFill>
                      <a:latin typeface="Bookman Old Style" panose="02050604050505020204" pitchFamily="18" charset="0"/>
                    </a:endParaRPr>
                  </a:p>
                </p:txBody>
              </p:sp>
              <p:sp>
                <p:nvSpPr>
                  <p:cNvPr id="19532" name="Rectangle 184"/>
                  <p:cNvSpPr>
                    <a:spLocks noChangeArrowheads="1"/>
                  </p:cNvSpPr>
                  <p:nvPr/>
                </p:nvSpPr>
                <p:spPr bwMode="auto">
                  <a:xfrm>
                    <a:off x="3648" y="2688"/>
                    <a:ext cx="672" cy="144"/>
                  </a:xfrm>
                  <a:prstGeom prst="rect">
                    <a:avLst/>
                  </a:prstGeom>
                  <a:gradFill rotWithShape="0">
                    <a:gsLst>
                      <a:gs pos="0">
                        <a:srgbClr val="0A0603"/>
                      </a:gs>
                      <a:gs pos="50000">
                        <a:srgbClr val="996633"/>
                      </a:gs>
                      <a:gs pos="100000">
                        <a:srgbClr val="0A0603"/>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533" name="Oval 185"/>
                  <p:cNvSpPr>
                    <a:spLocks noChangeArrowheads="1"/>
                  </p:cNvSpPr>
                  <p:nvPr/>
                </p:nvSpPr>
                <p:spPr bwMode="auto">
                  <a:xfrm>
                    <a:off x="3648" y="2610"/>
                    <a:ext cx="672" cy="222"/>
                  </a:xfrm>
                  <a:prstGeom prst="ellipse">
                    <a:avLst/>
                  </a:prstGeom>
                  <a:gradFill rotWithShape="0">
                    <a:gsLst>
                      <a:gs pos="0">
                        <a:srgbClr val="472F18"/>
                      </a:gs>
                      <a:gs pos="50000">
                        <a:srgbClr val="996633"/>
                      </a:gs>
                      <a:gs pos="100000">
                        <a:srgbClr val="472F18"/>
                      </a:gs>
                    </a:gsLst>
                    <a:lin ang="270000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9517" name="Group 186"/>
                <p:cNvGrpSpPr/>
                <p:nvPr/>
              </p:nvGrpSpPr>
              <p:grpSpPr bwMode="auto">
                <a:xfrm>
                  <a:off x="3888" y="2544"/>
                  <a:ext cx="192" cy="192"/>
                  <a:chOff x="3888" y="384"/>
                  <a:chExt cx="192" cy="192"/>
                </a:xfrm>
              </p:grpSpPr>
              <p:sp>
                <p:nvSpPr>
                  <p:cNvPr id="19528" name="Oval 187"/>
                  <p:cNvSpPr>
                    <a:spLocks noChangeArrowheads="1"/>
                  </p:cNvSpPr>
                  <p:nvPr/>
                </p:nvSpPr>
                <p:spPr bwMode="auto">
                  <a:xfrm>
                    <a:off x="3888" y="517"/>
                    <a:ext cx="192" cy="59"/>
                  </a:xfrm>
                  <a:prstGeom prst="ellipse">
                    <a:avLst/>
                  </a:prstGeom>
                  <a:gradFill rotWithShape="0">
                    <a:gsLst>
                      <a:gs pos="0">
                        <a:srgbClr val="472F18"/>
                      </a:gs>
                      <a:gs pos="50000">
                        <a:srgbClr val="996633"/>
                      </a:gs>
                      <a:gs pos="100000">
                        <a:srgbClr val="472F18"/>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529" name="Rectangle 188"/>
                  <p:cNvSpPr>
                    <a:spLocks noChangeArrowheads="1"/>
                  </p:cNvSpPr>
                  <p:nvPr/>
                </p:nvSpPr>
                <p:spPr bwMode="auto">
                  <a:xfrm>
                    <a:off x="3888" y="414"/>
                    <a:ext cx="192" cy="132"/>
                  </a:xfrm>
                  <a:prstGeom prst="rect">
                    <a:avLst/>
                  </a:prstGeom>
                  <a:gradFill rotWithShape="0">
                    <a:gsLst>
                      <a:gs pos="0">
                        <a:srgbClr val="472F18"/>
                      </a:gs>
                      <a:gs pos="50000">
                        <a:srgbClr val="996633"/>
                      </a:gs>
                      <a:gs pos="100000">
                        <a:srgbClr val="472F18"/>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530" name="Oval 189"/>
                  <p:cNvSpPr>
                    <a:spLocks noChangeArrowheads="1"/>
                  </p:cNvSpPr>
                  <p:nvPr/>
                </p:nvSpPr>
                <p:spPr bwMode="auto">
                  <a:xfrm>
                    <a:off x="3888" y="384"/>
                    <a:ext cx="192" cy="59"/>
                  </a:xfrm>
                  <a:prstGeom prst="ellipse">
                    <a:avLst/>
                  </a:prstGeom>
                  <a:gradFill rotWithShape="0">
                    <a:gsLst>
                      <a:gs pos="0">
                        <a:srgbClr val="472F18"/>
                      </a:gs>
                      <a:gs pos="50000">
                        <a:srgbClr val="996633"/>
                      </a:gs>
                      <a:gs pos="100000">
                        <a:srgbClr val="472F18"/>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9518" name="Group 190"/>
                <p:cNvGrpSpPr/>
                <p:nvPr/>
              </p:nvGrpSpPr>
              <p:grpSpPr bwMode="auto">
                <a:xfrm>
                  <a:off x="3744" y="2016"/>
                  <a:ext cx="480" cy="624"/>
                  <a:chOff x="4320" y="1296"/>
                  <a:chExt cx="480" cy="624"/>
                </a:xfrm>
              </p:grpSpPr>
              <p:grpSp>
                <p:nvGrpSpPr>
                  <p:cNvPr id="19519" name="Group 191"/>
                  <p:cNvGrpSpPr/>
                  <p:nvPr/>
                </p:nvGrpSpPr>
                <p:grpSpPr bwMode="auto">
                  <a:xfrm>
                    <a:off x="4320" y="1296"/>
                    <a:ext cx="480" cy="624"/>
                    <a:chOff x="4320" y="1296"/>
                    <a:chExt cx="480" cy="624"/>
                  </a:xfrm>
                </p:grpSpPr>
                <p:sp>
                  <p:nvSpPr>
                    <p:cNvPr id="19525" name="Oval 192"/>
                    <p:cNvSpPr>
                      <a:spLocks noChangeArrowheads="1"/>
                    </p:cNvSpPr>
                    <p:nvPr/>
                  </p:nvSpPr>
                  <p:spPr bwMode="auto">
                    <a:xfrm>
                      <a:off x="4320" y="1728"/>
                      <a:ext cx="480" cy="192"/>
                    </a:xfrm>
                    <a:prstGeom prst="ellipse">
                      <a:avLst/>
                    </a:prstGeom>
                    <a:gradFill rotWithShape="0">
                      <a:gsLst>
                        <a:gs pos="0">
                          <a:srgbClr val="0D0A00"/>
                        </a:gs>
                        <a:gs pos="50000">
                          <a:srgbClr val="CC9900"/>
                        </a:gs>
                        <a:gs pos="100000">
                          <a:srgbClr val="0D0A00"/>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526" name="Rectangle 193"/>
                    <p:cNvSpPr>
                      <a:spLocks noChangeArrowheads="1"/>
                    </p:cNvSpPr>
                    <p:nvPr/>
                  </p:nvSpPr>
                  <p:spPr bwMode="auto">
                    <a:xfrm>
                      <a:off x="4320" y="1392"/>
                      <a:ext cx="480" cy="432"/>
                    </a:xfrm>
                    <a:prstGeom prst="rect">
                      <a:avLst/>
                    </a:prstGeom>
                    <a:gradFill rotWithShape="0">
                      <a:gsLst>
                        <a:gs pos="0">
                          <a:srgbClr val="0D0A00"/>
                        </a:gs>
                        <a:gs pos="50000">
                          <a:srgbClr val="CC9900"/>
                        </a:gs>
                        <a:gs pos="100000">
                          <a:srgbClr val="0D0A00"/>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527" name="Oval 194"/>
                    <p:cNvSpPr>
                      <a:spLocks noChangeArrowheads="1"/>
                    </p:cNvSpPr>
                    <p:nvPr/>
                  </p:nvSpPr>
                  <p:spPr bwMode="auto">
                    <a:xfrm>
                      <a:off x="4320" y="1296"/>
                      <a:ext cx="480" cy="192"/>
                    </a:xfrm>
                    <a:prstGeom prst="ellipse">
                      <a:avLst/>
                    </a:prstGeom>
                    <a:gradFill rotWithShape="0">
                      <a:gsLst>
                        <a:gs pos="0">
                          <a:srgbClr val="CC9900"/>
                        </a:gs>
                        <a:gs pos="50000">
                          <a:srgbClr val="0D0A00"/>
                        </a:gs>
                        <a:gs pos="100000">
                          <a:srgbClr val="CC9900"/>
                        </a:gs>
                      </a:gsLst>
                      <a:lin ang="270000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9520" name="Line 195"/>
                  <p:cNvSpPr>
                    <a:spLocks noChangeShapeType="1"/>
                  </p:cNvSpPr>
                  <p:nvPr/>
                </p:nvSpPr>
                <p:spPr bwMode="auto">
                  <a:xfrm>
                    <a:off x="4368" y="1440"/>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21" name="Line 196"/>
                  <p:cNvSpPr>
                    <a:spLocks noChangeShapeType="1"/>
                  </p:cNvSpPr>
                  <p:nvPr/>
                </p:nvSpPr>
                <p:spPr bwMode="auto">
                  <a:xfrm>
                    <a:off x="4464" y="1488"/>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22" name="Line 197"/>
                  <p:cNvSpPr>
                    <a:spLocks noChangeShapeType="1"/>
                  </p:cNvSpPr>
                  <p:nvPr/>
                </p:nvSpPr>
                <p:spPr bwMode="auto">
                  <a:xfrm>
                    <a:off x="4560" y="1488"/>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23" name="Line 198"/>
                  <p:cNvSpPr>
                    <a:spLocks noChangeShapeType="1"/>
                  </p:cNvSpPr>
                  <p:nvPr/>
                </p:nvSpPr>
                <p:spPr bwMode="auto">
                  <a:xfrm>
                    <a:off x="4656" y="1488"/>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24" name="Line 199"/>
                  <p:cNvSpPr>
                    <a:spLocks noChangeShapeType="1"/>
                  </p:cNvSpPr>
                  <p:nvPr/>
                </p:nvSpPr>
                <p:spPr bwMode="auto">
                  <a:xfrm>
                    <a:off x="4752" y="1440"/>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9497" name="Group 200"/>
              <p:cNvGrpSpPr/>
              <p:nvPr/>
            </p:nvGrpSpPr>
            <p:grpSpPr bwMode="auto">
              <a:xfrm>
                <a:off x="3840" y="2928"/>
                <a:ext cx="180" cy="232"/>
                <a:chOff x="3648" y="2016"/>
                <a:chExt cx="672" cy="912"/>
              </a:xfrm>
            </p:grpSpPr>
            <p:grpSp>
              <p:nvGrpSpPr>
                <p:cNvPr id="19498" name="Group 201"/>
                <p:cNvGrpSpPr/>
                <p:nvPr/>
              </p:nvGrpSpPr>
              <p:grpSpPr bwMode="auto">
                <a:xfrm>
                  <a:off x="3648" y="2610"/>
                  <a:ext cx="672" cy="318"/>
                  <a:chOff x="3648" y="2610"/>
                  <a:chExt cx="672" cy="318"/>
                </a:xfrm>
              </p:grpSpPr>
              <p:sp>
                <p:nvSpPr>
                  <p:cNvPr id="19513" name="Oval 202"/>
                  <p:cNvSpPr>
                    <a:spLocks noChangeArrowheads="1"/>
                  </p:cNvSpPr>
                  <p:nvPr/>
                </p:nvSpPr>
                <p:spPr bwMode="auto">
                  <a:xfrm>
                    <a:off x="3648" y="2658"/>
                    <a:ext cx="672" cy="270"/>
                  </a:xfrm>
                  <a:prstGeom prst="ellipse">
                    <a:avLst/>
                  </a:prstGeom>
                  <a:gradFill rotWithShape="0">
                    <a:gsLst>
                      <a:gs pos="0">
                        <a:srgbClr val="0A0603"/>
                      </a:gs>
                      <a:gs pos="50000">
                        <a:srgbClr val="996633"/>
                      </a:gs>
                      <a:gs pos="100000">
                        <a:srgbClr val="0A0603"/>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zh-CN" sz="4400" b="1">
                      <a:solidFill>
                        <a:schemeClr val="tx2"/>
                      </a:solidFill>
                      <a:latin typeface="Bookman Old Style" panose="02050604050505020204" pitchFamily="18" charset="0"/>
                    </a:endParaRPr>
                  </a:p>
                </p:txBody>
              </p:sp>
              <p:sp>
                <p:nvSpPr>
                  <p:cNvPr id="19514" name="Rectangle 203"/>
                  <p:cNvSpPr>
                    <a:spLocks noChangeArrowheads="1"/>
                  </p:cNvSpPr>
                  <p:nvPr/>
                </p:nvSpPr>
                <p:spPr bwMode="auto">
                  <a:xfrm>
                    <a:off x="3648" y="2688"/>
                    <a:ext cx="672" cy="144"/>
                  </a:xfrm>
                  <a:prstGeom prst="rect">
                    <a:avLst/>
                  </a:prstGeom>
                  <a:gradFill rotWithShape="0">
                    <a:gsLst>
                      <a:gs pos="0">
                        <a:srgbClr val="0A0603"/>
                      </a:gs>
                      <a:gs pos="50000">
                        <a:srgbClr val="996633"/>
                      </a:gs>
                      <a:gs pos="100000">
                        <a:srgbClr val="0A0603"/>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515" name="Oval 204"/>
                  <p:cNvSpPr>
                    <a:spLocks noChangeArrowheads="1"/>
                  </p:cNvSpPr>
                  <p:nvPr/>
                </p:nvSpPr>
                <p:spPr bwMode="auto">
                  <a:xfrm>
                    <a:off x="3648" y="2610"/>
                    <a:ext cx="672" cy="222"/>
                  </a:xfrm>
                  <a:prstGeom prst="ellipse">
                    <a:avLst/>
                  </a:prstGeom>
                  <a:gradFill rotWithShape="0">
                    <a:gsLst>
                      <a:gs pos="0">
                        <a:srgbClr val="472F18"/>
                      </a:gs>
                      <a:gs pos="50000">
                        <a:srgbClr val="996633"/>
                      </a:gs>
                      <a:gs pos="100000">
                        <a:srgbClr val="472F18"/>
                      </a:gs>
                    </a:gsLst>
                    <a:lin ang="270000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9499" name="Group 205"/>
                <p:cNvGrpSpPr/>
                <p:nvPr/>
              </p:nvGrpSpPr>
              <p:grpSpPr bwMode="auto">
                <a:xfrm>
                  <a:off x="3888" y="2544"/>
                  <a:ext cx="192" cy="192"/>
                  <a:chOff x="3888" y="384"/>
                  <a:chExt cx="192" cy="192"/>
                </a:xfrm>
              </p:grpSpPr>
              <p:sp>
                <p:nvSpPr>
                  <p:cNvPr id="19510" name="Oval 206"/>
                  <p:cNvSpPr>
                    <a:spLocks noChangeArrowheads="1"/>
                  </p:cNvSpPr>
                  <p:nvPr/>
                </p:nvSpPr>
                <p:spPr bwMode="auto">
                  <a:xfrm>
                    <a:off x="3888" y="517"/>
                    <a:ext cx="192" cy="59"/>
                  </a:xfrm>
                  <a:prstGeom prst="ellipse">
                    <a:avLst/>
                  </a:prstGeom>
                  <a:gradFill rotWithShape="0">
                    <a:gsLst>
                      <a:gs pos="0">
                        <a:srgbClr val="472F18"/>
                      </a:gs>
                      <a:gs pos="50000">
                        <a:srgbClr val="996633"/>
                      </a:gs>
                      <a:gs pos="100000">
                        <a:srgbClr val="472F18"/>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511" name="Rectangle 207"/>
                  <p:cNvSpPr>
                    <a:spLocks noChangeArrowheads="1"/>
                  </p:cNvSpPr>
                  <p:nvPr/>
                </p:nvSpPr>
                <p:spPr bwMode="auto">
                  <a:xfrm>
                    <a:off x="3888" y="414"/>
                    <a:ext cx="192" cy="132"/>
                  </a:xfrm>
                  <a:prstGeom prst="rect">
                    <a:avLst/>
                  </a:prstGeom>
                  <a:gradFill rotWithShape="0">
                    <a:gsLst>
                      <a:gs pos="0">
                        <a:srgbClr val="472F18"/>
                      </a:gs>
                      <a:gs pos="50000">
                        <a:srgbClr val="996633"/>
                      </a:gs>
                      <a:gs pos="100000">
                        <a:srgbClr val="472F18"/>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512" name="Oval 208"/>
                  <p:cNvSpPr>
                    <a:spLocks noChangeArrowheads="1"/>
                  </p:cNvSpPr>
                  <p:nvPr/>
                </p:nvSpPr>
                <p:spPr bwMode="auto">
                  <a:xfrm>
                    <a:off x="3888" y="384"/>
                    <a:ext cx="192" cy="59"/>
                  </a:xfrm>
                  <a:prstGeom prst="ellipse">
                    <a:avLst/>
                  </a:prstGeom>
                  <a:gradFill rotWithShape="0">
                    <a:gsLst>
                      <a:gs pos="0">
                        <a:srgbClr val="472F18"/>
                      </a:gs>
                      <a:gs pos="50000">
                        <a:srgbClr val="996633"/>
                      </a:gs>
                      <a:gs pos="100000">
                        <a:srgbClr val="472F18"/>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9500" name="Group 209"/>
                <p:cNvGrpSpPr/>
                <p:nvPr/>
              </p:nvGrpSpPr>
              <p:grpSpPr bwMode="auto">
                <a:xfrm>
                  <a:off x="3744" y="2016"/>
                  <a:ext cx="480" cy="624"/>
                  <a:chOff x="4320" y="1296"/>
                  <a:chExt cx="480" cy="624"/>
                </a:xfrm>
              </p:grpSpPr>
              <p:grpSp>
                <p:nvGrpSpPr>
                  <p:cNvPr id="19501" name="Group 210"/>
                  <p:cNvGrpSpPr/>
                  <p:nvPr/>
                </p:nvGrpSpPr>
                <p:grpSpPr bwMode="auto">
                  <a:xfrm>
                    <a:off x="4320" y="1296"/>
                    <a:ext cx="480" cy="624"/>
                    <a:chOff x="4320" y="1296"/>
                    <a:chExt cx="480" cy="624"/>
                  </a:xfrm>
                </p:grpSpPr>
                <p:sp>
                  <p:nvSpPr>
                    <p:cNvPr id="19507" name="Oval 211"/>
                    <p:cNvSpPr>
                      <a:spLocks noChangeArrowheads="1"/>
                    </p:cNvSpPr>
                    <p:nvPr/>
                  </p:nvSpPr>
                  <p:spPr bwMode="auto">
                    <a:xfrm>
                      <a:off x="4320" y="1728"/>
                      <a:ext cx="480" cy="192"/>
                    </a:xfrm>
                    <a:prstGeom prst="ellipse">
                      <a:avLst/>
                    </a:prstGeom>
                    <a:gradFill rotWithShape="0">
                      <a:gsLst>
                        <a:gs pos="0">
                          <a:srgbClr val="0D0A00"/>
                        </a:gs>
                        <a:gs pos="50000">
                          <a:srgbClr val="CC9900"/>
                        </a:gs>
                        <a:gs pos="100000">
                          <a:srgbClr val="0D0A00"/>
                        </a:gs>
                      </a:gsLst>
                      <a:lin ang="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508" name="Rectangle 212"/>
                    <p:cNvSpPr>
                      <a:spLocks noChangeArrowheads="1"/>
                    </p:cNvSpPr>
                    <p:nvPr/>
                  </p:nvSpPr>
                  <p:spPr bwMode="auto">
                    <a:xfrm>
                      <a:off x="4320" y="1392"/>
                      <a:ext cx="480" cy="432"/>
                    </a:xfrm>
                    <a:prstGeom prst="rect">
                      <a:avLst/>
                    </a:prstGeom>
                    <a:gradFill rotWithShape="0">
                      <a:gsLst>
                        <a:gs pos="0">
                          <a:srgbClr val="0D0A00"/>
                        </a:gs>
                        <a:gs pos="50000">
                          <a:srgbClr val="CC9900"/>
                        </a:gs>
                        <a:gs pos="100000">
                          <a:srgbClr val="0D0A00"/>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509" name="Oval 213"/>
                    <p:cNvSpPr>
                      <a:spLocks noChangeArrowheads="1"/>
                    </p:cNvSpPr>
                    <p:nvPr/>
                  </p:nvSpPr>
                  <p:spPr bwMode="auto">
                    <a:xfrm>
                      <a:off x="4320" y="1296"/>
                      <a:ext cx="480" cy="192"/>
                    </a:xfrm>
                    <a:prstGeom prst="ellipse">
                      <a:avLst/>
                    </a:prstGeom>
                    <a:gradFill rotWithShape="0">
                      <a:gsLst>
                        <a:gs pos="0">
                          <a:srgbClr val="CC9900"/>
                        </a:gs>
                        <a:gs pos="50000">
                          <a:srgbClr val="0D0A00"/>
                        </a:gs>
                        <a:gs pos="100000">
                          <a:srgbClr val="CC9900"/>
                        </a:gs>
                      </a:gsLst>
                      <a:lin ang="2700000" scaled="1"/>
                    </a:gra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9502" name="Line 214"/>
                  <p:cNvSpPr>
                    <a:spLocks noChangeShapeType="1"/>
                  </p:cNvSpPr>
                  <p:nvPr/>
                </p:nvSpPr>
                <p:spPr bwMode="auto">
                  <a:xfrm>
                    <a:off x="4368" y="1440"/>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03" name="Line 215"/>
                  <p:cNvSpPr>
                    <a:spLocks noChangeShapeType="1"/>
                  </p:cNvSpPr>
                  <p:nvPr/>
                </p:nvSpPr>
                <p:spPr bwMode="auto">
                  <a:xfrm>
                    <a:off x="4464" y="1488"/>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04" name="Line 216"/>
                  <p:cNvSpPr>
                    <a:spLocks noChangeShapeType="1"/>
                  </p:cNvSpPr>
                  <p:nvPr/>
                </p:nvSpPr>
                <p:spPr bwMode="auto">
                  <a:xfrm>
                    <a:off x="4560" y="1488"/>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05" name="Line 217"/>
                  <p:cNvSpPr>
                    <a:spLocks noChangeShapeType="1"/>
                  </p:cNvSpPr>
                  <p:nvPr/>
                </p:nvSpPr>
                <p:spPr bwMode="auto">
                  <a:xfrm>
                    <a:off x="4656" y="1488"/>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06" name="Line 218"/>
                  <p:cNvSpPr>
                    <a:spLocks noChangeShapeType="1"/>
                  </p:cNvSpPr>
                  <p:nvPr/>
                </p:nvSpPr>
                <p:spPr bwMode="auto">
                  <a:xfrm>
                    <a:off x="4752" y="1440"/>
                    <a:ext cx="0" cy="432"/>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
          <p:nvSpPr>
            <p:cNvPr id="19469" name="Arc 219"/>
            <p:cNvSpPr/>
            <p:nvPr/>
          </p:nvSpPr>
          <p:spPr bwMode="auto">
            <a:xfrm flipV="1">
              <a:off x="2544" y="1877"/>
              <a:ext cx="1056" cy="332"/>
            </a:xfrm>
            <a:custGeom>
              <a:avLst/>
              <a:gdLst>
                <a:gd name="T0" fmla="*/ 172 w 43200"/>
                <a:gd name="T1" fmla="*/ 332 h 37535"/>
                <a:gd name="T2" fmla="*/ 913 w 43200"/>
                <a:gd name="T3" fmla="*/ 322 h 37535"/>
                <a:gd name="T4" fmla="*/ 528 w 43200"/>
                <a:gd name="T5" fmla="*/ 191 h 37535"/>
                <a:gd name="T6" fmla="*/ 0 60000 65536"/>
                <a:gd name="T7" fmla="*/ 0 60000 65536"/>
                <a:gd name="T8" fmla="*/ 0 60000 65536"/>
              </a:gdLst>
              <a:ahLst/>
              <a:cxnLst>
                <a:cxn ang="T6">
                  <a:pos x="T0" y="T1"/>
                </a:cxn>
                <a:cxn ang="T7">
                  <a:pos x="T2" y="T3"/>
                </a:cxn>
                <a:cxn ang="T8">
                  <a:pos x="T4" y="T5"/>
                </a:cxn>
              </a:cxnLst>
              <a:rect l="0" t="0" r="r" b="b"/>
              <a:pathLst>
                <a:path w="43200" h="37535" fill="none" extrusionOk="0">
                  <a:moveTo>
                    <a:pt x="7017" y="37534"/>
                  </a:moveTo>
                  <a:cubicBezTo>
                    <a:pt x="2546" y="33442"/>
                    <a:pt x="0" y="27660"/>
                    <a:pt x="0" y="21600"/>
                  </a:cubicBezTo>
                  <a:cubicBezTo>
                    <a:pt x="0" y="9670"/>
                    <a:pt x="9670" y="0"/>
                    <a:pt x="21600" y="0"/>
                  </a:cubicBezTo>
                  <a:cubicBezTo>
                    <a:pt x="33529" y="0"/>
                    <a:pt x="43200" y="9670"/>
                    <a:pt x="43200" y="21600"/>
                  </a:cubicBezTo>
                  <a:cubicBezTo>
                    <a:pt x="43200" y="27086"/>
                    <a:pt x="41112" y="32366"/>
                    <a:pt x="37360" y="36369"/>
                  </a:cubicBezTo>
                </a:path>
                <a:path w="43200" h="37535" stroke="0" extrusionOk="0">
                  <a:moveTo>
                    <a:pt x="7017" y="37534"/>
                  </a:moveTo>
                  <a:cubicBezTo>
                    <a:pt x="2546" y="33442"/>
                    <a:pt x="0" y="27660"/>
                    <a:pt x="0" y="21600"/>
                  </a:cubicBezTo>
                  <a:cubicBezTo>
                    <a:pt x="0" y="9670"/>
                    <a:pt x="9670" y="0"/>
                    <a:pt x="21600" y="0"/>
                  </a:cubicBezTo>
                  <a:cubicBezTo>
                    <a:pt x="33529" y="0"/>
                    <a:pt x="43200" y="9670"/>
                    <a:pt x="43200" y="21600"/>
                  </a:cubicBezTo>
                  <a:cubicBezTo>
                    <a:pt x="43200" y="27086"/>
                    <a:pt x="41112" y="32366"/>
                    <a:pt x="37360" y="36369"/>
                  </a:cubicBezTo>
                  <a:lnTo>
                    <a:pt x="21600" y="21600"/>
                  </a:lnTo>
                  <a:lnTo>
                    <a:pt x="7017" y="37534"/>
                  </a:lnTo>
                  <a:close/>
                </a:path>
              </a:pathLst>
            </a:custGeom>
            <a:noFill/>
            <a:ln w="28575">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70" name="Arc 220"/>
            <p:cNvSpPr/>
            <p:nvPr/>
          </p:nvSpPr>
          <p:spPr bwMode="auto">
            <a:xfrm flipV="1">
              <a:off x="2544" y="1916"/>
              <a:ext cx="1056" cy="336"/>
            </a:xfrm>
            <a:custGeom>
              <a:avLst/>
              <a:gdLst>
                <a:gd name="T0" fmla="*/ 183 w 43200"/>
                <a:gd name="T1" fmla="*/ 336 h 37956"/>
                <a:gd name="T2" fmla="*/ 898 w 43200"/>
                <a:gd name="T3" fmla="*/ 328 h 37956"/>
                <a:gd name="T4" fmla="*/ 528 w 43200"/>
                <a:gd name="T5" fmla="*/ 191 h 37956"/>
                <a:gd name="T6" fmla="*/ 0 60000 65536"/>
                <a:gd name="T7" fmla="*/ 0 60000 65536"/>
                <a:gd name="T8" fmla="*/ 0 60000 65536"/>
              </a:gdLst>
              <a:ahLst/>
              <a:cxnLst>
                <a:cxn ang="T6">
                  <a:pos x="T0" y="T1"/>
                </a:cxn>
                <a:cxn ang="T7">
                  <a:pos x="T2" y="T3"/>
                </a:cxn>
                <a:cxn ang="T8">
                  <a:pos x="T4" y="T5"/>
                </a:cxn>
              </a:cxnLst>
              <a:rect l="0" t="0" r="r" b="b"/>
              <a:pathLst>
                <a:path w="43200" h="37956" fill="none" extrusionOk="0">
                  <a:moveTo>
                    <a:pt x="7491" y="37956"/>
                  </a:moveTo>
                  <a:cubicBezTo>
                    <a:pt x="2734" y="33852"/>
                    <a:pt x="0" y="27882"/>
                    <a:pt x="0" y="21600"/>
                  </a:cubicBezTo>
                  <a:cubicBezTo>
                    <a:pt x="0" y="9670"/>
                    <a:pt x="9670" y="0"/>
                    <a:pt x="21600" y="0"/>
                  </a:cubicBezTo>
                  <a:cubicBezTo>
                    <a:pt x="33529" y="0"/>
                    <a:pt x="43200" y="9670"/>
                    <a:pt x="43200" y="21600"/>
                  </a:cubicBezTo>
                  <a:cubicBezTo>
                    <a:pt x="43200" y="27390"/>
                    <a:pt x="40875" y="32938"/>
                    <a:pt x="36746" y="36998"/>
                  </a:cubicBezTo>
                </a:path>
                <a:path w="43200" h="37956" stroke="0" extrusionOk="0">
                  <a:moveTo>
                    <a:pt x="7491" y="37956"/>
                  </a:moveTo>
                  <a:cubicBezTo>
                    <a:pt x="2734" y="33852"/>
                    <a:pt x="0" y="27882"/>
                    <a:pt x="0" y="21600"/>
                  </a:cubicBezTo>
                  <a:cubicBezTo>
                    <a:pt x="0" y="9670"/>
                    <a:pt x="9670" y="0"/>
                    <a:pt x="21600" y="0"/>
                  </a:cubicBezTo>
                  <a:cubicBezTo>
                    <a:pt x="33529" y="0"/>
                    <a:pt x="43200" y="9670"/>
                    <a:pt x="43200" y="21600"/>
                  </a:cubicBezTo>
                  <a:cubicBezTo>
                    <a:pt x="43200" y="27390"/>
                    <a:pt x="40875" y="32938"/>
                    <a:pt x="36746" y="36998"/>
                  </a:cubicBezTo>
                  <a:lnTo>
                    <a:pt x="21600" y="21600"/>
                  </a:lnTo>
                  <a:lnTo>
                    <a:pt x="7491" y="37956"/>
                  </a:lnTo>
                  <a:close/>
                </a:path>
              </a:pathLst>
            </a:custGeom>
            <a:noFill/>
            <a:ln w="28575">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71" name="Arc 221"/>
            <p:cNvSpPr/>
            <p:nvPr/>
          </p:nvSpPr>
          <p:spPr bwMode="auto">
            <a:xfrm flipV="1">
              <a:off x="2544" y="1952"/>
              <a:ext cx="1056" cy="351"/>
            </a:xfrm>
            <a:custGeom>
              <a:avLst/>
              <a:gdLst>
                <a:gd name="T0" fmla="*/ 222 w 43200"/>
                <a:gd name="T1" fmla="*/ 347 h 39663"/>
                <a:gd name="T2" fmla="*/ 818 w 43200"/>
                <a:gd name="T3" fmla="*/ 351 h 39663"/>
                <a:gd name="T4" fmla="*/ 528 w 43200"/>
                <a:gd name="T5" fmla="*/ 191 h 39663"/>
                <a:gd name="T6" fmla="*/ 0 60000 65536"/>
                <a:gd name="T7" fmla="*/ 0 60000 65536"/>
                <a:gd name="T8" fmla="*/ 0 60000 65536"/>
              </a:gdLst>
              <a:ahLst/>
              <a:cxnLst>
                <a:cxn ang="T6">
                  <a:pos x="T0" y="T1"/>
                </a:cxn>
                <a:cxn ang="T7">
                  <a:pos x="T2" y="T3"/>
                </a:cxn>
                <a:cxn ang="T8">
                  <a:pos x="T4" y="T5"/>
                </a:cxn>
              </a:cxnLst>
              <a:rect l="0" t="0" r="r" b="b"/>
              <a:pathLst>
                <a:path w="43200" h="39663" fill="none" extrusionOk="0">
                  <a:moveTo>
                    <a:pt x="9072" y="39196"/>
                  </a:moveTo>
                  <a:cubicBezTo>
                    <a:pt x="3380" y="35143"/>
                    <a:pt x="0" y="28587"/>
                    <a:pt x="0" y="21600"/>
                  </a:cubicBezTo>
                  <a:cubicBezTo>
                    <a:pt x="0" y="9670"/>
                    <a:pt x="9670" y="0"/>
                    <a:pt x="21600" y="0"/>
                  </a:cubicBezTo>
                  <a:cubicBezTo>
                    <a:pt x="33529" y="0"/>
                    <a:pt x="43200" y="9670"/>
                    <a:pt x="43200" y="21600"/>
                  </a:cubicBezTo>
                  <a:cubicBezTo>
                    <a:pt x="43200" y="28880"/>
                    <a:pt x="39532" y="35670"/>
                    <a:pt x="33444" y="39662"/>
                  </a:cubicBezTo>
                </a:path>
                <a:path w="43200" h="39663" stroke="0" extrusionOk="0">
                  <a:moveTo>
                    <a:pt x="9072" y="39196"/>
                  </a:moveTo>
                  <a:cubicBezTo>
                    <a:pt x="3380" y="35143"/>
                    <a:pt x="0" y="28587"/>
                    <a:pt x="0" y="21600"/>
                  </a:cubicBezTo>
                  <a:cubicBezTo>
                    <a:pt x="0" y="9670"/>
                    <a:pt x="9670" y="0"/>
                    <a:pt x="21600" y="0"/>
                  </a:cubicBezTo>
                  <a:cubicBezTo>
                    <a:pt x="33529" y="0"/>
                    <a:pt x="43200" y="9670"/>
                    <a:pt x="43200" y="21600"/>
                  </a:cubicBezTo>
                  <a:cubicBezTo>
                    <a:pt x="43200" y="28880"/>
                    <a:pt x="39532" y="35670"/>
                    <a:pt x="33444" y="39662"/>
                  </a:cubicBezTo>
                  <a:lnTo>
                    <a:pt x="21600" y="21600"/>
                  </a:lnTo>
                  <a:lnTo>
                    <a:pt x="9072" y="39196"/>
                  </a:lnTo>
                  <a:close/>
                </a:path>
              </a:pathLst>
            </a:custGeom>
            <a:noFill/>
            <a:ln w="28575">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72" name="Arc 222"/>
            <p:cNvSpPr/>
            <p:nvPr/>
          </p:nvSpPr>
          <p:spPr bwMode="auto">
            <a:xfrm flipV="1">
              <a:off x="2544" y="2010"/>
              <a:ext cx="1056" cy="354"/>
            </a:xfrm>
            <a:custGeom>
              <a:avLst/>
              <a:gdLst>
                <a:gd name="T0" fmla="*/ 249 w 43200"/>
                <a:gd name="T1" fmla="*/ 354 h 39938"/>
                <a:gd name="T2" fmla="*/ 823 w 43200"/>
                <a:gd name="T3" fmla="*/ 350 h 39938"/>
                <a:gd name="T4" fmla="*/ 528 w 43200"/>
                <a:gd name="T5" fmla="*/ 191 h 39938"/>
                <a:gd name="T6" fmla="*/ 0 60000 65536"/>
                <a:gd name="T7" fmla="*/ 0 60000 65536"/>
                <a:gd name="T8" fmla="*/ 0 60000 65536"/>
              </a:gdLst>
              <a:ahLst/>
              <a:cxnLst>
                <a:cxn ang="T6">
                  <a:pos x="T0" y="T1"/>
                </a:cxn>
                <a:cxn ang="T7">
                  <a:pos x="T2" y="T3"/>
                </a:cxn>
                <a:cxn ang="T8">
                  <a:pos x="T4" y="T5"/>
                </a:cxn>
              </a:cxnLst>
              <a:rect l="0" t="0" r="r" b="b"/>
              <a:pathLst>
                <a:path w="43200" h="39938" fill="none" extrusionOk="0">
                  <a:moveTo>
                    <a:pt x="10186" y="39937"/>
                  </a:moveTo>
                  <a:cubicBezTo>
                    <a:pt x="3851" y="35995"/>
                    <a:pt x="0" y="29061"/>
                    <a:pt x="0" y="21600"/>
                  </a:cubicBezTo>
                  <a:cubicBezTo>
                    <a:pt x="0" y="9670"/>
                    <a:pt x="9670" y="0"/>
                    <a:pt x="21600" y="0"/>
                  </a:cubicBezTo>
                  <a:cubicBezTo>
                    <a:pt x="33529" y="0"/>
                    <a:pt x="43200" y="9670"/>
                    <a:pt x="43200" y="21600"/>
                  </a:cubicBezTo>
                  <a:cubicBezTo>
                    <a:pt x="43200" y="28789"/>
                    <a:pt x="39622" y="35508"/>
                    <a:pt x="33656" y="39521"/>
                  </a:cubicBezTo>
                </a:path>
                <a:path w="43200" h="39938" stroke="0" extrusionOk="0">
                  <a:moveTo>
                    <a:pt x="10186" y="39937"/>
                  </a:moveTo>
                  <a:cubicBezTo>
                    <a:pt x="3851" y="35995"/>
                    <a:pt x="0" y="29061"/>
                    <a:pt x="0" y="21600"/>
                  </a:cubicBezTo>
                  <a:cubicBezTo>
                    <a:pt x="0" y="9670"/>
                    <a:pt x="9670" y="0"/>
                    <a:pt x="21600" y="0"/>
                  </a:cubicBezTo>
                  <a:cubicBezTo>
                    <a:pt x="33529" y="0"/>
                    <a:pt x="43200" y="9670"/>
                    <a:pt x="43200" y="21600"/>
                  </a:cubicBezTo>
                  <a:cubicBezTo>
                    <a:pt x="43200" y="28789"/>
                    <a:pt x="39622" y="35508"/>
                    <a:pt x="33656" y="39521"/>
                  </a:cubicBezTo>
                  <a:lnTo>
                    <a:pt x="21600" y="21600"/>
                  </a:lnTo>
                  <a:lnTo>
                    <a:pt x="10186" y="39937"/>
                  </a:lnTo>
                  <a:close/>
                </a:path>
              </a:pathLst>
            </a:custGeom>
            <a:noFill/>
            <a:ln w="28575">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73" name="Arc 223"/>
            <p:cNvSpPr/>
            <p:nvPr/>
          </p:nvSpPr>
          <p:spPr bwMode="auto">
            <a:xfrm flipV="1">
              <a:off x="3071" y="2068"/>
              <a:ext cx="528" cy="350"/>
            </a:xfrm>
            <a:custGeom>
              <a:avLst/>
              <a:gdLst>
                <a:gd name="T0" fmla="*/ 10 w 21600"/>
                <a:gd name="T1" fmla="*/ 0 h 39518"/>
                <a:gd name="T2" fmla="*/ 295 w 21600"/>
                <a:gd name="T3" fmla="*/ 350 h 39518"/>
                <a:gd name="T4" fmla="*/ 0 w 21600"/>
                <a:gd name="T5" fmla="*/ 191 h 39518"/>
                <a:gd name="T6" fmla="*/ 0 60000 65536"/>
                <a:gd name="T7" fmla="*/ 0 60000 65536"/>
                <a:gd name="T8" fmla="*/ 0 60000 65536"/>
              </a:gdLst>
              <a:ahLst/>
              <a:cxnLst>
                <a:cxn ang="T6">
                  <a:pos x="T0" y="T1"/>
                </a:cxn>
                <a:cxn ang="T7">
                  <a:pos x="T2" y="T3"/>
                </a:cxn>
                <a:cxn ang="T8">
                  <a:pos x="T4" y="T5"/>
                </a:cxn>
              </a:cxnLst>
              <a:rect l="0" t="0" r="r" b="b"/>
              <a:pathLst>
                <a:path w="21600" h="39518" fill="none" extrusionOk="0">
                  <a:moveTo>
                    <a:pt x="417" y="0"/>
                  </a:moveTo>
                  <a:cubicBezTo>
                    <a:pt x="12182" y="227"/>
                    <a:pt x="21600" y="9829"/>
                    <a:pt x="21600" y="21596"/>
                  </a:cubicBezTo>
                  <a:cubicBezTo>
                    <a:pt x="21600" y="28785"/>
                    <a:pt x="18022" y="35504"/>
                    <a:pt x="12056" y="39517"/>
                  </a:cubicBezTo>
                </a:path>
                <a:path w="21600" h="39518" stroke="0" extrusionOk="0">
                  <a:moveTo>
                    <a:pt x="417" y="0"/>
                  </a:moveTo>
                  <a:cubicBezTo>
                    <a:pt x="12182" y="227"/>
                    <a:pt x="21600" y="9829"/>
                    <a:pt x="21600" y="21596"/>
                  </a:cubicBezTo>
                  <a:cubicBezTo>
                    <a:pt x="21600" y="28785"/>
                    <a:pt x="18022" y="35504"/>
                    <a:pt x="12056" y="39517"/>
                  </a:cubicBezTo>
                  <a:lnTo>
                    <a:pt x="0" y="21596"/>
                  </a:lnTo>
                  <a:lnTo>
                    <a:pt x="417" y="0"/>
                  </a:lnTo>
                  <a:close/>
                </a:path>
              </a:pathLst>
            </a:custGeom>
            <a:noFill/>
            <a:ln w="28575">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74" name="Freeform 224"/>
            <p:cNvSpPr/>
            <p:nvPr/>
          </p:nvSpPr>
          <p:spPr bwMode="auto">
            <a:xfrm>
              <a:off x="1392" y="1872"/>
              <a:ext cx="1296" cy="1408"/>
            </a:xfrm>
            <a:custGeom>
              <a:avLst/>
              <a:gdLst>
                <a:gd name="T0" fmla="*/ 1296 w 1296"/>
                <a:gd name="T1" fmla="*/ 0 h 1408"/>
                <a:gd name="T2" fmla="*/ 1104 w 1296"/>
                <a:gd name="T3" fmla="*/ 96 h 1408"/>
                <a:gd name="T4" fmla="*/ 960 w 1296"/>
                <a:gd name="T5" fmla="*/ 576 h 1408"/>
                <a:gd name="T6" fmla="*/ 672 w 1296"/>
                <a:gd name="T7" fmla="*/ 1296 h 1408"/>
                <a:gd name="T8" fmla="*/ 0 w 1296"/>
                <a:gd name="T9" fmla="*/ 1248 h 14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6" h="1408">
                  <a:moveTo>
                    <a:pt x="1296" y="0"/>
                  </a:moveTo>
                  <a:cubicBezTo>
                    <a:pt x="1228" y="0"/>
                    <a:pt x="1160" y="0"/>
                    <a:pt x="1104" y="96"/>
                  </a:cubicBezTo>
                  <a:cubicBezTo>
                    <a:pt x="1048" y="192"/>
                    <a:pt x="1032" y="376"/>
                    <a:pt x="960" y="576"/>
                  </a:cubicBezTo>
                  <a:cubicBezTo>
                    <a:pt x="888" y="776"/>
                    <a:pt x="832" y="1184"/>
                    <a:pt x="672" y="1296"/>
                  </a:cubicBezTo>
                  <a:cubicBezTo>
                    <a:pt x="512" y="1408"/>
                    <a:pt x="256" y="1328"/>
                    <a:pt x="0" y="1248"/>
                  </a:cubicBezTo>
                </a:path>
              </a:pathLst>
            </a:custGeom>
            <a:noFill/>
            <a:ln w="28575" cap="flat" cmpd="sng">
              <a:solidFill>
                <a:srgbClr val="FF0000"/>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75" name="Rectangle 225"/>
            <p:cNvSpPr>
              <a:spLocks noChangeArrowheads="1"/>
            </p:cNvSpPr>
            <p:nvPr/>
          </p:nvSpPr>
          <p:spPr bwMode="auto">
            <a:xfrm>
              <a:off x="3456" y="3504"/>
              <a:ext cx="48" cy="48"/>
            </a:xfrm>
            <a:prstGeom prst="rect">
              <a:avLst/>
            </a:prstGeom>
            <a:solidFill>
              <a:schemeClr val="bg2"/>
            </a:soli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476" name="Rectangle 226"/>
            <p:cNvSpPr>
              <a:spLocks noChangeArrowheads="1"/>
            </p:cNvSpPr>
            <p:nvPr/>
          </p:nvSpPr>
          <p:spPr bwMode="auto">
            <a:xfrm>
              <a:off x="5184" y="3504"/>
              <a:ext cx="48" cy="48"/>
            </a:xfrm>
            <a:prstGeom prst="rect">
              <a:avLst/>
            </a:prstGeom>
            <a:solidFill>
              <a:schemeClr val="bg2"/>
            </a:soli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477" name="Rectangle 227"/>
            <p:cNvSpPr>
              <a:spLocks noChangeArrowheads="1"/>
            </p:cNvSpPr>
            <p:nvPr/>
          </p:nvSpPr>
          <p:spPr bwMode="auto">
            <a:xfrm>
              <a:off x="3456" y="3840"/>
              <a:ext cx="48" cy="48"/>
            </a:xfrm>
            <a:prstGeom prst="rect">
              <a:avLst/>
            </a:prstGeom>
            <a:solidFill>
              <a:schemeClr val="bg2"/>
            </a:soli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478" name="Freeform 228"/>
            <p:cNvSpPr/>
            <p:nvPr/>
          </p:nvSpPr>
          <p:spPr bwMode="auto">
            <a:xfrm>
              <a:off x="3072" y="2640"/>
              <a:ext cx="384" cy="1208"/>
            </a:xfrm>
            <a:custGeom>
              <a:avLst/>
              <a:gdLst>
                <a:gd name="T0" fmla="*/ 96 w 384"/>
                <a:gd name="T1" fmla="*/ 0 h 1208"/>
                <a:gd name="T2" fmla="*/ 48 w 384"/>
                <a:gd name="T3" fmla="*/ 1008 h 1208"/>
                <a:gd name="T4" fmla="*/ 384 w 384"/>
                <a:gd name="T5" fmla="*/ 1200 h 1208"/>
                <a:gd name="T6" fmla="*/ 0 60000 65536"/>
                <a:gd name="T7" fmla="*/ 0 60000 65536"/>
                <a:gd name="T8" fmla="*/ 0 60000 65536"/>
              </a:gdLst>
              <a:ahLst/>
              <a:cxnLst>
                <a:cxn ang="T6">
                  <a:pos x="T0" y="T1"/>
                </a:cxn>
                <a:cxn ang="T7">
                  <a:pos x="T2" y="T3"/>
                </a:cxn>
                <a:cxn ang="T8">
                  <a:pos x="T4" y="T5"/>
                </a:cxn>
              </a:cxnLst>
              <a:rect l="0" t="0" r="r" b="b"/>
              <a:pathLst>
                <a:path w="384" h="1208">
                  <a:moveTo>
                    <a:pt x="96" y="0"/>
                  </a:moveTo>
                  <a:cubicBezTo>
                    <a:pt x="48" y="404"/>
                    <a:pt x="0" y="808"/>
                    <a:pt x="48" y="1008"/>
                  </a:cubicBezTo>
                  <a:cubicBezTo>
                    <a:pt x="96" y="1208"/>
                    <a:pt x="320" y="1168"/>
                    <a:pt x="384" y="1200"/>
                  </a:cubicBezTo>
                </a:path>
              </a:pathLst>
            </a:custGeom>
            <a:noFill/>
            <a:ln w="28575" cap="flat" cmpd="sng">
              <a:solidFill>
                <a:srgbClr val="FF0000"/>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79" name="Freeform 229"/>
            <p:cNvSpPr/>
            <p:nvPr/>
          </p:nvSpPr>
          <p:spPr bwMode="auto">
            <a:xfrm>
              <a:off x="3456" y="1488"/>
              <a:ext cx="1392" cy="1064"/>
            </a:xfrm>
            <a:custGeom>
              <a:avLst/>
              <a:gdLst>
                <a:gd name="T0" fmla="*/ 0 w 1392"/>
                <a:gd name="T1" fmla="*/ 1056 h 1064"/>
                <a:gd name="T2" fmla="*/ 672 w 1392"/>
                <a:gd name="T3" fmla="*/ 912 h 1064"/>
                <a:gd name="T4" fmla="*/ 1008 w 1392"/>
                <a:gd name="T5" fmla="*/ 144 h 1064"/>
                <a:gd name="T6" fmla="*/ 1392 w 1392"/>
                <a:gd name="T7" fmla="*/ 48 h 10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92" h="1064">
                  <a:moveTo>
                    <a:pt x="0" y="1056"/>
                  </a:moveTo>
                  <a:cubicBezTo>
                    <a:pt x="252" y="1060"/>
                    <a:pt x="504" y="1064"/>
                    <a:pt x="672" y="912"/>
                  </a:cubicBezTo>
                  <a:cubicBezTo>
                    <a:pt x="840" y="760"/>
                    <a:pt x="888" y="288"/>
                    <a:pt x="1008" y="144"/>
                  </a:cubicBezTo>
                  <a:cubicBezTo>
                    <a:pt x="1128" y="0"/>
                    <a:pt x="1260" y="24"/>
                    <a:pt x="1392" y="48"/>
                  </a:cubicBezTo>
                </a:path>
              </a:pathLst>
            </a:custGeom>
            <a:noFill/>
            <a:ln w="28575" cap="flat" cmpd="sng">
              <a:solidFill>
                <a:srgbClr val="FF0000"/>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80" name="Freeform 230"/>
            <p:cNvSpPr/>
            <p:nvPr/>
          </p:nvSpPr>
          <p:spPr bwMode="auto">
            <a:xfrm>
              <a:off x="5232" y="1496"/>
              <a:ext cx="432" cy="2056"/>
            </a:xfrm>
            <a:custGeom>
              <a:avLst/>
              <a:gdLst>
                <a:gd name="T0" fmla="*/ 0 w 480"/>
                <a:gd name="T1" fmla="*/ 2008 h 2056"/>
                <a:gd name="T2" fmla="*/ 346 w 480"/>
                <a:gd name="T3" fmla="*/ 1864 h 2056"/>
                <a:gd name="T4" fmla="*/ 432 w 480"/>
                <a:gd name="T5" fmla="*/ 856 h 2056"/>
                <a:gd name="T6" fmla="*/ 346 w 480"/>
                <a:gd name="T7" fmla="*/ 136 h 2056"/>
                <a:gd name="T8" fmla="*/ 43 w 480"/>
                <a:gd name="T9" fmla="*/ 40 h 20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0" h="2056">
                  <a:moveTo>
                    <a:pt x="0" y="2008"/>
                  </a:moveTo>
                  <a:cubicBezTo>
                    <a:pt x="152" y="2032"/>
                    <a:pt x="304" y="2056"/>
                    <a:pt x="384" y="1864"/>
                  </a:cubicBezTo>
                  <a:cubicBezTo>
                    <a:pt x="464" y="1672"/>
                    <a:pt x="480" y="1144"/>
                    <a:pt x="480" y="856"/>
                  </a:cubicBezTo>
                  <a:cubicBezTo>
                    <a:pt x="480" y="568"/>
                    <a:pt x="456" y="272"/>
                    <a:pt x="384" y="136"/>
                  </a:cubicBezTo>
                  <a:cubicBezTo>
                    <a:pt x="312" y="0"/>
                    <a:pt x="180" y="20"/>
                    <a:pt x="48" y="40"/>
                  </a:cubicBezTo>
                </a:path>
              </a:pathLst>
            </a:custGeom>
            <a:noFill/>
            <a:ln w="28575" cap="flat" cmpd="sng">
              <a:solidFill>
                <a:srgbClr val="FF0000"/>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9481" name="Group 231"/>
            <p:cNvGrpSpPr/>
            <p:nvPr/>
          </p:nvGrpSpPr>
          <p:grpSpPr bwMode="auto">
            <a:xfrm>
              <a:off x="3504" y="2976"/>
              <a:ext cx="768" cy="687"/>
              <a:chOff x="4032" y="2976"/>
              <a:chExt cx="768" cy="687"/>
            </a:xfrm>
          </p:grpSpPr>
          <p:grpSp>
            <p:nvGrpSpPr>
              <p:cNvPr id="19483" name="Group 232"/>
              <p:cNvGrpSpPr/>
              <p:nvPr/>
            </p:nvGrpSpPr>
            <p:grpSpPr bwMode="auto">
              <a:xfrm>
                <a:off x="4224" y="3408"/>
                <a:ext cx="184" cy="255"/>
                <a:chOff x="1781" y="2784"/>
                <a:chExt cx="184" cy="255"/>
              </a:xfrm>
            </p:grpSpPr>
            <p:sp>
              <p:nvSpPr>
                <p:cNvPr id="19490" name="Rectangle 233"/>
                <p:cNvSpPr>
                  <a:spLocks noChangeArrowheads="1"/>
                </p:cNvSpPr>
                <p:nvPr/>
              </p:nvSpPr>
              <p:spPr bwMode="auto">
                <a:xfrm>
                  <a:off x="1781" y="2784"/>
                  <a:ext cx="184" cy="199"/>
                </a:xfrm>
                <a:prstGeom prst="rect">
                  <a:avLst/>
                </a:prstGeom>
                <a:solidFill>
                  <a:srgbClr val="663300"/>
                </a:soli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394" name="Rectangle 234"/>
                <p:cNvSpPr>
                  <a:spLocks noChangeArrowheads="1"/>
                </p:cNvSpPr>
                <p:nvPr/>
              </p:nvSpPr>
              <p:spPr bwMode="auto">
                <a:xfrm>
                  <a:off x="1842" y="2983"/>
                  <a:ext cx="62" cy="56"/>
                </a:xfrm>
                <a:prstGeom prst="rect">
                  <a:avLst/>
                </a:prstGeom>
                <a:gradFill rotWithShape="0">
                  <a:gsLst>
                    <a:gs pos="0">
                      <a:schemeClr val="accent1">
                        <a:gamma/>
                        <a:shade val="6275"/>
                        <a:invGamma/>
                      </a:schemeClr>
                    </a:gs>
                    <a:gs pos="50000">
                      <a:schemeClr val="accent1"/>
                    </a:gs>
                    <a:gs pos="100000">
                      <a:schemeClr val="accent1">
                        <a:gamma/>
                        <a:shade val="6275"/>
                        <a:invGamma/>
                      </a:schemeClr>
                    </a:gs>
                  </a:gsLst>
                  <a:lin ang="0" scaled="1"/>
                </a:gra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grpSp>
            <p:nvGrpSpPr>
              <p:cNvPr id="19484" name="Group 235"/>
              <p:cNvGrpSpPr/>
              <p:nvPr/>
            </p:nvGrpSpPr>
            <p:grpSpPr bwMode="auto">
              <a:xfrm>
                <a:off x="4032" y="2976"/>
                <a:ext cx="768" cy="624"/>
                <a:chOff x="3600" y="919"/>
                <a:chExt cx="1418" cy="1063"/>
              </a:xfrm>
            </p:grpSpPr>
            <p:sp>
              <p:nvSpPr>
                <p:cNvPr id="19485" name="Freeform 236"/>
                <p:cNvSpPr/>
                <p:nvPr/>
              </p:nvSpPr>
              <p:spPr bwMode="auto">
                <a:xfrm>
                  <a:off x="3600" y="919"/>
                  <a:ext cx="1418" cy="1063"/>
                </a:xfrm>
                <a:custGeom>
                  <a:avLst/>
                  <a:gdLst>
                    <a:gd name="T0" fmla="*/ 390 w 1418"/>
                    <a:gd name="T1" fmla="*/ 884 h 1063"/>
                    <a:gd name="T2" fmla="*/ 400 w 1418"/>
                    <a:gd name="T3" fmla="*/ 814 h 1063"/>
                    <a:gd name="T4" fmla="*/ 421 w 1418"/>
                    <a:gd name="T5" fmla="*/ 728 h 1063"/>
                    <a:gd name="T6" fmla="*/ 449 w 1418"/>
                    <a:gd name="T7" fmla="*/ 677 h 1063"/>
                    <a:gd name="T8" fmla="*/ 461 w 1418"/>
                    <a:gd name="T9" fmla="*/ 626 h 1063"/>
                    <a:gd name="T10" fmla="*/ 508 w 1418"/>
                    <a:gd name="T11" fmla="*/ 585 h 1063"/>
                    <a:gd name="T12" fmla="*/ 557 w 1418"/>
                    <a:gd name="T13" fmla="*/ 540 h 1063"/>
                    <a:gd name="T14" fmla="*/ 598 w 1418"/>
                    <a:gd name="T15" fmla="*/ 543 h 1063"/>
                    <a:gd name="T16" fmla="*/ 625 w 1418"/>
                    <a:gd name="T17" fmla="*/ 574 h 1063"/>
                    <a:gd name="T18" fmla="*/ 614 w 1418"/>
                    <a:gd name="T19" fmla="*/ 648 h 1063"/>
                    <a:gd name="T20" fmla="*/ 552 w 1418"/>
                    <a:gd name="T21" fmla="*/ 763 h 1063"/>
                    <a:gd name="T22" fmla="*/ 502 w 1418"/>
                    <a:gd name="T23" fmla="*/ 826 h 1063"/>
                    <a:gd name="T24" fmla="*/ 470 w 1418"/>
                    <a:gd name="T25" fmla="*/ 904 h 1063"/>
                    <a:gd name="T26" fmla="*/ 476 w 1418"/>
                    <a:gd name="T27" fmla="*/ 945 h 1063"/>
                    <a:gd name="T28" fmla="*/ 539 w 1418"/>
                    <a:gd name="T29" fmla="*/ 966 h 1063"/>
                    <a:gd name="T30" fmla="*/ 588 w 1418"/>
                    <a:gd name="T31" fmla="*/ 958 h 1063"/>
                    <a:gd name="T32" fmla="*/ 608 w 1418"/>
                    <a:gd name="T33" fmla="*/ 946 h 1063"/>
                    <a:gd name="T34" fmla="*/ 645 w 1418"/>
                    <a:gd name="T35" fmla="*/ 928 h 1063"/>
                    <a:gd name="T36" fmla="*/ 674 w 1418"/>
                    <a:gd name="T37" fmla="*/ 901 h 1063"/>
                    <a:gd name="T38" fmla="*/ 713 w 1418"/>
                    <a:gd name="T39" fmla="*/ 836 h 1063"/>
                    <a:gd name="T40" fmla="*/ 779 w 1418"/>
                    <a:gd name="T41" fmla="*/ 777 h 1063"/>
                    <a:gd name="T42" fmla="*/ 832 w 1418"/>
                    <a:gd name="T43" fmla="*/ 754 h 1063"/>
                    <a:gd name="T44" fmla="*/ 894 w 1418"/>
                    <a:gd name="T45" fmla="*/ 719 h 1063"/>
                    <a:gd name="T46" fmla="*/ 954 w 1418"/>
                    <a:gd name="T47" fmla="*/ 680 h 1063"/>
                    <a:gd name="T48" fmla="*/ 995 w 1418"/>
                    <a:gd name="T49" fmla="*/ 653 h 1063"/>
                    <a:gd name="T50" fmla="*/ 1031 w 1418"/>
                    <a:gd name="T51" fmla="*/ 623 h 1063"/>
                    <a:gd name="T52" fmla="*/ 1080 w 1418"/>
                    <a:gd name="T53" fmla="*/ 566 h 1063"/>
                    <a:gd name="T54" fmla="*/ 1153 w 1418"/>
                    <a:gd name="T55" fmla="*/ 479 h 1063"/>
                    <a:gd name="T56" fmla="*/ 1257 w 1418"/>
                    <a:gd name="T57" fmla="*/ 395 h 1063"/>
                    <a:gd name="T58" fmla="*/ 1356 w 1418"/>
                    <a:gd name="T59" fmla="*/ 328 h 1063"/>
                    <a:gd name="T60" fmla="*/ 1414 w 1418"/>
                    <a:gd name="T61" fmla="*/ 289 h 1063"/>
                    <a:gd name="T62" fmla="*/ 1379 w 1418"/>
                    <a:gd name="T63" fmla="*/ 252 h 1063"/>
                    <a:gd name="T64" fmla="*/ 1275 w 1418"/>
                    <a:gd name="T65" fmla="*/ 165 h 1063"/>
                    <a:gd name="T66" fmla="*/ 1156 w 1418"/>
                    <a:gd name="T67" fmla="*/ 69 h 1063"/>
                    <a:gd name="T68" fmla="*/ 1073 w 1418"/>
                    <a:gd name="T69" fmla="*/ 6 h 1063"/>
                    <a:gd name="T70" fmla="*/ 458 w 1418"/>
                    <a:gd name="T71" fmla="*/ 269 h 1063"/>
                    <a:gd name="T72" fmla="*/ 408 w 1418"/>
                    <a:gd name="T73" fmla="*/ 304 h 1063"/>
                    <a:gd name="T74" fmla="*/ 324 w 1418"/>
                    <a:gd name="T75" fmla="*/ 360 h 1063"/>
                    <a:gd name="T76" fmla="*/ 243 w 1418"/>
                    <a:gd name="T77" fmla="*/ 414 h 1063"/>
                    <a:gd name="T78" fmla="*/ 198 w 1418"/>
                    <a:gd name="T79" fmla="*/ 441 h 1063"/>
                    <a:gd name="T80" fmla="*/ 143 w 1418"/>
                    <a:gd name="T81" fmla="*/ 491 h 1063"/>
                    <a:gd name="T82" fmla="*/ 73 w 1418"/>
                    <a:gd name="T83" fmla="*/ 563 h 1063"/>
                    <a:gd name="T84" fmla="*/ 17 w 1418"/>
                    <a:gd name="T85" fmla="*/ 624 h 1063"/>
                    <a:gd name="T86" fmla="*/ 4 w 1418"/>
                    <a:gd name="T87" fmla="*/ 656 h 1063"/>
                    <a:gd name="T88" fmla="*/ 41 w 1418"/>
                    <a:gd name="T89" fmla="*/ 696 h 1063"/>
                    <a:gd name="T90" fmla="*/ 55 w 1418"/>
                    <a:gd name="T91" fmla="*/ 731 h 1063"/>
                    <a:gd name="T92" fmla="*/ 43 w 1418"/>
                    <a:gd name="T93" fmla="*/ 807 h 1063"/>
                    <a:gd name="T94" fmla="*/ 102 w 1418"/>
                    <a:gd name="T95" fmla="*/ 830 h 1063"/>
                    <a:gd name="T96" fmla="*/ 148 w 1418"/>
                    <a:gd name="T97" fmla="*/ 796 h 1063"/>
                    <a:gd name="T98" fmla="*/ 190 w 1418"/>
                    <a:gd name="T99" fmla="*/ 723 h 1063"/>
                    <a:gd name="T100" fmla="*/ 206 w 1418"/>
                    <a:gd name="T101" fmla="*/ 726 h 1063"/>
                    <a:gd name="T102" fmla="*/ 231 w 1418"/>
                    <a:gd name="T103" fmla="*/ 870 h 1063"/>
                    <a:gd name="T104" fmla="*/ 261 w 1418"/>
                    <a:gd name="T105" fmla="*/ 978 h 1063"/>
                    <a:gd name="T106" fmla="*/ 323 w 1418"/>
                    <a:gd name="T107" fmla="*/ 1051 h 1063"/>
                    <a:gd name="T108" fmla="*/ 376 w 1418"/>
                    <a:gd name="T109" fmla="*/ 1056 h 1063"/>
                    <a:gd name="T110" fmla="*/ 404 w 1418"/>
                    <a:gd name="T111" fmla="*/ 1013 h 106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418" h="1063">
                      <a:moveTo>
                        <a:pt x="409" y="986"/>
                      </a:moveTo>
                      <a:lnTo>
                        <a:pt x="405" y="947"/>
                      </a:lnTo>
                      <a:lnTo>
                        <a:pt x="398" y="911"/>
                      </a:lnTo>
                      <a:lnTo>
                        <a:pt x="390" y="884"/>
                      </a:lnTo>
                      <a:lnTo>
                        <a:pt x="379" y="868"/>
                      </a:lnTo>
                      <a:lnTo>
                        <a:pt x="385" y="855"/>
                      </a:lnTo>
                      <a:lnTo>
                        <a:pt x="392" y="837"/>
                      </a:lnTo>
                      <a:lnTo>
                        <a:pt x="400" y="814"/>
                      </a:lnTo>
                      <a:lnTo>
                        <a:pt x="408" y="791"/>
                      </a:lnTo>
                      <a:lnTo>
                        <a:pt x="415" y="768"/>
                      </a:lnTo>
                      <a:lnTo>
                        <a:pt x="420" y="746"/>
                      </a:lnTo>
                      <a:lnTo>
                        <a:pt x="421" y="728"/>
                      </a:lnTo>
                      <a:lnTo>
                        <a:pt x="418" y="716"/>
                      </a:lnTo>
                      <a:lnTo>
                        <a:pt x="431" y="703"/>
                      </a:lnTo>
                      <a:lnTo>
                        <a:pt x="442" y="689"/>
                      </a:lnTo>
                      <a:lnTo>
                        <a:pt x="449" y="677"/>
                      </a:lnTo>
                      <a:lnTo>
                        <a:pt x="454" y="664"/>
                      </a:lnTo>
                      <a:lnTo>
                        <a:pt x="457" y="652"/>
                      </a:lnTo>
                      <a:lnTo>
                        <a:pt x="459" y="638"/>
                      </a:lnTo>
                      <a:lnTo>
                        <a:pt x="461" y="626"/>
                      </a:lnTo>
                      <a:lnTo>
                        <a:pt x="464" y="615"/>
                      </a:lnTo>
                      <a:lnTo>
                        <a:pt x="478" y="605"/>
                      </a:lnTo>
                      <a:lnTo>
                        <a:pt x="492" y="595"/>
                      </a:lnTo>
                      <a:lnTo>
                        <a:pt x="508" y="585"/>
                      </a:lnTo>
                      <a:lnTo>
                        <a:pt x="523" y="573"/>
                      </a:lnTo>
                      <a:lnTo>
                        <a:pt x="538" y="561"/>
                      </a:lnTo>
                      <a:lnTo>
                        <a:pt x="549" y="550"/>
                      </a:lnTo>
                      <a:lnTo>
                        <a:pt x="557" y="540"/>
                      </a:lnTo>
                      <a:lnTo>
                        <a:pt x="562" y="531"/>
                      </a:lnTo>
                      <a:lnTo>
                        <a:pt x="576" y="532"/>
                      </a:lnTo>
                      <a:lnTo>
                        <a:pt x="588" y="537"/>
                      </a:lnTo>
                      <a:lnTo>
                        <a:pt x="598" y="543"/>
                      </a:lnTo>
                      <a:lnTo>
                        <a:pt x="606" y="550"/>
                      </a:lnTo>
                      <a:lnTo>
                        <a:pt x="613" y="558"/>
                      </a:lnTo>
                      <a:lnTo>
                        <a:pt x="620" y="567"/>
                      </a:lnTo>
                      <a:lnTo>
                        <a:pt x="625" y="574"/>
                      </a:lnTo>
                      <a:lnTo>
                        <a:pt x="629" y="580"/>
                      </a:lnTo>
                      <a:lnTo>
                        <a:pt x="630" y="597"/>
                      </a:lnTo>
                      <a:lnTo>
                        <a:pt x="625" y="621"/>
                      </a:lnTo>
                      <a:lnTo>
                        <a:pt x="614" y="648"/>
                      </a:lnTo>
                      <a:lnTo>
                        <a:pt x="600" y="679"/>
                      </a:lnTo>
                      <a:lnTo>
                        <a:pt x="583" y="710"/>
                      </a:lnTo>
                      <a:lnTo>
                        <a:pt x="566" y="739"/>
                      </a:lnTo>
                      <a:lnTo>
                        <a:pt x="552" y="763"/>
                      </a:lnTo>
                      <a:lnTo>
                        <a:pt x="540" y="780"/>
                      </a:lnTo>
                      <a:lnTo>
                        <a:pt x="527" y="790"/>
                      </a:lnTo>
                      <a:lnTo>
                        <a:pt x="514" y="807"/>
                      </a:lnTo>
                      <a:lnTo>
                        <a:pt x="502" y="826"/>
                      </a:lnTo>
                      <a:lnTo>
                        <a:pt x="491" y="846"/>
                      </a:lnTo>
                      <a:lnTo>
                        <a:pt x="482" y="868"/>
                      </a:lnTo>
                      <a:lnTo>
                        <a:pt x="474" y="887"/>
                      </a:lnTo>
                      <a:lnTo>
                        <a:pt x="470" y="904"/>
                      </a:lnTo>
                      <a:lnTo>
                        <a:pt x="469" y="917"/>
                      </a:lnTo>
                      <a:lnTo>
                        <a:pt x="469" y="929"/>
                      </a:lnTo>
                      <a:lnTo>
                        <a:pt x="471" y="937"/>
                      </a:lnTo>
                      <a:lnTo>
                        <a:pt x="476" y="945"/>
                      </a:lnTo>
                      <a:lnTo>
                        <a:pt x="484" y="951"/>
                      </a:lnTo>
                      <a:lnTo>
                        <a:pt x="496" y="955"/>
                      </a:lnTo>
                      <a:lnTo>
                        <a:pt x="514" y="960"/>
                      </a:lnTo>
                      <a:lnTo>
                        <a:pt x="539" y="966"/>
                      </a:lnTo>
                      <a:lnTo>
                        <a:pt x="570" y="973"/>
                      </a:lnTo>
                      <a:lnTo>
                        <a:pt x="577" y="966"/>
                      </a:lnTo>
                      <a:lnTo>
                        <a:pt x="583" y="961"/>
                      </a:lnTo>
                      <a:lnTo>
                        <a:pt x="588" y="958"/>
                      </a:lnTo>
                      <a:lnTo>
                        <a:pt x="593" y="954"/>
                      </a:lnTo>
                      <a:lnTo>
                        <a:pt x="598" y="952"/>
                      </a:lnTo>
                      <a:lnTo>
                        <a:pt x="602" y="949"/>
                      </a:lnTo>
                      <a:lnTo>
                        <a:pt x="608" y="946"/>
                      </a:lnTo>
                      <a:lnTo>
                        <a:pt x="615" y="942"/>
                      </a:lnTo>
                      <a:lnTo>
                        <a:pt x="627" y="936"/>
                      </a:lnTo>
                      <a:lnTo>
                        <a:pt x="637" y="931"/>
                      </a:lnTo>
                      <a:lnTo>
                        <a:pt x="645" y="928"/>
                      </a:lnTo>
                      <a:lnTo>
                        <a:pt x="653" y="924"/>
                      </a:lnTo>
                      <a:lnTo>
                        <a:pt x="660" y="919"/>
                      </a:lnTo>
                      <a:lnTo>
                        <a:pt x="667" y="912"/>
                      </a:lnTo>
                      <a:lnTo>
                        <a:pt x="674" y="901"/>
                      </a:lnTo>
                      <a:lnTo>
                        <a:pt x="681" y="886"/>
                      </a:lnTo>
                      <a:lnTo>
                        <a:pt x="690" y="870"/>
                      </a:lnTo>
                      <a:lnTo>
                        <a:pt x="700" y="854"/>
                      </a:lnTo>
                      <a:lnTo>
                        <a:pt x="713" y="836"/>
                      </a:lnTo>
                      <a:lnTo>
                        <a:pt x="729" y="819"/>
                      </a:lnTo>
                      <a:lnTo>
                        <a:pt x="745" y="802"/>
                      </a:lnTo>
                      <a:lnTo>
                        <a:pt x="762" y="788"/>
                      </a:lnTo>
                      <a:lnTo>
                        <a:pt x="779" y="777"/>
                      </a:lnTo>
                      <a:lnTo>
                        <a:pt x="796" y="770"/>
                      </a:lnTo>
                      <a:lnTo>
                        <a:pt x="807" y="766"/>
                      </a:lnTo>
                      <a:lnTo>
                        <a:pt x="819" y="762"/>
                      </a:lnTo>
                      <a:lnTo>
                        <a:pt x="832" y="754"/>
                      </a:lnTo>
                      <a:lnTo>
                        <a:pt x="846" y="747"/>
                      </a:lnTo>
                      <a:lnTo>
                        <a:pt x="862" y="738"/>
                      </a:lnTo>
                      <a:lnTo>
                        <a:pt x="878" y="729"/>
                      </a:lnTo>
                      <a:lnTo>
                        <a:pt x="894" y="719"/>
                      </a:lnTo>
                      <a:lnTo>
                        <a:pt x="909" y="709"/>
                      </a:lnTo>
                      <a:lnTo>
                        <a:pt x="925" y="699"/>
                      </a:lnTo>
                      <a:lnTo>
                        <a:pt x="940" y="690"/>
                      </a:lnTo>
                      <a:lnTo>
                        <a:pt x="954" y="680"/>
                      </a:lnTo>
                      <a:lnTo>
                        <a:pt x="967" y="672"/>
                      </a:lnTo>
                      <a:lnTo>
                        <a:pt x="979" y="664"/>
                      </a:lnTo>
                      <a:lnTo>
                        <a:pt x="988" y="658"/>
                      </a:lnTo>
                      <a:lnTo>
                        <a:pt x="995" y="653"/>
                      </a:lnTo>
                      <a:lnTo>
                        <a:pt x="1000" y="649"/>
                      </a:lnTo>
                      <a:lnTo>
                        <a:pt x="1009" y="643"/>
                      </a:lnTo>
                      <a:lnTo>
                        <a:pt x="1019" y="634"/>
                      </a:lnTo>
                      <a:lnTo>
                        <a:pt x="1031" y="623"/>
                      </a:lnTo>
                      <a:lnTo>
                        <a:pt x="1043" y="610"/>
                      </a:lnTo>
                      <a:lnTo>
                        <a:pt x="1056" y="595"/>
                      </a:lnTo>
                      <a:lnTo>
                        <a:pt x="1068" y="580"/>
                      </a:lnTo>
                      <a:lnTo>
                        <a:pt x="1080" y="566"/>
                      </a:lnTo>
                      <a:lnTo>
                        <a:pt x="1091" y="550"/>
                      </a:lnTo>
                      <a:lnTo>
                        <a:pt x="1109" y="526"/>
                      </a:lnTo>
                      <a:lnTo>
                        <a:pt x="1129" y="503"/>
                      </a:lnTo>
                      <a:lnTo>
                        <a:pt x="1153" y="479"/>
                      </a:lnTo>
                      <a:lnTo>
                        <a:pt x="1177" y="458"/>
                      </a:lnTo>
                      <a:lnTo>
                        <a:pt x="1203" y="435"/>
                      </a:lnTo>
                      <a:lnTo>
                        <a:pt x="1231" y="415"/>
                      </a:lnTo>
                      <a:lnTo>
                        <a:pt x="1257" y="395"/>
                      </a:lnTo>
                      <a:lnTo>
                        <a:pt x="1283" y="375"/>
                      </a:lnTo>
                      <a:lnTo>
                        <a:pt x="1310" y="357"/>
                      </a:lnTo>
                      <a:lnTo>
                        <a:pt x="1334" y="342"/>
                      </a:lnTo>
                      <a:lnTo>
                        <a:pt x="1356" y="328"/>
                      </a:lnTo>
                      <a:lnTo>
                        <a:pt x="1375" y="314"/>
                      </a:lnTo>
                      <a:lnTo>
                        <a:pt x="1392" y="304"/>
                      </a:lnTo>
                      <a:lnTo>
                        <a:pt x="1405" y="295"/>
                      </a:lnTo>
                      <a:lnTo>
                        <a:pt x="1414" y="289"/>
                      </a:lnTo>
                      <a:lnTo>
                        <a:pt x="1418" y="286"/>
                      </a:lnTo>
                      <a:lnTo>
                        <a:pt x="1411" y="279"/>
                      </a:lnTo>
                      <a:lnTo>
                        <a:pt x="1397" y="268"/>
                      </a:lnTo>
                      <a:lnTo>
                        <a:pt x="1379" y="252"/>
                      </a:lnTo>
                      <a:lnTo>
                        <a:pt x="1358" y="233"/>
                      </a:lnTo>
                      <a:lnTo>
                        <a:pt x="1331" y="213"/>
                      </a:lnTo>
                      <a:lnTo>
                        <a:pt x="1304" y="190"/>
                      </a:lnTo>
                      <a:lnTo>
                        <a:pt x="1275" y="165"/>
                      </a:lnTo>
                      <a:lnTo>
                        <a:pt x="1244" y="141"/>
                      </a:lnTo>
                      <a:lnTo>
                        <a:pt x="1214" y="116"/>
                      </a:lnTo>
                      <a:lnTo>
                        <a:pt x="1184" y="92"/>
                      </a:lnTo>
                      <a:lnTo>
                        <a:pt x="1156" y="69"/>
                      </a:lnTo>
                      <a:lnTo>
                        <a:pt x="1129" y="49"/>
                      </a:lnTo>
                      <a:lnTo>
                        <a:pt x="1107" y="31"/>
                      </a:lnTo>
                      <a:lnTo>
                        <a:pt x="1087" y="17"/>
                      </a:lnTo>
                      <a:lnTo>
                        <a:pt x="1073" y="6"/>
                      </a:lnTo>
                      <a:lnTo>
                        <a:pt x="1064" y="0"/>
                      </a:lnTo>
                      <a:lnTo>
                        <a:pt x="895" y="234"/>
                      </a:lnTo>
                      <a:lnTo>
                        <a:pt x="460" y="268"/>
                      </a:lnTo>
                      <a:lnTo>
                        <a:pt x="458" y="269"/>
                      </a:lnTo>
                      <a:lnTo>
                        <a:pt x="451" y="274"/>
                      </a:lnTo>
                      <a:lnTo>
                        <a:pt x="440" y="282"/>
                      </a:lnTo>
                      <a:lnTo>
                        <a:pt x="425" y="292"/>
                      </a:lnTo>
                      <a:lnTo>
                        <a:pt x="408" y="304"/>
                      </a:lnTo>
                      <a:lnTo>
                        <a:pt x="388" y="317"/>
                      </a:lnTo>
                      <a:lnTo>
                        <a:pt x="368" y="331"/>
                      </a:lnTo>
                      <a:lnTo>
                        <a:pt x="347" y="346"/>
                      </a:lnTo>
                      <a:lnTo>
                        <a:pt x="324" y="360"/>
                      </a:lnTo>
                      <a:lnTo>
                        <a:pt x="301" y="375"/>
                      </a:lnTo>
                      <a:lnTo>
                        <a:pt x="281" y="390"/>
                      </a:lnTo>
                      <a:lnTo>
                        <a:pt x="261" y="403"/>
                      </a:lnTo>
                      <a:lnTo>
                        <a:pt x="243" y="414"/>
                      </a:lnTo>
                      <a:lnTo>
                        <a:pt x="227" y="424"/>
                      </a:lnTo>
                      <a:lnTo>
                        <a:pt x="215" y="432"/>
                      </a:lnTo>
                      <a:lnTo>
                        <a:pt x="207" y="436"/>
                      </a:lnTo>
                      <a:lnTo>
                        <a:pt x="198" y="441"/>
                      </a:lnTo>
                      <a:lnTo>
                        <a:pt x="189" y="451"/>
                      </a:lnTo>
                      <a:lnTo>
                        <a:pt x="176" y="461"/>
                      </a:lnTo>
                      <a:lnTo>
                        <a:pt x="160" y="476"/>
                      </a:lnTo>
                      <a:lnTo>
                        <a:pt x="143" y="491"/>
                      </a:lnTo>
                      <a:lnTo>
                        <a:pt x="127" y="509"/>
                      </a:lnTo>
                      <a:lnTo>
                        <a:pt x="109" y="527"/>
                      </a:lnTo>
                      <a:lnTo>
                        <a:pt x="91" y="545"/>
                      </a:lnTo>
                      <a:lnTo>
                        <a:pt x="73" y="563"/>
                      </a:lnTo>
                      <a:lnTo>
                        <a:pt x="56" y="581"/>
                      </a:lnTo>
                      <a:lnTo>
                        <a:pt x="41" y="597"/>
                      </a:lnTo>
                      <a:lnTo>
                        <a:pt x="28" y="611"/>
                      </a:lnTo>
                      <a:lnTo>
                        <a:pt x="17" y="624"/>
                      </a:lnTo>
                      <a:lnTo>
                        <a:pt x="7" y="632"/>
                      </a:lnTo>
                      <a:lnTo>
                        <a:pt x="2" y="638"/>
                      </a:lnTo>
                      <a:lnTo>
                        <a:pt x="0" y="641"/>
                      </a:lnTo>
                      <a:lnTo>
                        <a:pt x="4" y="656"/>
                      </a:lnTo>
                      <a:lnTo>
                        <a:pt x="11" y="670"/>
                      </a:lnTo>
                      <a:lnTo>
                        <a:pt x="20" y="680"/>
                      </a:lnTo>
                      <a:lnTo>
                        <a:pt x="30" y="690"/>
                      </a:lnTo>
                      <a:lnTo>
                        <a:pt x="41" y="696"/>
                      </a:lnTo>
                      <a:lnTo>
                        <a:pt x="50" y="701"/>
                      </a:lnTo>
                      <a:lnTo>
                        <a:pt x="59" y="703"/>
                      </a:lnTo>
                      <a:lnTo>
                        <a:pt x="63" y="703"/>
                      </a:lnTo>
                      <a:lnTo>
                        <a:pt x="55" y="731"/>
                      </a:lnTo>
                      <a:lnTo>
                        <a:pt x="44" y="763"/>
                      </a:lnTo>
                      <a:lnTo>
                        <a:pt x="35" y="790"/>
                      </a:lnTo>
                      <a:lnTo>
                        <a:pt x="31" y="801"/>
                      </a:lnTo>
                      <a:lnTo>
                        <a:pt x="43" y="807"/>
                      </a:lnTo>
                      <a:lnTo>
                        <a:pt x="56" y="813"/>
                      </a:lnTo>
                      <a:lnTo>
                        <a:pt x="71" y="820"/>
                      </a:lnTo>
                      <a:lnTo>
                        <a:pt x="86" y="826"/>
                      </a:lnTo>
                      <a:lnTo>
                        <a:pt x="102" y="830"/>
                      </a:lnTo>
                      <a:lnTo>
                        <a:pt x="116" y="830"/>
                      </a:lnTo>
                      <a:lnTo>
                        <a:pt x="128" y="824"/>
                      </a:lnTo>
                      <a:lnTo>
                        <a:pt x="139" y="813"/>
                      </a:lnTo>
                      <a:lnTo>
                        <a:pt x="148" y="796"/>
                      </a:lnTo>
                      <a:lnTo>
                        <a:pt x="159" y="778"/>
                      </a:lnTo>
                      <a:lnTo>
                        <a:pt x="171" y="758"/>
                      </a:lnTo>
                      <a:lnTo>
                        <a:pt x="181" y="739"/>
                      </a:lnTo>
                      <a:lnTo>
                        <a:pt x="190" y="723"/>
                      </a:lnTo>
                      <a:lnTo>
                        <a:pt x="197" y="711"/>
                      </a:lnTo>
                      <a:lnTo>
                        <a:pt x="202" y="707"/>
                      </a:lnTo>
                      <a:lnTo>
                        <a:pt x="204" y="710"/>
                      </a:lnTo>
                      <a:lnTo>
                        <a:pt x="206" y="726"/>
                      </a:lnTo>
                      <a:lnTo>
                        <a:pt x="210" y="753"/>
                      </a:lnTo>
                      <a:lnTo>
                        <a:pt x="216" y="789"/>
                      </a:lnTo>
                      <a:lnTo>
                        <a:pt x="224" y="830"/>
                      </a:lnTo>
                      <a:lnTo>
                        <a:pt x="231" y="870"/>
                      </a:lnTo>
                      <a:lnTo>
                        <a:pt x="239" y="907"/>
                      </a:lnTo>
                      <a:lnTo>
                        <a:pt x="245" y="936"/>
                      </a:lnTo>
                      <a:lnTo>
                        <a:pt x="250" y="953"/>
                      </a:lnTo>
                      <a:lnTo>
                        <a:pt x="261" y="978"/>
                      </a:lnTo>
                      <a:lnTo>
                        <a:pt x="275" y="1001"/>
                      </a:lnTo>
                      <a:lnTo>
                        <a:pt x="290" y="1021"/>
                      </a:lnTo>
                      <a:lnTo>
                        <a:pt x="306" y="1038"/>
                      </a:lnTo>
                      <a:lnTo>
                        <a:pt x="323" y="1051"/>
                      </a:lnTo>
                      <a:lnTo>
                        <a:pt x="338" y="1059"/>
                      </a:lnTo>
                      <a:lnTo>
                        <a:pt x="354" y="1063"/>
                      </a:lnTo>
                      <a:lnTo>
                        <a:pt x="366" y="1062"/>
                      </a:lnTo>
                      <a:lnTo>
                        <a:pt x="376" y="1056"/>
                      </a:lnTo>
                      <a:lnTo>
                        <a:pt x="385" y="1046"/>
                      </a:lnTo>
                      <a:lnTo>
                        <a:pt x="393" y="1037"/>
                      </a:lnTo>
                      <a:lnTo>
                        <a:pt x="399" y="1025"/>
                      </a:lnTo>
                      <a:lnTo>
                        <a:pt x="404" y="1013"/>
                      </a:lnTo>
                      <a:lnTo>
                        <a:pt x="406" y="1002"/>
                      </a:lnTo>
                      <a:lnTo>
                        <a:pt x="409" y="992"/>
                      </a:lnTo>
                      <a:lnTo>
                        <a:pt x="409" y="986"/>
                      </a:lnTo>
                      <a:close/>
                    </a:path>
                  </a:pathLst>
                </a:custGeom>
                <a:solidFill>
                  <a:srgbClr val="33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486" name="Freeform 237"/>
                <p:cNvSpPr/>
                <p:nvPr/>
              </p:nvSpPr>
              <p:spPr bwMode="auto">
                <a:xfrm>
                  <a:off x="3662" y="954"/>
                  <a:ext cx="1304" cy="997"/>
                </a:xfrm>
                <a:custGeom>
                  <a:avLst/>
                  <a:gdLst>
                    <a:gd name="T0" fmla="*/ 1205 w 1304"/>
                    <a:gd name="T1" fmla="*/ 282 h 997"/>
                    <a:gd name="T2" fmla="*/ 1002 w 1304"/>
                    <a:gd name="T3" fmla="*/ 466 h 997"/>
                    <a:gd name="T4" fmla="*/ 895 w 1304"/>
                    <a:gd name="T5" fmla="*/ 593 h 997"/>
                    <a:gd name="T6" fmla="*/ 772 w 1304"/>
                    <a:gd name="T7" fmla="*/ 670 h 997"/>
                    <a:gd name="T8" fmla="*/ 660 w 1304"/>
                    <a:gd name="T9" fmla="*/ 746 h 997"/>
                    <a:gd name="T10" fmla="*/ 605 w 1304"/>
                    <a:gd name="T11" fmla="*/ 832 h 997"/>
                    <a:gd name="T12" fmla="*/ 565 w 1304"/>
                    <a:gd name="T13" fmla="*/ 863 h 997"/>
                    <a:gd name="T14" fmla="*/ 504 w 1304"/>
                    <a:gd name="T15" fmla="*/ 904 h 997"/>
                    <a:gd name="T16" fmla="*/ 455 w 1304"/>
                    <a:gd name="T17" fmla="*/ 878 h 997"/>
                    <a:gd name="T18" fmla="*/ 465 w 1304"/>
                    <a:gd name="T19" fmla="*/ 813 h 997"/>
                    <a:gd name="T20" fmla="*/ 532 w 1304"/>
                    <a:gd name="T21" fmla="*/ 733 h 997"/>
                    <a:gd name="T22" fmla="*/ 614 w 1304"/>
                    <a:gd name="T23" fmla="*/ 589 h 997"/>
                    <a:gd name="T24" fmla="*/ 571 w 1304"/>
                    <a:gd name="T25" fmla="*/ 449 h 997"/>
                    <a:gd name="T26" fmla="*/ 527 w 1304"/>
                    <a:gd name="T27" fmla="*/ 447 h 997"/>
                    <a:gd name="T28" fmla="*/ 451 w 1304"/>
                    <a:gd name="T29" fmla="*/ 479 h 997"/>
                    <a:gd name="T30" fmla="*/ 365 w 1304"/>
                    <a:gd name="T31" fmla="*/ 577 h 997"/>
                    <a:gd name="T32" fmla="*/ 322 w 1304"/>
                    <a:gd name="T33" fmla="*/ 660 h 997"/>
                    <a:gd name="T34" fmla="*/ 293 w 1304"/>
                    <a:gd name="T35" fmla="*/ 674 h 997"/>
                    <a:gd name="T36" fmla="*/ 277 w 1304"/>
                    <a:gd name="T37" fmla="*/ 692 h 997"/>
                    <a:gd name="T38" fmla="*/ 295 w 1304"/>
                    <a:gd name="T39" fmla="*/ 704 h 997"/>
                    <a:gd name="T40" fmla="*/ 295 w 1304"/>
                    <a:gd name="T41" fmla="*/ 815 h 997"/>
                    <a:gd name="T42" fmla="*/ 262 w 1304"/>
                    <a:gd name="T43" fmla="*/ 838 h 997"/>
                    <a:gd name="T44" fmla="*/ 289 w 1304"/>
                    <a:gd name="T45" fmla="*/ 851 h 997"/>
                    <a:gd name="T46" fmla="*/ 320 w 1304"/>
                    <a:gd name="T47" fmla="*/ 963 h 997"/>
                    <a:gd name="T48" fmla="*/ 260 w 1304"/>
                    <a:gd name="T49" fmla="*/ 970 h 997"/>
                    <a:gd name="T50" fmla="*/ 201 w 1304"/>
                    <a:gd name="T51" fmla="*/ 884 h 997"/>
                    <a:gd name="T52" fmla="*/ 201 w 1304"/>
                    <a:gd name="T53" fmla="*/ 642 h 997"/>
                    <a:gd name="T54" fmla="*/ 254 w 1304"/>
                    <a:gd name="T55" fmla="*/ 522 h 997"/>
                    <a:gd name="T56" fmla="*/ 375 w 1304"/>
                    <a:gd name="T57" fmla="*/ 348 h 997"/>
                    <a:gd name="T58" fmla="*/ 303 w 1304"/>
                    <a:gd name="T59" fmla="*/ 409 h 997"/>
                    <a:gd name="T60" fmla="*/ 261 w 1304"/>
                    <a:gd name="T61" fmla="*/ 471 h 997"/>
                    <a:gd name="T62" fmla="*/ 203 w 1304"/>
                    <a:gd name="T63" fmla="*/ 529 h 997"/>
                    <a:gd name="T64" fmla="*/ 160 w 1304"/>
                    <a:gd name="T65" fmla="*/ 597 h 997"/>
                    <a:gd name="T66" fmla="*/ 89 w 1304"/>
                    <a:gd name="T67" fmla="*/ 648 h 997"/>
                    <a:gd name="T68" fmla="*/ 90 w 1304"/>
                    <a:gd name="T69" fmla="*/ 667 h 997"/>
                    <a:gd name="T70" fmla="*/ 76 w 1304"/>
                    <a:gd name="T71" fmla="*/ 725 h 997"/>
                    <a:gd name="T72" fmla="*/ 22 w 1304"/>
                    <a:gd name="T73" fmla="*/ 754 h 997"/>
                    <a:gd name="T74" fmla="*/ 9 w 1304"/>
                    <a:gd name="T75" fmla="*/ 717 h 997"/>
                    <a:gd name="T76" fmla="*/ 38 w 1304"/>
                    <a:gd name="T77" fmla="*/ 652 h 997"/>
                    <a:gd name="T78" fmla="*/ 97 w 1304"/>
                    <a:gd name="T79" fmla="*/ 574 h 997"/>
                    <a:gd name="T80" fmla="*/ 133 w 1304"/>
                    <a:gd name="T81" fmla="*/ 508 h 997"/>
                    <a:gd name="T82" fmla="*/ 173 w 1304"/>
                    <a:gd name="T83" fmla="*/ 476 h 997"/>
                    <a:gd name="T84" fmla="*/ 281 w 1304"/>
                    <a:gd name="T85" fmla="*/ 377 h 997"/>
                    <a:gd name="T86" fmla="*/ 401 w 1304"/>
                    <a:gd name="T87" fmla="*/ 289 h 997"/>
                    <a:gd name="T88" fmla="*/ 455 w 1304"/>
                    <a:gd name="T89" fmla="*/ 260 h 997"/>
                    <a:gd name="T90" fmla="*/ 500 w 1304"/>
                    <a:gd name="T91" fmla="*/ 241 h 997"/>
                    <a:gd name="T92" fmla="*/ 565 w 1304"/>
                    <a:gd name="T93" fmla="*/ 267 h 997"/>
                    <a:gd name="T94" fmla="*/ 635 w 1304"/>
                    <a:gd name="T95" fmla="*/ 262 h 997"/>
                    <a:gd name="T96" fmla="*/ 748 w 1304"/>
                    <a:gd name="T97" fmla="*/ 257 h 997"/>
                    <a:gd name="T98" fmla="*/ 803 w 1304"/>
                    <a:gd name="T99" fmla="*/ 281 h 997"/>
                    <a:gd name="T100" fmla="*/ 821 w 1304"/>
                    <a:gd name="T101" fmla="*/ 252 h 997"/>
                    <a:gd name="T102" fmla="*/ 867 w 1304"/>
                    <a:gd name="T103" fmla="*/ 254 h 997"/>
                    <a:gd name="T104" fmla="*/ 868 w 1304"/>
                    <a:gd name="T105" fmla="*/ 210 h 997"/>
                    <a:gd name="T106" fmla="*/ 918 w 1304"/>
                    <a:gd name="T107" fmla="*/ 147 h 997"/>
                    <a:gd name="T108" fmla="*/ 1016 w 1304"/>
                    <a:gd name="T109" fmla="*/ 40 h 99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304" h="997">
                      <a:moveTo>
                        <a:pt x="1304" y="198"/>
                      </a:moveTo>
                      <a:lnTo>
                        <a:pt x="1296" y="205"/>
                      </a:lnTo>
                      <a:lnTo>
                        <a:pt x="1280" y="217"/>
                      </a:lnTo>
                      <a:lnTo>
                        <a:pt x="1260" y="235"/>
                      </a:lnTo>
                      <a:lnTo>
                        <a:pt x="1235" y="257"/>
                      </a:lnTo>
                      <a:lnTo>
                        <a:pt x="1205" y="282"/>
                      </a:lnTo>
                      <a:lnTo>
                        <a:pt x="1172" y="309"/>
                      </a:lnTo>
                      <a:lnTo>
                        <a:pt x="1138" y="340"/>
                      </a:lnTo>
                      <a:lnTo>
                        <a:pt x="1103" y="372"/>
                      </a:lnTo>
                      <a:lnTo>
                        <a:pt x="1068" y="404"/>
                      </a:lnTo>
                      <a:lnTo>
                        <a:pt x="1034" y="435"/>
                      </a:lnTo>
                      <a:lnTo>
                        <a:pt x="1002" y="466"/>
                      </a:lnTo>
                      <a:lnTo>
                        <a:pt x="972" y="495"/>
                      </a:lnTo>
                      <a:lnTo>
                        <a:pt x="947" y="522"/>
                      </a:lnTo>
                      <a:lnTo>
                        <a:pt x="926" y="545"/>
                      </a:lnTo>
                      <a:lnTo>
                        <a:pt x="911" y="565"/>
                      </a:lnTo>
                      <a:lnTo>
                        <a:pt x="902" y="580"/>
                      </a:lnTo>
                      <a:lnTo>
                        <a:pt x="895" y="593"/>
                      </a:lnTo>
                      <a:lnTo>
                        <a:pt x="884" y="607"/>
                      </a:lnTo>
                      <a:lnTo>
                        <a:pt x="870" y="620"/>
                      </a:lnTo>
                      <a:lnTo>
                        <a:pt x="851" y="633"/>
                      </a:lnTo>
                      <a:lnTo>
                        <a:pt x="828" y="646"/>
                      </a:lnTo>
                      <a:lnTo>
                        <a:pt x="802" y="658"/>
                      </a:lnTo>
                      <a:lnTo>
                        <a:pt x="772" y="670"/>
                      </a:lnTo>
                      <a:lnTo>
                        <a:pt x="737" y="681"/>
                      </a:lnTo>
                      <a:lnTo>
                        <a:pt x="724" y="687"/>
                      </a:lnTo>
                      <a:lnTo>
                        <a:pt x="710" y="697"/>
                      </a:lnTo>
                      <a:lnTo>
                        <a:pt x="693" y="711"/>
                      </a:lnTo>
                      <a:lnTo>
                        <a:pt x="677" y="727"/>
                      </a:lnTo>
                      <a:lnTo>
                        <a:pt x="660" y="746"/>
                      </a:lnTo>
                      <a:lnTo>
                        <a:pt x="644" y="765"/>
                      </a:lnTo>
                      <a:lnTo>
                        <a:pt x="631" y="785"/>
                      </a:lnTo>
                      <a:lnTo>
                        <a:pt x="619" y="804"/>
                      </a:lnTo>
                      <a:lnTo>
                        <a:pt x="614" y="815"/>
                      </a:lnTo>
                      <a:lnTo>
                        <a:pt x="610" y="823"/>
                      </a:lnTo>
                      <a:lnTo>
                        <a:pt x="605" y="832"/>
                      </a:lnTo>
                      <a:lnTo>
                        <a:pt x="600" y="839"/>
                      </a:lnTo>
                      <a:lnTo>
                        <a:pt x="594" y="845"/>
                      </a:lnTo>
                      <a:lnTo>
                        <a:pt x="588" y="850"/>
                      </a:lnTo>
                      <a:lnTo>
                        <a:pt x="581" y="855"/>
                      </a:lnTo>
                      <a:lnTo>
                        <a:pt x="573" y="859"/>
                      </a:lnTo>
                      <a:lnTo>
                        <a:pt x="565" y="863"/>
                      </a:lnTo>
                      <a:lnTo>
                        <a:pt x="557" y="869"/>
                      </a:lnTo>
                      <a:lnTo>
                        <a:pt x="548" y="875"/>
                      </a:lnTo>
                      <a:lnTo>
                        <a:pt x="537" y="882"/>
                      </a:lnTo>
                      <a:lnTo>
                        <a:pt x="526" y="889"/>
                      </a:lnTo>
                      <a:lnTo>
                        <a:pt x="515" y="896"/>
                      </a:lnTo>
                      <a:lnTo>
                        <a:pt x="504" y="904"/>
                      </a:lnTo>
                      <a:lnTo>
                        <a:pt x="494" y="911"/>
                      </a:lnTo>
                      <a:lnTo>
                        <a:pt x="483" y="905"/>
                      </a:lnTo>
                      <a:lnTo>
                        <a:pt x="473" y="899"/>
                      </a:lnTo>
                      <a:lnTo>
                        <a:pt x="465" y="893"/>
                      </a:lnTo>
                      <a:lnTo>
                        <a:pt x="459" y="886"/>
                      </a:lnTo>
                      <a:lnTo>
                        <a:pt x="455" y="878"/>
                      </a:lnTo>
                      <a:lnTo>
                        <a:pt x="452" y="871"/>
                      </a:lnTo>
                      <a:lnTo>
                        <a:pt x="450" y="864"/>
                      </a:lnTo>
                      <a:lnTo>
                        <a:pt x="450" y="856"/>
                      </a:lnTo>
                      <a:lnTo>
                        <a:pt x="452" y="843"/>
                      </a:lnTo>
                      <a:lnTo>
                        <a:pt x="457" y="828"/>
                      </a:lnTo>
                      <a:lnTo>
                        <a:pt x="465" y="813"/>
                      </a:lnTo>
                      <a:lnTo>
                        <a:pt x="476" y="796"/>
                      </a:lnTo>
                      <a:lnTo>
                        <a:pt x="487" y="780"/>
                      </a:lnTo>
                      <a:lnTo>
                        <a:pt x="497" y="767"/>
                      </a:lnTo>
                      <a:lnTo>
                        <a:pt x="508" y="755"/>
                      </a:lnTo>
                      <a:lnTo>
                        <a:pt x="516" y="747"/>
                      </a:lnTo>
                      <a:lnTo>
                        <a:pt x="532" y="733"/>
                      </a:lnTo>
                      <a:lnTo>
                        <a:pt x="548" y="712"/>
                      </a:lnTo>
                      <a:lnTo>
                        <a:pt x="563" y="688"/>
                      </a:lnTo>
                      <a:lnTo>
                        <a:pt x="579" y="662"/>
                      </a:lnTo>
                      <a:lnTo>
                        <a:pt x="593" y="636"/>
                      </a:lnTo>
                      <a:lnTo>
                        <a:pt x="605" y="611"/>
                      </a:lnTo>
                      <a:lnTo>
                        <a:pt x="614" y="589"/>
                      </a:lnTo>
                      <a:lnTo>
                        <a:pt x="622" y="571"/>
                      </a:lnTo>
                      <a:lnTo>
                        <a:pt x="617" y="552"/>
                      </a:lnTo>
                      <a:lnTo>
                        <a:pt x="608" y="528"/>
                      </a:lnTo>
                      <a:lnTo>
                        <a:pt x="596" y="502"/>
                      </a:lnTo>
                      <a:lnTo>
                        <a:pt x="583" y="474"/>
                      </a:lnTo>
                      <a:lnTo>
                        <a:pt x="571" y="449"/>
                      </a:lnTo>
                      <a:lnTo>
                        <a:pt x="559" y="429"/>
                      </a:lnTo>
                      <a:lnTo>
                        <a:pt x="550" y="415"/>
                      </a:lnTo>
                      <a:lnTo>
                        <a:pt x="545" y="410"/>
                      </a:lnTo>
                      <a:lnTo>
                        <a:pt x="543" y="424"/>
                      </a:lnTo>
                      <a:lnTo>
                        <a:pt x="537" y="436"/>
                      </a:lnTo>
                      <a:lnTo>
                        <a:pt x="527" y="447"/>
                      </a:lnTo>
                      <a:lnTo>
                        <a:pt x="516" y="456"/>
                      </a:lnTo>
                      <a:lnTo>
                        <a:pt x="503" y="464"/>
                      </a:lnTo>
                      <a:lnTo>
                        <a:pt x="490" y="467"/>
                      </a:lnTo>
                      <a:lnTo>
                        <a:pt x="476" y="470"/>
                      </a:lnTo>
                      <a:lnTo>
                        <a:pt x="463" y="468"/>
                      </a:lnTo>
                      <a:lnTo>
                        <a:pt x="451" y="479"/>
                      </a:lnTo>
                      <a:lnTo>
                        <a:pt x="435" y="493"/>
                      </a:lnTo>
                      <a:lnTo>
                        <a:pt x="418" y="510"/>
                      </a:lnTo>
                      <a:lnTo>
                        <a:pt x="402" y="529"/>
                      </a:lnTo>
                      <a:lnTo>
                        <a:pt x="385" y="547"/>
                      </a:lnTo>
                      <a:lnTo>
                        <a:pt x="373" y="564"/>
                      </a:lnTo>
                      <a:lnTo>
                        <a:pt x="365" y="577"/>
                      </a:lnTo>
                      <a:lnTo>
                        <a:pt x="362" y="586"/>
                      </a:lnTo>
                      <a:lnTo>
                        <a:pt x="355" y="602"/>
                      </a:lnTo>
                      <a:lnTo>
                        <a:pt x="347" y="619"/>
                      </a:lnTo>
                      <a:lnTo>
                        <a:pt x="338" y="635"/>
                      </a:lnTo>
                      <a:lnTo>
                        <a:pt x="330" y="649"/>
                      </a:lnTo>
                      <a:lnTo>
                        <a:pt x="322" y="660"/>
                      </a:lnTo>
                      <a:lnTo>
                        <a:pt x="314" y="669"/>
                      </a:lnTo>
                      <a:lnTo>
                        <a:pt x="310" y="674"/>
                      </a:lnTo>
                      <a:lnTo>
                        <a:pt x="309" y="676"/>
                      </a:lnTo>
                      <a:lnTo>
                        <a:pt x="303" y="675"/>
                      </a:lnTo>
                      <a:lnTo>
                        <a:pt x="298" y="674"/>
                      </a:lnTo>
                      <a:lnTo>
                        <a:pt x="293" y="674"/>
                      </a:lnTo>
                      <a:lnTo>
                        <a:pt x="289" y="674"/>
                      </a:lnTo>
                      <a:lnTo>
                        <a:pt x="286" y="675"/>
                      </a:lnTo>
                      <a:lnTo>
                        <a:pt x="281" y="678"/>
                      </a:lnTo>
                      <a:lnTo>
                        <a:pt x="277" y="681"/>
                      </a:lnTo>
                      <a:lnTo>
                        <a:pt x="273" y="687"/>
                      </a:lnTo>
                      <a:lnTo>
                        <a:pt x="277" y="692"/>
                      </a:lnTo>
                      <a:lnTo>
                        <a:pt x="281" y="696"/>
                      </a:lnTo>
                      <a:lnTo>
                        <a:pt x="287" y="698"/>
                      </a:lnTo>
                      <a:lnTo>
                        <a:pt x="297" y="703"/>
                      </a:lnTo>
                      <a:lnTo>
                        <a:pt x="295" y="704"/>
                      </a:lnTo>
                      <a:lnTo>
                        <a:pt x="294" y="705"/>
                      </a:lnTo>
                      <a:lnTo>
                        <a:pt x="293" y="706"/>
                      </a:lnTo>
                      <a:lnTo>
                        <a:pt x="301" y="742"/>
                      </a:lnTo>
                      <a:lnTo>
                        <a:pt x="304" y="771"/>
                      </a:lnTo>
                      <a:lnTo>
                        <a:pt x="301" y="795"/>
                      </a:lnTo>
                      <a:lnTo>
                        <a:pt x="295" y="815"/>
                      </a:lnTo>
                      <a:lnTo>
                        <a:pt x="293" y="819"/>
                      </a:lnTo>
                      <a:lnTo>
                        <a:pt x="287" y="822"/>
                      </a:lnTo>
                      <a:lnTo>
                        <a:pt x="281" y="827"/>
                      </a:lnTo>
                      <a:lnTo>
                        <a:pt x="274" y="831"/>
                      </a:lnTo>
                      <a:lnTo>
                        <a:pt x="267" y="834"/>
                      </a:lnTo>
                      <a:lnTo>
                        <a:pt x="262" y="838"/>
                      </a:lnTo>
                      <a:lnTo>
                        <a:pt x="258" y="840"/>
                      </a:lnTo>
                      <a:lnTo>
                        <a:pt x="257" y="843"/>
                      </a:lnTo>
                      <a:lnTo>
                        <a:pt x="264" y="846"/>
                      </a:lnTo>
                      <a:lnTo>
                        <a:pt x="274" y="844"/>
                      </a:lnTo>
                      <a:lnTo>
                        <a:pt x="282" y="843"/>
                      </a:lnTo>
                      <a:lnTo>
                        <a:pt x="289" y="851"/>
                      </a:lnTo>
                      <a:lnTo>
                        <a:pt x="295" y="866"/>
                      </a:lnTo>
                      <a:lnTo>
                        <a:pt x="303" y="884"/>
                      </a:lnTo>
                      <a:lnTo>
                        <a:pt x="311" y="904"/>
                      </a:lnTo>
                      <a:lnTo>
                        <a:pt x="317" y="924"/>
                      </a:lnTo>
                      <a:lnTo>
                        <a:pt x="320" y="944"/>
                      </a:lnTo>
                      <a:lnTo>
                        <a:pt x="320" y="963"/>
                      </a:lnTo>
                      <a:lnTo>
                        <a:pt x="313" y="980"/>
                      </a:lnTo>
                      <a:lnTo>
                        <a:pt x="299" y="993"/>
                      </a:lnTo>
                      <a:lnTo>
                        <a:pt x="288" y="997"/>
                      </a:lnTo>
                      <a:lnTo>
                        <a:pt x="279" y="993"/>
                      </a:lnTo>
                      <a:lnTo>
                        <a:pt x="269" y="984"/>
                      </a:lnTo>
                      <a:lnTo>
                        <a:pt x="260" y="970"/>
                      </a:lnTo>
                      <a:lnTo>
                        <a:pt x="249" y="955"/>
                      </a:lnTo>
                      <a:lnTo>
                        <a:pt x="237" y="938"/>
                      </a:lnTo>
                      <a:lnTo>
                        <a:pt x="224" y="921"/>
                      </a:lnTo>
                      <a:lnTo>
                        <a:pt x="208" y="906"/>
                      </a:lnTo>
                      <a:lnTo>
                        <a:pt x="203" y="898"/>
                      </a:lnTo>
                      <a:lnTo>
                        <a:pt x="201" y="884"/>
                      </a:lnTo>
                      <a:lnTo>
                        <a:pt x="199" y="868"/>
                      </a:lnTo>
                      <a:lnTo>
                        <a:pt x="196" y="850"/>
                      </a:lnTo>
                      <a:lnTo>
                        <a:pt x="190" y="792"/>
                      </a:lnTo>
                      <a:lnTo>
                        <a:pt x="193" y="730"/>
                      </a:lnTo>
                      <a:lnTo>
                        <a:pt x="197" y="675"/>
                      </a:lnTo>
                      <a:lnTo>
                        <a:pt x="201" y="642"/>
                      </a:lnTo>
                      <a:lnTo>
                        <a:pt x="201" y="625"/>
                      </a:lnTo>
                      <a:lnTo>
                        <a:pt x="202" y="605"/>
                      </a:lnTo>
                      <a:lnTo>
                        <a:pt x="209" y="582"/>
                      </a:lnTo>
                      <a:lnTo>
                        <a:pt x="225" y="559"/>
                      </a:lnTo>
                      <a:lnTo>
                        <a:pt x="236" y="545"/>
                      </a:lnTo>
                      <a:lnTo>
                        <a:pt x="254" y="522"/>
                      </a:lnTo>
                      <a:lnTo>
                        <a:pt x="275" y="492"/>
                      </a:lnTo>
                      <a:lnTo>
                        <a:pt x="299" y="459"/>
                      </a:lnTo>
                      <a:lnTo>
                        <a:pt x="323" y="424"/>
                      </a:lnTo>
                      <a:lnTo>
                        <a:pt x="346" y="393"/>
                      </a:lnTo>
                      <a:lnTo>
                        <a:pt x="363" y="366"/>
                      </a:lnTo>
                      <a:lnTo>
                        <a:pt x="375" y="348"/>
                      </a:lnTo>
                      <a:lnTo>
                        <a:pt x="371" y="349"/>
                      </a:lnTo>
                      <a:lnTo>
                        <a:pt x="360" y="357"/>
                      </a:lnTo>
                      <a:lnTo>
                        <a:pt x="347" y="368"/>
                      </a:lnTo>
                      <a:lnTo>
                        <a:pt x="332" y="382"/>
                      </a:lnTo>
                      <a:lnTo>
                        <a:pt x="317" y="397"/>
                      </a:lnTo>
                      <a:lnTo>
                        <a:pt x="303" y="409"/>
                      </a:lnTo>
                      <a:lnTo>
                        <a:pt x="292" y="417"/>
                      </a:lnTo>
                      <a:lnTo>
                        <a:pt x="285" y="419"/>
                      </a:lnTo>
                      <a:lnTo>
                        <a:pt x="281" y="428"/>
                      </a:lnTo>
                      <a:lnTo>
                        <a:pt x="276" y="440"/>
                      </a:lnTo>
                      <a:lnTo>
                        <a:pt x="269" y="455"/>
                      </a:lnTo>
                      <a:lnTo>
                        <a:pt x="261" y="471"/>
                      </a:lnTo>
                      <a:lnTo>
                        <a:pt x="250" y="487"/>
                      </a:lnTo>
                      <a:lnTo>
                        <a:pt x="239" y="504"/>
                      </a:lnTo>
                      <a:lnTo>
                        <a:pt x="228" y="519"/>
                      </a:lnTo>
                      <a:lnTo>
                        <a:pt x="218" y="529"/>
                      </a:lnTo>
                      <a:lnTo>
                        <a:pt x="212" y="529"/>
                      </a:lnTo>
                      <a:lnTo>
                        <a:pt x="203" y="529"/>
                      </a:lnTo>
                      <a:lnTo>
                        <a:pt x="196" y="534"/>
                      </a:lnTo>
                      <a:lnTo>
                        <a:pt x="193" y="550"/>
                      </a:lnTo>
                      <a:lnTo>
                        <a:pt x="190" y="560"/>
                      </a:lnTo>
                      <a:lnTo>
                        <a:pt x="183" y="572"/>
                      </a:lnTo>
                      <a:lnTo>
                        <a:pt x="173" y="584"/>
                      </a:lnTo>
                      <a:lnTo>
                        <a:pt x="160" y="597"/>
                      </a:lnTo>
                      <a:lnTo>
                        <a:pt x="146" y="611"/>
                      </a:lnTo>
                      <a:lnTo>
                        <a:pt x="132" y="623"/>
                      </a:lnTo>
                      <a:lnTo>
                        <a:pt x="116" y="633"/>
                      </a:lnTo>
                      <a:lnTo>
                        <a:pt x="103" y="643"/>
                      </a:lnTo>
                      <a:lnTo>
                        <a:pt x="96" y="646"/>
                      </a:lnTo>
                      <a:lnTo>
                        <a:pt x="89" y="648"/>
                      </a:lnTo>
                      <a:lnTo>
                        <a:pt x="84" y="648"/>
                      </a:lnTo>
                      <a:lnTo>
                        <a:pt x="80" y="648"/>
                      </a:lnTo>
                      <a:lnTo>
                        <a:pt x="78" y="649"/>
                      </a:lnTo>
                      <a:lnTo>
                        <a:pt x="79" y="651"/>
                      </a:lnTo>
                      <a:lnTo>
                        <a:pt x="83" y="657"/>
                      </a:lnTo>
                      <a:lnTo>
                        <a:pt x="90" y="667"/>
                      </a:lnTo>
                      <a:lnTo>
                        <a:pt x="93" y="675"/>
                      </a:lnTo>
                      <a:lnTo>
                        <a:pt x="93" y="685"/>
                      </a:lnTo>
                      <a:lnTo>
                        <a:pt x="92" y="694"/>
                      </a:lnTo>
                      <a:lnTo>
                        <a:pt x="87" y="705"/>
                      </a:lnTo>
                      <a:lnTo>
                        <a:pt x="83" y="716"/>
                      </a:lnTo>
                      <a:lnTo>
                        <a:pt x="76" y="725"/>
                      </a:lnTo>
                      <a:lnTo>
                        <a:pt x="70" y="734"/>
                      </a:lnTo>
                      <a:lnTo>
                        <a:pt x="62" y="742"/>
                      </a:lnTo>
                      <a:lnTo>
                        <a:pt x="53" y="749"/>
                      </a:lnTo>
                      <a:lnTo>
                        <a:pt x="42" y="754"/>
                      </a:lnTo>
                      <a:lnTo>
                        <a:pt x="31" y="755"/>
                      </a:lnTo>
                      <a:lnTo>
                        <a:pt x="22" y="754"/>
                      </a:lnTo>
                      <a:lnTo>
                        <a:pt x="13" y="752"/>
                      </a:lnTo>
                      <a:lnTo>
                        <a:pt x="6" y="748"/>
                      </a:lnTo>
                      <a:lnTo>
                        <a:pt x="1" y="745"/>
                      </a:lnTo>
                      <a:lnTo>
                        <a:pt x="0" y="741"/>
                      </a:lnTo>
                      <a:lnTo>
                        <a:pt x="4" y="729"/>
                      </a:lnTo>
                      <a:lnTo>
                        <a:pt x="9" y="717"/>
                      </a:lnTo>
                      <a:lnTo>
                        <a:pt x="13" y="706"/>
                      </a:lnTo>
                      <a:lnTo>
                        <a:pt x="18" y="697"/>
                      </a:lnTo>
                      <a:lnTo>
                        <a:pt x="23" y="687"/>
                      </a:lnTo>
                      <a:lnTo>
                        <a:pt x="28" y="676"/>
                      </a:lnTo>
                      <a:lnTo>
                        <a:pt x="34" y="664"/>
                      </a:lnTo>
                      <a:lnTo>
                        <a:pt x="38" y="652"/>
                      </a:lnTo>
                      <a:lnTo>
                        <a:pt x="43" y="643"/>
                      </a:lnTo>
                      <a:lnTo>
                        <a:pt x="52" y="631"/>
                      </a:lnTo>
                      <a:lnTo>
                        <a:pt x="62" y="619"/>
                      </a:lnTo>
                      <a:lnTo>
                        <a:pt x="74" y="605"/>
                      </a:lnTo>
                      <a:lnTo>
                        <a:pt x="86" y="590"/>
                      </a:lnTo>
                      <a:lnTo>
                        <a:pt x="97" y="574"/>
                      </a:lnTo>
                      <a:lnTo>
                        <a:pt x="108" y="557"/>
                      </a:lnTo>
                      <a:lnTo>
                        <a:pt x="115" y="539"/>
                      </a:lnTo>
                      <a:lnTo>
                        <a:pt x="119" y="529"/>
                      </a:lnTo>
                      <a:lnTo>
                        <a:pt x="123" y="521"/>
                      </a:lnTo>
                      <a:lnTo>
                        <a:pt x="128" y="514"/>
                      </a:lnTo>
                      <a:lnTo>
                        <a:pt x="133" y="508"/>
                      </a:lnTo>
                      <a:lnTo>
                        <a:pt x="139" y="503"/>
                      </a:lnTo>
                      <a:lnTo>
                        <a:pt x="144" y="499"/>
                      </a:lnTo>
                      <a:lnTo>
                        <a:pt x="148" y="496"/>
                      </a:lnTo>
                      <a:lnTo>
                        <a:pt x="153" y="492"/>
                      </a:lnTo>
                      <a:lnTo>
                        <a:pt x="162" y="485"/>
                      </a:lnTo>
                      <a:lnTo>
                        <a:pt x="173" y="476"/>
                      </a:lnTo>
                      <a:lnTo>
                        <a:pt x="187" y="462"/>
                      </a:lnTo>
                      <a:lnTo>
                        <a:pt x="203" y="448"/>
                      </a:lnTo>
                      <a:lnTo>
                        <a:pt x="220" y="431"/>
                      </a:lnTo>
                      <a:lnTo>
                        <a:pt x="239" y="415"/>
                      </a:lnTo>
                      <a:lnTo>
                        <a:pt x="260" y="397"/>
                      </a:lnTo>
                      <a:lnTo>
                        <a:pt x="281" y="377"/>
                      </a:lnTo>
                      <a:lnTo>
                        <a:pt x="303" y="360"/>
                      </a:lnTo>
                      <a:lnTo>
                        <a:pt x="323" y="343"/>
                      </a:lnTo>
                      <a:lnTo>
                        <a:pt x="344" y="326"/>
                      </a:lnTo>
                      <a:lnTo>
                        <a:pt x="363" y="312"/>
                      </a:lnTo>
                      <a:lnTo>
                        <a:pt x="383" y="299"/>
                      </a:lnTo>
                      <a:lnTo>
                        <a:pt x="401" y="289"/>
                      </a:lnTo>
                      <a:lnTo>
                        <a:pt x="416" y="282"/>
                      </a:lnTo>
                      <a:lnTo>
                        <a:pt x="429" y="278"/>
                      </a:lnTo>
                      <a:lnTo>
                        <a:pt x="433" y="276"/>
                      </a:lnTo>
                      <a:lnTo>
                        <a:pt x="439" y="272"/>
                      </a:lnTo>
                      <a:lnTo>
                        <a:pt x="447" y="266"/>
                      </a:lnTo>
                      <a:lnTo>
                        <a:pt x="455" y="260"/>
                      </a:lnTo>
                      <a:lnTo>
                        <a:pt x="464" y="253"/>
                      </a:lnTo>
                      <a:lnTo>
                        <a:pt x="472" y="248"/>
                      </a:lnTo>
                      <a:lnTo>
                        <a:pt x="481" y="244"/>
                      </a:lnTo>
                      <a:lnTo>
                        <a:pt x="487" y="241"/>
                      </a:lnTo>
                      <a:lnTo>
                        <a:pt x="493" y="241"/>
                      </a:lnTo>
                      <a:lnTo>
                        <a:pt x="500" y="241"/>
                      </a:lnTo>
                      <a:lnTo>
                        <a:pt x="507" y="242"/>
                      </a:lnTo>
                      <a:lnTo>
                        <a:pt x="516" y="245"/>
                      </a:lnTo>
                      <a:lnTo>
                        <a:pt x="526" y="248"/>
                      </a:lnTo>
                      <a:lnTo>
                        <a:pt x="538" y="253"/>
                      </a:lnTo>
                      <a:lnTo>
                        <a:pt x="551" y="260"/>
                      </a:lnTo>
                      <a:lnTo>
                        <a:pt x="565" y="267"/>
                      </a:lnTo>
                      <a:lnTo>
                        <a:pt x="569" y="267"/>
                      </a:lnTo>
                      <a:lnTo>
                        <a:pt x="576" y="267"/>
                      </a:lnTo>
                      <a:lnTo>
                        <a:pt x="587" y="266"/>
                      </a:lnTo>
                      <a:lnTo>
                        <a:pt x="601" y="265"/>
                      </a:lnTo>
                      <a:lnTo>
                        <a:pt x="617" y="263"/>
                      </a:lnTo>
                      <a:lnTo>
                        <a:pt x="635" y="262"/>
                      </a:lnTo>
                      <a:lnTo>
                        <a:pt x="654" y="259"/>
                      </a:lnTo>
                      <a:lnTo>
                        <a:pt x="673" y="258"/>
                      </a:lnTo>
                      <a:lnTo>
                        <a:pt x="693" y="257"/>
                      </a:lnTo>
                      <a:lnTo>
                        <a:pt x="712" y="256"/>
                      </a:lnTo>
                      <a:lnTo>
                        <a:pt x="732" y="256"/>
                      </a:lnTo>
                      <a:lnTo>
                        <a:pt x="748" y="257"/>
                      </a:lnTo>
                      <a:lnTo>
                        <a:pt x="764" y="258"/>
                      </a:lnTo>
                      <a:lnTo>
                        <a:pt x="776" y="262"/>
                      </a:lnTo>
                      <a:lnTo>
                        <a:pt x="785" y="265"/>
                      </a:lnTo>
                      <a:lnTo>
                        <a:pt x="791" y="271"/>
                      </a:lnTo>
                      <a:lnTo>
                        <a:pt x="797" y="278"/>
                      </a:lnTo>
                      <a:lnTo>
                        <a:pt x="803" y="281"/>
                      </a:lnTo>
                      <a:lnTo>
                        <a:pt x="809" y="281"/>
                      </a:lnTo>
                      <a:lnTo>
                        <a:pt x="814" y="277"/>
                      </a:lnTo>
                      <a:lnTo>
                        <a:pt x="819" y="271"/>
                      </a:lnTo>
                      <a:lnTo>
                        <a:pt x="821" y="265"/>
                      </a:lnTo>
                      <a:lnTo>
                        <a:pt x="822" y="258"/>
                      </a:lnTo>
                      <a:lnTo>
                        <a:pt x="821" y="252"/>
                      </a:lnTo>
                      <a:lnTo>
                        <a:pt x="821" y="248"/>
                      </a:lnTo>
                      <a:lnTo>
                        <a:pt x="826" y="247"/>
                      </a:lnTo>
                      <a:lnTo>
                        <a:pt x="834" y="248"/>
                      </a:lnTo>
                      <a:lnTo>
                        <a:pt x="845" y="250"/>
                      </a:lnTo>
                      <a:lnTo>
                        <a:pt x="856" y="252"/>
                      </a:lnTo>
                      <a:lnTo>
                        <a:pt x="867" y="254"/>
                      </a:lnTo>
                      <a:lnTo>
                        <a:pt x="876" y="254"/>
                      </a:lnTo>
                      <a:lnTo>
                        <a:pt x="883" y="252"/>
                      </a:lnTo>
                      <a:lnTo>
                        <a:pt x="883" y="246"/>
                      </a:lnTo>
                      <a:lnTo>
                        <a:pt x="881" y="232"/>
                      </a:lnTo>
                      <a:lnTo>
                        <a:pt x="877" y="217"/>
                      </a:lnTo>
                      <a:lnTo>
                        <a:pt x="868" y="210"/>
                      </a:lnTo>
                      <a:lnTo>
                        <a:pt x="869" y="208"/>
                      </a:lnTo>
                      <a:lnTo>
                        <a:pt x="874" y="201"/>
                      </a:lnTo>
                      <a:lnTo>
                        <a:pt x="882" y="191"/>
                      </a:lnTo>
                      <a:lnTo>
                        <a:pt x="892" y="178"/>
                      </a:lnTo>
                      <a:lnTo>
                        <a:pt x="904" y="163"/>
                      </a:lnTo>
                      <a:lnTo>
                        <a:pt x="918" y="147"/>
                      </a:lnTo>
                      <a:lnTo>
                        <a:pt x="933" y="129"/>
                      </a:lnTo>
                      <a:lnTo>
                        <a:pt x="949" y="111"/>
                      </a:lnTo>
                      <a:lnTo>
                        <a:pt x="966" y="92"/>
                      </a:lnTo>
                      <a:lnTo>
                        <a:pt x="984" y="74"/>
                      </a:lnTo>
                      <a:lnTo>
                        <a:pt x="1000" y="56"/>
                      </a:lnTo>
                      <a:lnTo>
                        <a:pt x="1016" y="40"/>
                      </a:lnTo>
                      <a:lnTo>
                        <a:pt x="1031" y="26"/>
                      </a:lnTo>
                      <a:lnTo>
                        <a:pt x="1046" y="14"/>
                      </a:lnTo>
                      <a:lnTo>
                        <a:pt x="1058" y="6"/>
                      </a:lnTo>
                      <a:lnTo>
                        <a:pt x="1068" y="0"/>
                      </a:lnTo>
                      <a:lnTo>
                        <a:pt x="1304" y="198"/>
                      </a:lnTo>
                      <a:close/>
                    </a:path>
                  </a:pathLst>
                </a:custGeom>
                <a:solidFill>
                  <a:srgbClr val="BA756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487" name="Freeform 238"/>
                <p:cNvSpPr/>
                <p:nvPr/>
              </p:nvSpPr>
              <p:spPr bwMode="auto">
                <a:xfrm>
                  <a:off x="3628" y="1388"/>
                  <a:ext cx="207" cy="214"/>
                </a:xfrm>
                <a:custGeom>
                  <a:avLst/>
                  <a:gdLst>
                    <a:gd name="T0" fmla="*/ 142 w 207"/>
                    <a:gd name="T1" fmla="*/ 34 h 214"/>
                    <a:gd name="T2" fmla="*/ 155 w 207"/>
                    <a:gd name="T3" fmla="*/ 24 h 214"/>
                    <a:gd name="T4" fmla="*/ 167 w 207"/>
                    <a:gd name="T5" fmla="*/ 15 h 214"/>
                    <a:gd name="T6" fmla="*/ 179 w 207"/>
                    <a:gd name="T7" fmla="*/ 8 h 214"/>
                    <a:gd name="T8" fmla="*/ 190 w 207"/>
                    <a:gd name="T9" fmla="*/ 4 h 214"/>
                    <a:gd name="T10" fmla="*/ 198 w 207"/>
                    <a:gd name="T11" fmla="*/ 1 h 214"/>
                    <a:gd name="T12" fmla="*/ 204 w 207"/>
                    <a:gd name="T13" fmla="*/ 0 h 214"/>
                    <a:gd name="T14" fmla="*/ 207 w 207"/>
                    <a:gd name="T15" fmla="*/ 0 h 214"/>
                    <a:gd name="T16" fmla="*/ 207 w 207"/>
                    <a:gd name="T17" fmla="*/ 1 h 214"/>
                    <a:gd name="T18" fmla="*/ 191 w 207"/>
                    <a:gd name="T19" fmla="*/ 10 h 214"/>
                    <a:gd name="T20" fmla="*/ 174 w 207"/>
                    <a:gd name="T21" fmla="*/ 24 h 214"/>
                    <a:gd name="T22" fmla="*/ 157 w 207"/>
                    <a:gd name="T23" fmla="*/ 42 h 214"/>
                    <a:gd name="T24" fmla="*/ 139 w 207"/>
                    <a:gd name="T25" fmla="*/ 64 h 214"/>
                    <a:gd name="T26" fmla="*/ 120 w 207"/>
                    <a:gd name="T27" fmla="*/ 91 h 214"/>
                    <a:gd name="T28" fmla="*/ 100 w 207"/>
                    <a:gd name="T29" fmla="*/ 120 h 214"/>
                    <a:gd name="T30" fmla="*/ 76 w 207"/>
                    <a:gd name="T31" fmla="*/ 153 h 214"/>
                    <a:gd name="T32" fmla="*/ 50 w 207"/>
                    <a:gd name="T33" fmla="*/ 190 h 214"/>
                    <a:gd name="T34" fmla="*/ 45 w 207"/>
                    <a:gd name="T35" fmla="*/ 196 h 214"/>
                    <a:gd name="T36" fmla="*/ 43 w 207"/>
                    <a:gd name="T37" fmla="*/ 197 h 214"/>
                    <a:gd name="T38" fmla="*/ 40 w 207"/>
                    <a:gd name="T39" fmla="*/ 202 h 214"/>
                    <a:gd name="T40" fmla="*/ 32 w 207"/>
                    <a:gd name="T41" fmla="*/ 214 h 214"/>
                    <a:gd name="T42" fmla="*/ 28 w 207"/>
                    <a:gd name="T43" fmla="*/ 214 h 214"/>
                    <a:gd name="T44" fmla="*/ 20 w 207"/>
                    <a:gd name="T45" fmla="*/ 210 h 214"/>
                    <a:gd name="T46" fmla="*/ 9 w 207"/>
                    <a:gd name="T47" fmla="*/ 202 h 214"/>
                    <a:gd name="T48" fmla="*/ 0 w 207"/>
                    <a:gd name="T49" fmla="*/ 183 h 214"/>
                    <a:gd name="T50" fmla="*/ 7 w 207"/>
                    <a:gd name="T51" fmla="*/ 173 h 214"/>
                    <a:gd name="T52" fmla="*/ 19 w 207"/>
                    <a:gd name="T53" fmla="*/ 160 h 214"/>
                    <a:gd name="T54" fmla="*/ 34 w 207"/>
                    <a:gd name="T55" fmla="*/ 143 h 214"/>
                    <a:gd name="T56" fmla="*/ 53 w 207"/>
                    <a:gd name="T57" fmla="*/ 123 h 214"/>
                    <a:gd name="T58" fmla="*/ 74 w 207"/>
                    <a:gd name="T59" fmla="*/ 102 h 214"/>
                    <a:gd name="T60" fmla="*/ 95 w 207"/>
                    <a:gd name="T61" fmla="*/ 80 h 214"/>
                    <a:gd name="T62" fmla="*/ 119 w 207"/>
                    <a:gd name="T63" fmla="*/ 57 h 214"/>
                    <a:gd name="T64" fmla="*/ 142 w 207"/>
                    <a:gd name="T65" fmla="*/ 34 h 2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07" h="214">
                      <a:moveTo>
                        <a:pt x="142" y="34"/>
                      </a:moveTo>
                      <a:lnTo>
                        <a:pt x="155" y="24"/>
                      </a:lnTo>
                      <a:lnTo>
                        <a:pt x="167" y="15"/>
                      </a:lnTo>
                      <a:lnTo>
                        <a:pt x="179" y="8"/>
                      </a:lnTo>
                      <a:lnTo>
                        <a:pt x="190" y="4"/>
                      </a:lnTo>
                      <a:lnTo>
                        <a:pt x="198" y="1"/>
                      </a:lnTo>
                      <a:lnTo>
                        <a:pt x="204" y="0"/>
                      </a:lnTo>
                      <a:lnTo>
                        <a:pt x="207" y="0"/>
                      </a:lnTo>
                      <a:lnTo>
                        <a:pt x="207" y="1"/>
                      </a:lnTo>
                      <a:lnTo>
                        <a:pt x="191" y="10"/>
                      </a:lnTo>
                      <a:lnTo>
                        <a:pt x="174" y="24"/>
                      </a:lnTo>
                      <a:lnTo>
                        <a:pt x="157" y="42"/>
                      </a:lnTo>
                      <a:lnTo>
                        <a:pt x="139" y="64"/>
                      </a:lnTo>
                      <a:lnTo>
                        <a:pt x="120" y="91"/>
                      </a:lnTo>
                      <a:lnTo>
                        <a:pt x="100" y="120"/>
                      </a:lnTo>
                      <a:lnTo>
                        <a:pt x="76" y="153"/>
                      </a:lnTo>
                      <a:lnTo>
                        <a:pt x="50" y="190"/>
                      </a:lnTo>
                      <a:lnTo>
                        <a:pt x="45" y="196"/>
                      </a:lnTo>
                      <a:lnTo>
                        <a:pt x="43" y="197"/>
                      </a:lnTo>
                      <a:lnTo>
                        <a:pt x="40" y="202"/>
                      </a:lnTo>
                      <a:lnTo>
                        <a:pt x="32" y="214"/>
                      </a:lnTo>
                      <a:lnTo>
                        <a:pt x="28" y="214"/>
                      </a:lnTo>
                      <a:lnTo>
                        <a:pt x="20" y="210"/>
                      </a:lnTo>
                      <a:lnTo>
                        <a:pt x="9" y="202"/>
                      </a:lnTo>
                      <a:lnTo>
                        <a:pt x="0" y="183"/>
                      </a:lnTo>
                      <a:lnTo>
                        <a:pt x="7" y="173"/>
                      </a:lnTo>
                      <a:lnTo>
                        <a:pt x="19" y="160"/>
                      </a:lnTo>
                      <a:lnTo>
                        <a:pt x="34" y="143"/>
                      </a:lnTo>
                      <a:lnTo>
                        <a:pt x="53" y="123"/>
                      </a:lnTo>
                      <a:lnTo>
                        <a:pt x="74" y="102"/>
                      </a:lnTo>
                      <a:lnTo>
                        <a:pt x="95" y="80"/>
                      </a:lnTo>
                      <a:lnTo>
                        <a:pt x="119" y="57"/>
                      </a:lnTo>
                      <a:lnTo>
                        <a:pt x="142" y="34"/>
                      </a:lnTo>
                      <a:close/>
                    </a:path>
                  </a:pathLst>
                </a:custGeom>
                <a:solidFill>
                  <a:srgbClr val="BA756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488" name="Freeform 239"/>
                <p:cNvSpPr/>
                <p:nvPr/>
              </p:nvSpPr>
              <p:spPr bwMode="auto">
                <a:xfrm>
                  <a:off x="4230" y="1245"/>
                  <a:ext cx="205" cy="24"/>
                </a:xfrm>
                <a:custGeom>
                  <a:avLst/>
                  <a:gdLst>
                    <a:gd name="T0" fmla="*/ 11 w 205"/>
                    <a:gd name="T1" fmla="*/ 8 h 24"/>
                    <a:gd name="T2" fmla="*/ 40 w 205"/>
                    <a:gd name="T3" fmla="*/ 12 h 24"/>
                    <a:gd name="T4" fmla="*/ 68 w 205"/>
                    <a:gd name="T5" fmla="*/ 15 h 24"/>
                    <a:gd name="T6" fmla="*/ 94 w 205"/>
                    <a:gd name="T7" fmla="*/ 17 h 24"/>
                    <a:gd name="T8" fmla="*/ 118 w 205"/>
                    <a:gd name="T9" fmla="*/ 18 h 24"/>
                    <a:gd name="T10" fmla="*/ 140 w 205"/>
                    <a:gd name="T11" fmla="*/ 20 h 24"/>
                    <a:gd name="T12" fmla="*/ 159 w 205"/>
                    <a:gd name="T13" fmla="*/ 21 h 24"/>
                    <a:gd name="T14" fmla="*/ 174 w 205"/>
                    <a:gd name="T15" fmla="*/ 22 h 24"/>
                    <a:gd name="T16" fmla="*/ 189 w 205"/>
                    <a:gd name="T17" fmla="*/ 24 h 24"/>
                    <a:gd name="T18" fmla="*/ 204 w 205"/>
                    <a:gd name="T19" fmla="*/ 23 h 24"/>
                    <a:gd name="T20" fmla="*/ 205 w 205"/>
                    <a:gd name="T21" fmla="*/ 15 h 24"/>
                    <a:gd name="T22" fmla="*/ 198 w 205"/>
                    <a:gd name="T23" fmla="*/ 5 h 24"/>
                    <a:gd name="T24" fmla="*/ 186 w 205"/>
                    <a:gd name="T25" fmla="*/ 2 h 24"/>
                    <a:gd name="T26" fmla="*/ 181 w 205"/>
                    <a:gd name="T27" fmla="*/ 2 h 24"/>
                    <a:gd name="T28" fmla="*/ 172 w 205"/>
                    <a:gd name="T29" fmla="*/ 2 h 24"/>
                    <a:gd name="T30" fmla="*/ 159 w 205"/>
                    <a:gd name="T31" fmla="*/ 2 h 24"/>
                    <a:gd name="T32" fmla="*/ 144 w 205"/>
                    <a:gd name="T33" fmla="*/ 2 h 24"/>
                    <a:gd name="T34" fmla="*/ 126 w 205"/>
                    <a:gd name="T35" fmla="*/ 0 h 24"/>
                    <a:gd name="T36" fmla="*/ 107 w 205"/>
                    <a:gd name="T37" fmla="*/ 0 h 24"/>
                    <a:gd name="T38" fmla="*/ 88 w 205"/>
                    <a:gd name="T39" fmla="*/ 0 h 24"/>
                    <a:gd name="T40" fmla="*/ 69 w 205"/>
                    <a:gd name="T41" fmla="*/ 0 h 24"/>
                    <a:gd name="T42" fmla="*/ 51 w 205"/>
                    <a:gd name="T43" fmla="*/ 0 h 24"/>
                    <a:gd name="T44" fmla="*/ 34 w 205"/>
                    <a:gd name="T45" fmla="*/ 0 h 24"/>
                    <a:gd name="T46" fmla="*/ 20 w 205"/>
                    <a:gd name="T47" fmla="*/ 2 h 24"/>
                    <a:gd name="T48" fmla="*/ 9 w 205"/>
                    <a:gd name="T49" fmla="*/ 2 h 24"/>
                    <a:gd name="T50" fmla="*/ 2 w 205"/>
                    <a:gd name="T51" fmla="*/ 3 h 24"/>
                    <a:gd name="T52" fmla="*/ 0 w 205"/>
                    <a:gd name="T53" fmla="*/ 4 h 24"/>
                    <a:gd name="T54" fmla="*/ 2 w 205"/>
                    <a:gd name="T55" fmla="*/ 5 h 24"/>
                    <a:gd name="T56" fmla="*/ 11 w 205"/>
                    <a:gd name="T57" fmla="*/ 8 h 2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05" h="24">
                      <a:moveTo>
                        <a:pt x="11" y="8"/>
                      </a:moveTo>
                      <a:lnTo>
                        <a:pt x="40" y="12"/>
                      </a:lnTo>
                      <a:lnTo>
                        <a:pt x="68" y="15"/>
                      </a:lnTo>
                      <a:lnTo>
                        <a:pt x="94" y="17"/>
                      </a:lnTo>
                      <a:lnTo>
                        <a:pt x="118" y="18"/>
                      </a:lnTo>
                      <a:lnTo>
                        <a:pt x="140" y="20"/>
                      </a:lnTo>
                      <a:lnTo>
                        <a:pt x="159" y="21"/>
                      </a:lnTo>
                      <a:lnTo>
                        <a:pt x="174" y="22"/>
                      </a:lnTo>
                      <a:lnTo>
                        <a:pt x="189" y="24"/>
                      </a:lnTo>
                      <a:lnTo>
                        <a:pt x="204" y="23"/>
                      </a:lnTo>
                      <a:lnTo>
                        <a:pt x="205" y="15"/>
                      </a:lnTo>
                      <a:lnTo>
                        <a:pt x="198" y="5"/>
                      </a:lnTo>
                      <a:lnTo>
                        <a:pt x="186" y="2"/>
                      </a:lnTo>
                      <a:lnTo>
                        <a:pt x="181" y="2"/>
                      </a:lnTo>
                      <a:lnTo>
                        <a:pt x="172" y="2"/>
                      </a:lnTo>
                      <a:lnTo>
                        <a:pt x="159" y="2"/>
                      </a:lnTo>
                      <a:lnTo>
                        <a:pt x="144" y="2"/>
                      </a:lnTo>
                      <a:lnTo>
                        <a:pt x="126" y="0"/>
                      </a:lnTo>
                      <a:lnTo>
                        <a:pt x="107" y="0"/>
                      </a:lnTo>
                      <a:lnTo>
                        <a:pt x="88" y="0"/>
                      </a:lnTo>
                      <a:lnTo>
                        <a:pt x="69" y="0"/>
                      </a:lnTo>
                      <a:lnTo>
                        <a:pt x="51" y="0"/>
                      </a:lnTo>
                      <a:lnTo>
                        <a:pt x="34" y="0"/>
                      </a:lnTo>
                      <a:lnTo>
                        <a:pt x="20" y="2"/>
                      </a:lnTo>
                      <a:lnTo>
                        <a:pt x="9" y="2"/>
                      </a:lnTo>
                      <a:lnTo>
                        <a:pt x="2" y="3"/>
                      </a:lnTo>
                      <a:lnTo>
                        <a:pt x="0" y="4"/>
                      </a:lnTo>
                      <a:lnTo>
                        <a:pt x="2" y="5"/>
                      </a:lnTo>
                      <a:lnTo>
                        <a:pt x="11" y="8"/>
                      </a:lnTo>
                      <a:close/>
                    </a:path>
                  </a:pathLst>
                </a:custGeom>
                <a:solidFill>
                  <a:srgbClr val="33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489" name="Freeform 240"/>
                <p:cNvSpPr/>
                <p:nvPr/>
              </p:nvSpPr>
              <p:spPr bwMode="auto">
                <a:xfrm>
                  <a:off x="4207" y="1763"/>
                  <a:ext cx="37" cy="41"/>
                </a:xfrm>
                <a:custGeom>
                  <a:avLst/>
                  <a:gdLst>
                    <a:gd name="T0" fmla="*/ 8 w 37"/>
                    <a:gd name="T1" fmla="*/ 1 h 41"/>
                    <a:gd name="T2" fmla="*/ 23 w 37"/>
                    <a:gd name="T3" fmla="*/ 8 h 41"/>
                    <a:gd name="T4" fmla="*/ 34 w 37"/>
                    <a:gd name="T5" fmla="*/ 18 h 41"/>
                    <a:gd name="T6" fmla="*/ 37 w 37"/>
                    <a:gd name="T7" fmla="*/ 29 h 41"/>
                    <a:gd name="T8" fmla="*/ 34 w 37"/>
                    <a:gd name="T9" fmla="*/ 38 h 41"/>
                    <a:gd name="T10" fmla="*/ 28 w 37"/>
                    <a:gd name="T11" fmla="*/ 41 h 41"/>
                    <a:gd name="T12" fmla="*/ 23 w 37"/>
                    <a:gd name="T13" fmla="*/ 37 h 41"/>
                    <a:gd name="T14" fmla="*/ 19 w 37"/>
                    <a:gd name="T15" fmla="*/ 30 h 41"/>
                    <a:gd name="T16" fmla="*/ 16 w 37"/>
                    <a:gd name="T17" fmla="*/ 22 h 41"/>
                    <a:gd name="T18" fmla="*/ 8 w 37"/>
                    <a:gd name="T19" fmla="*/ 13 h 41"/>
                    <a:gd name="T20" fmla="*/ 1 w 37"/>
                    <a:gd name="T21" fmla="*/ 5 h 41"/>
                    <a:gd name="T22" fmla="*/ 0 w 37"/>
                    <a:gd name="T23" fmla="*/ 0 h 41"/>
                    <a:gd name="T24" fmla="*/ 8 w 37"/>
                    <a:gd name="T25" fmla="*/ 1 h 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7" h="41">
                      <a:moveTo>
                        <a:pt x="8" y="1"/>
                      </a:moveTo>
                      <a:lnTo>
                        <a:pt x="23" y="8"/>
                      </a:lnTo>
                      <a:lnTo>
                        <a:pt x="34" y="18"/>
                      </a:lnTo>
                      <a:lnTo>
                        <a:pt x="37" y="29"/>
                      </a:lnTo>
                      <a:lnTo>
                        <a:pt x="34" y="38"/>
                      </a:lnTo>
                      <a:lnTo>
                        <a:pt x="28" y="41"/>
                      </a:lnTo>
                      <a:lnTo>
                        <a:pt x="23" y="37"/>
                      </a:lnTo>
                      <a:lnTo>
                        <a:pt x="19" y="30"/>
                      </a:lnTo>
                      <a:lnTo>
                        <a:pt x="16" y="22"/>
                      </a:lnTo>
                      <a:lnTo>
                        <a:pt x="8" y="13"/>
                      </a:lnTo>
                      <a:lnTo>
                        <a:pt x="1" y="5"/>
                      </a:lnTo>
                      <a:lnTo>
                        <a:pt x="0" y="0"/>
                      </a:lnTo>
                      <a:lnTo>
                        <a:pt x="8" y="1"/>
                      </a:lnTo>
                      <a:close/>
                    </a:path>
                  </a:pathLst>
                </a:custGeom>
                <a:solidFill>
                  <a:srgbClr val="33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sp>
          <p:nvSpPr>
            <p:cNvPr id="19482" name="Freeform 241"/>
            <p:cNvSpPr/>
            <p:nvPr/>
          </p:nvSpPr>
          <p:spPr bwMode="auto">
            <a:xfrm>
              <a:off x="864" y="2400"/>
              <a:ext cx="2208" cy="1872"/>
            </a:xfrm>
            <a:custGeom>
              <a:avLst/>
              <a:gdLst>
                <a:gd name="T0" fmla="*/ 0 w 2400"/>
                <a:gd name="T1" fmla="*/ 958 h 2064"/>
                <a:gd name="T2" fmla="*/ 309 w 2400"/>
                <a:gd name="T3" fmla="*/ 1611 h 2064"/>
                <a:gd name="T4" fmla="*/ 1457 w 2400"/>
                <a:gd name="T5" fmla="*/ 1654 h 2064"/>
                <a:gd name="T6" fmla="*/ 1899 w 2400"/>
                <a:gd name="T7" fmla="*/ 305 h 2064"/>
                <a:gd name="T8" fmla="*/ 2208 w 2400"/>
                <a:gd name="T9" fmla="*/ 0 h 20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0" h="2064">
                  <a:moveTo>
                    <a:pt x="0" y="1056"/>
                  </a:moveTo>
                  <a:cubicBezTo>
                    <a:pt x="36" y="1352"/>
                    <a:pt x="72" y="1648"/>
                    <a:pt x="336" y="1776"/>
                  </a:cubicBezTo>
                  <a:cubicBezTo>
                    <a:pt x="600" y="1904"/>
                    <a:pt x="1296" y="2064"/>
                    <a:pt x="1584" y="1824"/>
                  </a:cubicBezTo>
                  <a:cubicBezTo>
                    <a:pt x="1872" y="1584"/>
                    <a:pt x="1928" y="640"/>
                    <a:pt x="2064" y="336"/>
                  </a:cubicBezTo>
                  <a:cubicBezTo>
                    <a:pt x="2200" y="32"/>
                    <a:pt x="2344" y="64"/>
                    <a:pt x="2400" y="0"/>
                  </a:cubicBezTo>
                </a:path>
              </a:pathLst>
            </a:custGeom>
            <a:noFill/>
            <a:ln w="28575" cap="flat" cmpd="sng">
              <a:solidFill>
                <a:srgbClr val="FF0000"/>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2402" name="Text Box 242"/>
          <p:cNvSpPr txBox="1">
            <a:spLocks noChangeArrowheads="1"/>
          </p:cNvSpPr>
          <p:nvPr/>
        </p:nvSpPr>
        <p:spPr bwMode="auto">
          <a:xfrm>
            <a:off x="1460500" y="198438"/>
            <a:ext cx="6126163" cy="155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pPr>
            <a:r>
              <a:rPr kumimoji="1" lang="zh-CN" altLang="en-US" sz="4000" b="1">
                <a:latin typeface="Bookman Old Style" panose="02050604050505020204" pitchFamily="18" charset="0"/>
              </a:rPr>
              <a:t>当回路</a:t>
            </a:r>
            <a:r>
              <a:rPr kumimoji="1" lang="en-US" altLang="zh-CN" sz="4000" b="1">
                <a:latin typeface="Bookman Old Style" panose="02050604050505020204" pitchFamily="18" charset="0"/>
              </a:rPr>
              <a:t>1</a:t>
            </a:r>
            <a:r>
              <a:rPr kumimoji="1" lang="zh-CN" altLang="en-US" sz="4000" b="1">
                <a:latin typeface="Bookman Old Style" panose="02050604050505020204" pitchFamily="18" charset="0"/>
              </a:rPr>
              <a:t>中的电流变化时，</a:t>
            </a:r>
          </a:p>
          <a:p>
            <a:pPr>
              <a:lnSpc>
                <a:spcPct val="120000"/>
              </a:lnSpc>
            </a:pPr>
            <a:r>
              <a:rPr kumimoji="1" lang="zh-CN" altLang="en-US" sz="4000" b="1">
                <a:latin typeface="Bookman Old Style" panose="02050604050505020204" pitchFamily="18" charset="0"/>
              </a:rPr>
              <a:t>在回路</a:t>
            </a:r>
            <a:r>
              <a:rPr kumimoji="1" lang="en-US" altLang="zh-CN" sz="4000" b="1">
                <a:latin typeface="Bookman Old Style" panose="02050604050505020204" pitchFamily="18" charset="0"/>
              </a:rPr>
              <a:t>2</a:t>
            </a:r>
            <a:r>
              <a:rPr kumimoji="1" lang="zh-CN" altLang="en-US" sz="4000" b="1">
                <a:latin typeface="Bookman Old Style" panose="02050604050505020204" pitchFamily="18" charset="0"/>
              </a:rPr>
              <a:t>中出现感应电流。</a:t>
            </a:r>
            <a:endParaRPr kumimoji="1" lang="zh-CN" altLang="en-US" sz="4000" b="1">
              <a:solidFill>
                <a:srgbClr val="0000FF"/>
              </a:solidFill>
              <a:latin typeface="Bookman Old Style" panose="02050604050505020204" pitchFamily="18" charset="0"/>
            </a:endParaRPr>
          </a:p>
        </p:txBody>
      </p:sp>
      <p:grpSp>
        <p:nvGrpSpPr>
          <p:cNvPr id="92403" name="Group 243"/>
          <p:cNvGrpSpPr/>
          <p:nvPr/>
        </p:nvGrpSpPr>
        <p:grpSpPr bwMode="auto">
          <a:xfrm>
            <a:off x="6400800" y="4040188"/>
            <a:ext cx="2363788" cy="1293812"/>
            <a:chOff x="4032" y="2545"/>
            <a:chExt cx="1489" cy="815"/>
          </a:xfrm>
        </p:grpSpPr>
        <p:sp>
          <p:nvSpPr>
            <p:cNvPr id="19462" name="Text Box 244"/>
            <p:cNvSpPr txBox="1">
              <a:spLocks noChangeArrowheads="1"/>
            </p:cNvSpPr>
            <p:nvPr/>
          </p:nvSpPr>
          <p:spPr bwMode="auto">
            <a:xfrm>
              <a:off x="4320" y="2880"/>
              <a:ext cx="88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3600" b="1">
                  <a:latin typeface="Bookman Old Style" panose="02050604050505020204" pitchFamily="18" charset="0"/>
                </a:rPr>
                <a:t>回路</a:t>
              </a:r>
              <a:r>
                <a:rPr kumimoji="1" lang="en-US" altLang="zh-CN" sz="3600" b="1">
                  <a:latin typeface="Bookman Old Style" panose="02050604050505020204" pitchFamily="18" charset="0"/>
                </a:rPr>
                <a:t>1</a:t>
              </a:r>
              <a:endParaRPr kumimoji="1" lang="en-US" altLang="zh-CN" sz="3600" b="1">
                <a:solidFill>
                  <a:srgbClr val="0000FF"/>
                </a:solidFill>
                <a:latin typeface="Bookman Old Style" panose="02050604050505020204" pitchFamily="18" charset="0"/>
              </a:endParaRPr>
            </a:p>
          </p:txBody>
        </p:sp>
        <p:sp>
          <p:nvSpPr>
            <p:cNvPr id="19463" name="Arc 245"/>
            <p:cNvSpPr/>
            <p:nvPr/>
          </p:nvSpPr>
          <p:spPr bwMode="auto">
            <a:xfrm>
              <a:off x="4032" y="2545"/>
              <a:ext cx="1489" cy="815"/>
            </a:xfrm>
            <a:custGeom>
              <a:avLst/>
              <a:gdLst>
                <a:gd name="T0" fmla="*/ 0 w 42709"/>
                <a:gd name="T1" fmla="*/ 321 h 43200"/>
                <a:gd name="T2" fmla="*/ 712 w 42709"/>
                <a:gd name="T3" fmla="*/ 815 h 43200"/>
                <a:gd name="T4" fmla="*/ 736 w 42709"/>
                <a:gd name="T5" fmla="*/ 408 h 43200"/>
                <a:gd name="T6" fmla="*/ 0 60000 65536"/>
                <a:gd name="T7" fmla="*/ 0 60000 65536"/>
                <a:gd name="T8" fmla="*/ 0 60000 65536"/>
              </a:gdLst>
              <a:ahLst/>
              <a:cxnLst>
                <a:cxn ang="T6">
                  <a:pos x="T0" y="T1"/>
                </a:cxn>
                <a:cxn ang="T7">
                  <a:pos x="T2" y="T3"/>
                </a:cxn>
                <a:cxn ang="T8">
                  <a:pos x="T4" y="T5"/>
                </a:cxn>
              </a:cxnLst>
              <a:rect l="0" t="0" r="r" b="b"/>
              <a:pathLst>
                <a:path w="42709" h="43200" fill="none" extrusionOk="0">
                  <a:moveTo>
                    <a:pt x="-1" y="17020"/>
                  </a:moveTo>
                  <a:cubicBezTo>
                    <a:pt x="2154" y="7087"/>
                    <a:pt x="10944" y="-1"/>
                    <a:pt x="21109" y="0"/>
                  </a:cubicBezTo>
                  <a:cubicBezTo>
                    <a:pt x="33038" y="0"/>
                    <a:pt x="42709" y="9670"/>
                    <a:pt x="42709" y="21600"/>
                  </a:cubicBezTo>
                  <a:cubicBezTo>
                    <a:pt x="42709" y="33529"/>
                    <a:pt x="33038" y="43200"/>
                    <a:pt x="21109" y="43200"/>
                  </a:cubicBezTo>
                  <a:cubicBezTo>
                    <a:pt x="20883" y="43200"/>
                    <a:pt x="20658" y="43196"/>
                    <a:pt x="20433" y="43189"/>
                  </a:cubicBezTo>
                </a:path>
                <a:path w="42709" h="43200" stroke="0" extrusionOk="0">
                  <a:moveTo>
                    <a:pt x="-1" y="17020"/>
                  </a:moveTo>
                  <a:cubicBezTo>
                    <a:pt x="2154" y="7087"/>
                    <a:pt x="10944" y="-1"/>
                    <a:pt x="21109" y="0"/>
                  </a:cubicBezTo>
                  <a:cubicBezTo>
                    <a:pt x="33038" y="0"/>
                    <a:pt x="42709" y="9670"/>
                    <a:pt x="42709" y="21600"/>
                  </a:cubicBezTo>
                  <a:cubicBezTo>
                    <a:pt x="42709" y="33529"/>
                    <a:pt x="33038" y="43200"/>
                    <a:pt x="21109" y="43200"/>
                  </a:cubicBezTo>
                  <a:cubicBezTo>
                    <a:pt x="20883" y="43200"/>
                    <a:pt x="20658" y="43196"/>
                    <a:pt x="20433" y="43189"/>
                  </a:cubicBezTo>
                  <a:lnTo>
                    <a:pt x="21109" y="21600"/>
                  </a:lnTo>
                  <a:lnTo>
                    <a:pt x="-1" y="17020"/>
                  </a:lnTo>
                  <a:close/>
                </a:path>
              </a:pathLst>
            </a:custGeom>
            <a:noFill/>
            <a:ln w="28575">
              <a:solidFill>
                <a:srgbClr val="00FF00"/>
              </a:solidFill>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2165"/>
                                        </p:tgtEl>
                                        <p:attrNameLst>
                                          <p:attrName>style.visibility</p:attrName>
                                        </p:attrNameLst>
                                      </p:cBhvr>
                                      <p:to>
                                        <p:strVal val="visible"/>
                                      </p:to>
                                    </p:set>
                                    <p:animEffect transition="in" filter="wipe(left)">
                                      <p:cBhvr>
                                        <p:cTn id="7" dur="500"/>
                                        <p:tgtEl>
                                          <p:spTgt spid="9216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2403"/>
                                        </p:tgtEl>
                                        <p:attrNameLst>
                                          <p:attrName>style.visibility</p:attrName>
                                        </p:attrNameLst>
                                      </p:cBhvr>
                                      <p:to>
                                        <p:strVal val="visible"/>
                                      </p:to>
                                    </p:set>
                                    <p:animEffect transition="in" filter="wipe(left)">
                                      <p:cBhvr>
                                        <p:cTn id="12" dur="500"/>
                                        <p:tgtEl>
                                          <p:spTgt spid="9240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2162"/>
                                        </p:tgtEl>
                                        <p:attrNameLst>
                                          <p:attrName>style.visibility</p:attrName>
                                        </p:attrNameLst>
                                      </p:cBhvr>
                                      <p:to>
                                        <p:strVal val="visible"/>
                                      </p:to>
                                    </p:set>
                                    <p:animEffect transition="in" filter="wipe(left)">
                                      <p:cBhvr>
                                        <p:cTn id="17" dur="500"/>
                                        <p:tgtEl>
                                          <p:spTgt spid="9216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0"/>
                                  </p:iterate>
                                  <p:childTnLst>
                                    <p:set>
                                      <p:cBhvr>
                                        <p:cTn id="21" dur="1" fill="hold">
                                          <p:stCondLst>
                                            <p:cond delay="0"/>
                                          </p:stCondLst>
                                        </p:cTn>
                                        <p:tgtEl>
                                          <p:spTgt spid="92402"/>
                                        </p:tgtEl>
                                        <p:attrNameLst>
                                          <p:attrName>style.visibility</p:attrName>
                                        </p:attrNameLst>
                                      </p:cBhvr>
                                      <p:to>
                                        <p:strVal val="visible"/>
                                      </p:to>
                                    </p:set>
                                    <p:animEffect transition="in" filter="wipe(left)">
                                      <p:cBhvr>
                                        <p:cTn id="22" dur="75"/>
                                        <p:tgtEl>
                                          <p:spTgt spid="924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402" grpId="0"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0594" name="Rectangle 2"/>
          <p:cNvSpPr>
            <a:spLocks noChangeArrowheads="1"/>
          </p:cNvSpPr>
          <p:nvPr/>
        </p:nvSpPr>
        <p:spPr bwMode="auto">
          <a:xfrm>
            <a:off x="395536" y="530034"/>
            <a:ext cx="7992888" cy="95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800" b="1" dirty="0">
                <a:solidFill>
                  <a:srgbClr val="FFFF00"/>
                </a:solidFill>
                <a:latin typeface="Bookman Old Style" panose="02050604050505020204" pitchFamily="18" charset="0"/>
              </a:rPr>
              <a:t>在没有自由电荷与传导电流的变化电磁场中，沿闭合环路</a:t>
            </a:r>
            <a:r>
              <a:rPr kumimoji="1" lang="en-US" altLang="zh-CN" sz="2800" b="1" i="1" dirty="0">
                <a:solidFill>
                  <a:srgbClr val="FFFF00"/>
                </a:solidFill>
                <a:latin typeface="Times New Roman" panose="02020603050405020304" pitchFamily="18" charset="0"/>
                <a:cs typeface="Times New Roman" panose="02020603050405020304" pitchFamily="18" charset="0"/>
              </a:rPr>
              <a:t>l</a:t>
            </a:r>
            <a:r>
              <a:rPr kumimoji="1" lang="zh-CN" altLang="en-US" sz="2800" b="1" dirty="0">
                <a:solidFill>
                  <a:srgbClr val="FFFF00"/>
                </a:solidFill>
                <a:latin typeface="Bookman Old Style" panose="02050604050505020204" pitchFamily="18" charset="0"/>
              </a:rPr>
              <a:t>（设环路包围的面积为</a:t>
            </a:r>
            <a:r>
              <a:rPr kumimoji="1" lang="en-US" altLang="zh-CN" sz="2800" b="1" dirty="0">
                <a:solidFill>
                  <a:srgbClr val="FFFF00"/>
                </a:solidFill>
                <a:latin typeface="Bookman Old Style" panose="02050604050505020204" pitchFamily="18" charset="0"/>
              </a:rPr>
              <a:t>S</a:t>
            </a:r>
            <a:r>
              <a:rPr kumimoji="1" lang="zh-CN" altLang="en-US" sz="2800" b="1" dirty="0">
                <a:solidFill>
                  <a:srgbClr val="FFFF00"/>
                </a:solidFill>
                <a:latin typeface="Bookman Old Style" panose="02050604050505020204" pitchFamily="18" charset="0"/>
              </a:rPr>
              <a:t>）</a:t>
            </a:r>
          </a:p>
        </p:txBody>
      </p:sp>
      <mc:AlternateContent xmlns:mc="http://schemas.openxmlformats.org/markup-compatibility/2006" xmlns:a14="http://schemas.microsoft.com/office/drawing/2010/main">
        <mc:Choice Requires="a14">
          <p:sp>
            <p:nvSpPr>
              <p:cNvPr id="3" name="TextBox 2"/>
              <p:cNvSpPr txBox="1"/>
              <p:nvPr/>
            </p:nvSpPr>
            <p:spPr>
              <a:xfrm>
                <a:off x="1167151" y="1977919"/>
                <a:ext cx="2089931" cy="9733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limLoc m:val="subSup"/>
                          <m:grow m:val="on"/>
                          <m:supHide m:val="on"/>
                          <m:ctrlPr>
                            <a:rPr lang="zh-CN" altLang="en-US" sz="2800" i="1">
                              <a:latin typeface="Cambria Math" panose="02040503050406030204" pitchFamily="18" charset="0"/>
                            </a:rPr>
                          </m:ctrlPr>
                        </m:naryPr>
                        <m:sub>
                          <m:r>
                            <a:rPr lang="zh-CN" altLang="en-US" sz="2800" i="1">
                              <a:latin typeface="Cambria Math"/>
                            </a:rPr>
                            <m:t>𝐿</m:t>
                          </m:r>
                        </m:sub>
                        <m:sup/>
                        <m:e>
                          <m:groupChr>
                            <m:groupChrPr>
                              <m:chr m:val="⇀"/>
                              <m:pos m:val="top"/>
                              <m:vertJc m:val="bot"/>
                              <m:ctrlPr>
                                <a:rPr lang="zh-CN" altLang="en-US" sz="2800" i="1">
                                  <a:latin typeface="Cambria Math" panose="02040503050406030204" pitchFamily="18" charset="0"/>
                                </a:rPr>
                              </m:ctrlPr>
                            </m:groupChrPr>
                            <m:e>
                              <m:r>
                                <a:rPr lang="zh-CN" altLang="en-US" sz="2800" i="1">
                                  <a:latin typeface="Cambria Math"/>
                                </a:rPr>
                                <m:t>𝐻</m:t>
                              </m:r>
                            </m:e>
                          </m:groupChr>
                          <m:r>
                            <a:rPr lang="zh-CN" altLang="en-US" sz="2800">
                              <a:latin typeface="Cambria Math"/>
                            </a:rPr>
                            <m:t>⋅</m:t>
                          </m:r>
                          <m:r>
                            <a:rPr lang="zh-CN" altLang="en-US" sz="2800" b="1">
                              <a:latin typeface="Cambria Math"/>
                            </a:rPr>
                            <m:t>𝐝</m:t>
                          </m:r>
                          <m:groupChr>
                            <m:groupChrPr>
                              <m:chr m:val="⇀"/>
                              <m:pos m:val="top"/>
                              <m:vertJc m:val="bot"/>
                              <m:ctrlPr>
                                <a:rPr lang="zh-CN" altLang="en-US" sz="2800" b="1" i="1">
                                  <a:latin typeface="Cambria Math" panose="02040503050406030204" pitchFamily="18" charset="0"/>
                                </a:rPr>
                              </m:ctrlPr>
                            </m:groupChrPr>
                            <m:e>
                              <m:r>
                                <a:rPr lang="zh-CN" altLang="en-US" sz="2800" i="1">
                                  <a:latin typeface="Cambria Math"/>
                                </a:rPr>
                                <m:t>𝑙</m:t>
                              </m:r>
                            </m:e>
                          </m:groupChr>
                        </m:e>
                      </m:nary>
                      <m:r>
                        <a:rPr lang="zh-CN" altLang="en-US" sz="2800">
                          <a:latin typeface="Cambria Math"/>
                        </a:rPr>
                        <m:t>=</m:t>
                      </m:r>
                    </m:oMath>
                  </m:oMathPara>
                </a14:m>
                <a:endParaRPr lang="zh-CN" altLang="en-US" sz="2800" dirty="0"/>
              </a:p>
            </p:txBody>
          </p:sp>
        </mc:Choice>
        <mc:Fallback xmlns="">
          <p:sp>
            <p:nvSpPr>
              <p:cNvPr id="3" name="TextBox 2"/>
              <p:cNvSpPr txBox="1">
                <a:spLocks noRot="1" noChangeAspect="1" noMove="1" noResize="1" noEditPoints="1" noAdjustHandles="1" noChangeArrowheads="1" noChangeShapeType="1" noTextEdit="1"/>
              </p:cNvSpPr>
              <p:nvPr/>
            </p:nvSpPr>
            <p:spPr>
              <a:xfrm>
                <a:off x="1167151" y="1977919"/>
                <a:ext cx="2089931" cy="973343"/>
              </a:xfrm>
              <a:prstGeom prst="rect">
                <a:avLst/>
              </a:prstGeom>
              <a:blipFill rotWithShape="1">
                <a:blip r:embed="rId2" cstate="print"/>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3323851" y="1844824"/>
                <a:ext cx="2112245" cy="1357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limLoc m:val="subSup"/>
                          <m:grow m:val="on"/>
                          <m:supHide m:val="on"/>
                          <m:ctrlPr>
                            <a:rPr lang="zh-CN" altLang="en-US" sz="2800" i="1">
                              <a:latin typeface="Cambria Math" panose="02040503050406030204" pitchFamily="18" charset="0"/>
                            </a:rPr>
                          </m:ctrlPr>
                        </m:naryPr>
                        <m:sub>
                          <m:r>
                            <a:rPr lang="zh-CN" altLang="en-US" sz="2800" i="1">
                              <a:latin typeface="Cambria Math"/>
                            </a:rPr>
                            <m:t>𝑆</m:t>
                          </m:r>
                        </m:sub>
                        <m:sup/>
                        <m:e>
                          <m:f>
                            <m:fPr>
                              <m:ctrlPr>
                                <a:rPr lang="zh-CN" altLang="en-US" sz="2800" i="1">
                                  <a:latin typeface="Cambria Math" panose="02040503050406030204" pitchFamily="18" charset="0"/>
                                </a:rPr>
                              </m:ctrlPr>
                            </m:fPr>
                            <m:num>
                              <m:r>
                                <a:rPr lang="zh-CN" altLang="en-US" sz="2800">
                                  <a:latin typeface="Cambria Math"/>
                                </a:rPr>
                                <m:t>𝜕</m:t>
                              </m:r>
                              <m:groupChr>
                                <m:groupChrPr>
                                  <m:chr m:val="⇀"/>
                                  <m:pos m:val="top"/>
                                  <m:vertJc m:val="bot"/>
                                  <m:ctrlPr>
                                    <a:rPr lang="zh-CN" altLang="en-US" sz="2800" i="1">
                                      <a:latin typeface="Cambria Math" panose="02040503050406030204" pitchFamily="18" charset="0"/>
                                    </a:rPr>
                                  </m:ctrlPr>
                                </m:groupChrPr>
                                <m:e>
                                  <m:r>
                                    <a:rPr lang="zh-CN" altLang="en-US" sz="2800" i="1">
                                      <a:latin typeface="Cambria Math"/>
                                    </a:rPr>
                                    <m:t>𝐷</m:t>
                                  </m:r>
                                </m:e>
                              </m:groupChr>
                            </m:num>
                            <m:den>
                              <m:r>
                                <a:rPr lang="zh-CN" altLang="en-US" sz="2800">
                                  <a:latin typeface="Cambria Math"/>
                                </a:rPr>
                                <m:t>𝜕</m:t>
                              </m:r>
                              <m:r>
                                <m:rPr>
                                  <m:nor/>
                                </m:rPr>
                                <a:rPr lang="zh-CN" altLang="en-US" sz="2800" i="1"/>
                                <m:t> </m:t>
                              </m:r>
                              <m:r>
                                <a:rPr lang="zh-CN" altLang="en-US" sz="2800" i="1">
                                  <a:latin typeface="Cambria Math"/>
                                </a:rPr>
                                <m:t>𝑡</m:t>
                              </m:r>
                            </m:den>
                          </m:f>
                        </m:e>
                      </m:nary>
                      <m:r>
                        <a:rPr lang="zh-CN" altLang="en-US" sz="2800">
                          <a:latin typeface="Cambria Math"/>
                        </a:rPr>
                        <m:t>⋅</m:t>
                      </m:r>
                      <m:r>
                        <a:rPr lang="zh-CN" altLang="en-US" sz="2800" b="1">
                          <a:latin typeface="Cambria Math"/>
                        </a:rPr>
                        <m:t>𝐝</m:t>
                      </m:r>
                      <m:groupChr>
                        <m:groupChrPr>
                          <m:chr m:val="⇀"/>
                          <m:pos m:val="top"/>
                          <m:vertJc m:val="bot"/>
                          <m:ctrlPr>
                            <a:rPr lang="zh-CN" altLang="en-US" sz="2800" b="1" i="1">
                              <a:latin typeface="Cambria Math" panose="02040503050406030204" pitchFamily="18" charset="0"/>
                            </a:rPr>
                          </m:ctrlPr>
                        </m:groupChrPr>
                        <m:e>
                          <m:r>
                            <a:rPr lang="zh-CN" altLang="en-US" sz="2800" i="1">
                              <a:latin typeface="Cambria Math"/>
                            </a:rPr>
                            <m:t>𝑆</m:t>
                          </m:r>
                        </m:e>
                      </m:groupChr>
                    </m:oMath>
                  </m:oMathPara>
                </a14:m>
                <a:endParaRPr lang="zh-CN" altLang="en-US" sz="2800" dirty="0"/>
              </a:p>
            </p:txBody>
          </p:sp>
        </mc:Choice>
        <mc:Fallback xmlns="">
          <p:sp>
            <p:nvSpPr>
              <p:cNvPr id="4" name="TextBox 3"/>
              <p:cNvSpPr txBox="1">
                <a:spLocks noRot="1" noChangeAspect="1" noMove="1" noResize="1" noEditPoints="1" noAdjustHandles="1" noChangeArrowheads="1" noChangeShapeType="1" noTextEdit="1"/>
              </p:cNvSpPr>
              <p:nvPr/>
            </p:nvSpPr>
            <p:spPr>
              <a:xfrm>
                <a:off x="3323851" y="1844824"/>
                <a:ext cx="2112245" cy="1357231"/>
              </a:xfrm>
              <a:prstGeom prst="rect">
                <a:avLst/>
              </a:prstGeom>
              <a:blipFill rotWithShape="1">
                <a:blip r:embed="rId3" cstate="print"/>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148542" y="3446452"/>
                <a:ext cx="1979324" cy="702628"/>
              </a:xfrm>
              <a:prstGeom prst="rect">
                <a:avLst/>
              </a:prstGeom>
              <a:noFill/>
            </p:spPr>
            <p:txBody>
              <a:bodyPr wrap="none" rtlCol="0">
                <a:spAutoFit/>
              </a:bodyPr>
              <a:lstStyle/>
              <a:p>
                <a14:m>
                  <m:oMath xmlns:m="http://schemas.openxmlformats.org/officeDocument/2006/math">
                    <m:nary>
                      <m:naryPr>
                        <m:chr m:val="∮"/>
                        <m:limLoc m:val="subSup"/>
                        <m:grow m:val="on"/>
                        <m:supHide m:val="on"/>
                        <m:ctrlPr>
                          <a:rPr lang="zh-CN" altLang="en-US" sz="2800" i="1">
                            <a:latin typeface="Cambria Math" panose="02040503050406030204" pitchFamily="18" charset="0"/>
                          </a:rPr>
                        </m:ctrlPr>
                      </m:naryPr>
                      <m:sub>
                        <m:r>
                          <a:rPr lang="zh-CN" altLang="en-US" sz="2800" i="1">
                            <a:latin typeface="Cambria Math"/>
                          </a:rPr>
                          <m:t>𝐿</m:t>
                        </m:r>
                      </m:sub>
                      <m:sup/>
                      <m:e>
                        <m:groupChr>
                          <m:groupChrPr>
                            <m:chr m:val="⇀"/>
                            <m:pos m:val="top"/>
                            <m:vertJc m:val="bot"/>
                            <m:ctrlPr>
                              <a:rPr lang="zh-CN" altLang="en-US" sz="2800" i="1">
                                <a:latin typeface="Cambria Math" panose="02040503050406030204" pitchFamily="18" charset="0"/>
                              </a:rPr>
                            </m:ctrlPr>
                          </m:groupChrPr>
                          <m:e>
                            <m:r>
                              <a:rPr lang="zh-CN" altLang="en-US" sz="2800" i="1">
                                <a:latin typeface="Cambria Math"/>
                              </a:rPr>
                              <m:t>𝐸</m:t>
                            </m:r>
                          </m:e>
                        </m:groupChr>
                        <m:r>
                          <a:rPr lang="zh-CN" altLang="en-US" sz="2800">
                            <a:latin typeface="Cambria Math"/>
                          </a:rPr>
                          <m:t>⋅</m:t>
                        </m:r>
                        <m:r>
                          <a:rPr lang="zh-CN" altLang="en-US" sz="2800" b="1">
                            <a:latin typeface="Cambria Math"/>
                          </a:rPr>
                          <m:t>𝐝</m:t>
                        </m:r>
                        <m:groupChr>
                          <m:groupChrPr>
                            <m:chr m:val="⇀"/>
                            <m:pos m:val="top"/>
                            <m:vertJc m:val="bot"/>
                            <m:ctrlPr>
                              <a:rPr lang="zh-CN" altLang="en-US" sz="2800" b="1" i="1">
                                <a:latin typeface="Cambria Math" panose="02040503050406030204" pitchFamily="18" charset="0"/>
                              </a:rPr>
                            </m:ctrlPr>
                          </m:groupChrPr>
                          <m:e>
                            <m:r>
                              <a:rPr lang="zh-CN" altLang="en-US" sz="2800" i="1">
                                <a:latin typeface="Cambria Math"/>
                              </a:rPr>
                              <m:t>𝑙</m:t>
                            </m:r>
                          </m:e>
                        </m:groupChr>
                      </m:e>
                    </m:nary>
                  </m:oMath>
                </a14:m>
                <a:r>
                  <a:rPr lang="en-US" altLang="zh-CN" sz="2800" dirty="0"/>
                  <a:t> =</a:t>
                </a:r>
                <a:endParaRPr lang="zh-CN" altLang="en-US" sz="2800" dirty="0"/>
              </a:p>
            </p:txBody>
          </p:sp>
        </mc:Choice>
        <mc:Fallback xmlns="">
          <p:sp>
            <p:nvSpPr>
              <p:cNvPr id="6" name="TextBox 5"/>
              <p:cNvSpPr txBox="1">
                <a:spLocks noRot="1" noChangeAspect="1" noMove="1" noResize="1" noEditPoints="1" noAdjustHandles="1" noChangeArrowheads="1" noChangeShapeType="1" noTextEdit="1"/>
              </p:cNvSpPr>
              <p:nvPr/>
            </p:nvSpPr>
            <p:spPr>
              <a:xfrm>
                <a:off x="1148542" y="3446452"/>
                <a:ext cx="1979324" cy="702628"/>
              </a:xfrm>
              <a:prstGeom prst="rect">
                <a:avLst/>
              </a:prstGeom>
              <a:blipFill rotWithShape="1">
                <a:blip r:embed="rId4" cstate="print"/>
                <a:stretch>
                  <a:fillRect r="-5846" b="-60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068334" y="3140968"/>
                <a:ext cx="2439770" cy="1357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sz="2800">
                          <a:latin typeface="Cambria Math"/>
                        </a:rPr>
                        <m:t>−</m:t>
                      </m:r>
                      <m:nary>
                        <m:naryPr>
                          <m:limLoc m:val="subSup"/>
                          <m:grow m:val="on"/>
                          <m:supHide m:val="on"/>
                          <m:ctrlPr>
                            <a:rPr lang="zh-CN" altLang="en-US" sz="2800" i="1">
                              <a:latin typeface="Cambria Math" panose="02040503050406030204" pitchFamily="18" charset="0"/>
                            </a:rPr>
                          </m:ctrlPr>
                        </m:naryPr>
                        <m:sub>
                          <m:r>
                            <a:rPr lang="zh-CN" altLang="en-US" sz="2800" i="1">
                              <a:latin typeface="Cambria Math"/>
                            </a:rPr>
                            <m:t>𝑆</m:t>
                          </m:r>
                        </m:sub>
                        <m:sup/>
                        <m:e>
                          <m:f>
                            <m:fPr>
                              <m:ctrlPr>
                                <a:rPr lang="zh-CN" altLang="en-US" sz="2800" i="1">
                                  <a:latin typeface="Cambria Math" panose="02040503050406030204" pitchFamily="18" charset="0"/>
                                </a:rPr>
                              </m:ctrlPr>
                            </m:fPr>
                            <m:num>
                              <m:r>
                                <a:rPr lang="zh-CN" altLang="en-US" sz="2800">
                                  <a:latin typeface="Cambria Math"/>
                                </a:rPr>
                                <m:t>𝜕</m:t>
                              </m:r>
                              <m:groupChr>
                                <m:groupChrPr>
                                  <m:chr m:val="⇀"/>
                                  <m:pos m:val="top"/>
                                  <m:vertJc m:val="bot"/>
                                  <m:ctrlPr>
                                    <a:rPr lang="zh-CN" altLang="en-US" sz="2800" i="1">
                                      <a:latin typeface="Cambria Math" panose="02040503050406030204" pitchFamily="18" charset="0"/>
                                    </a:rPr>
                                  </m:ctrlPr>
                                </m:groupChrPr>
                                <m:e>
                                  <m:r>
                                    <a:rPr lang="zh-CN" altLang="en-US" sz="2800" i="1">
                                      <a:latin typeface="Cambria Math"/>
                                    </a:rPr>
                                    <m:t>𝐵</m:t>
                                  </m:r>
                                </m:e>
                              </m:groupChr>
                            </m:num>
                            <m:den>
                              <m:r>
                                <a:rPr lang="zh-CN" altLang="en-US" sz="2800">
                                  <a:latin typeface="Cambria Math"/>
                                </a:rPr>
                                <m:t>𝜕</m:t>
                              </m:r>
                              <m:r>
                                <m:rPr>
                                  <m:nor/>
                                </m:rPr>
                                <a:rPr lang="zh-CN" altLang="en-US" sz="2800" i="1"/>
                                <m:t> </m:t>
                              </m:r>
                              <m:r>
                                <a:rPr lang="zh-CN" altLang="en-US" sz="2800" i="1">
                                  <a:latin typeface="Cambria Math"/>
                                </a:rPr>
                                <m:t>𝑡</m:t>
                              </m:r>
                            </m:den>
                          </m:f>
                        </m:e>
                      </m:nary>
                      <m:r>
                        <a:rPr lang="zh-CN" altLang="en-US" sz="2800">
                          <a:latin typeface="Cambria Math"/>
                        </a:rPr>
                        <m:t>⋅</m:t>
                      </m:r>
                      <m:r>
                        <a:rPr lang="zh-CN" altLang="en-US" sz="2800" b="1">
                          <a:latin typeface="Cambria Math"/>
                        </a:rPr>
                        <m:t>𝐝</m:t>
                      </m:r>
                      <m:groupChr>
                        <m:groupChrPr>
                          <m:chr m:val="⇀"/>
                          <m:pos m:val="top"/>
                          <m:vertJc m:val="bot"/>
                          <m:ctrlPr>
                            <a:rPr lang="zh-CN" altLang="en-US" sz="2800" b="1" i="1">
                              <a:latin typeface="Cambria Math" panose="02040503050406030204" pitchFamily="18" charset="0"/>
                            </a:rPr>
                          </m:ctrlPr>
                        </m:groupChrPr>
                        <m:e>
                          <m:r>
                            <a:rPr lang="zh-CN" altLang="en-US" sz="2800" i="1">
                              <a:latin typeface="Cambria Math"/>
                            </a:rPr>
                            <m:t>𝑆</m:t>
                          </m:r>
                        </m:e>
                      </m:groupChr>
                    </m:oMath>
                  </m:oMathPara>
                </a14:m>
                <a:endParaRPr lang="zh-CN" altLang="en-US" sz="2800" dirty="0"/>
              </a:p>
            </p:txBody>
          </p:sp>
        </mc:Choice>
        <mc:Fallback xmlns="">
          <p:sp>
            <p:nvSpPr>
              <p:cNvPr id="7" name="TextBox 6"/>
              <p:cNvSpPr txBox="1">
                <a:spLocks noRot="1" noChangeAspect="1" noMove="1" noResize="1" noEditPoints="1" noAdjustHandles="1" noChangeArrowheads="1" noChangeShapeType="1" noTextEdit="1"/>
              </p:cNvSpPr>
              <p:nvPr/>
            </p:nvSpPr>
            <p:spPr>
              <a:xfrm>
                <a:off x="3068334" y="3140968"/>
                <a:ext cx="2439770" cy="1357231"/>
              </a:xfrm>
              <a:prstGeom prst="rect">
                <a:avLst/>
              </a:prstGeom>
              <a:blipFill rotWithShape="1">
                <a:blip r:embed="rId5" cstate="print"/>
                <a:stretch>
                  <a:fillRect/>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0594">
                                            <p:txEl>
                                              <p:pRg st="0" end="0"/>
                                            </p:txEl>
                                          </p:spTgt>
                                        </p:tgtEl>
                                        <p:attrNameLst>
                                          <p:attrName>style.visibility</p:attrName>
                                        </p:attrNameLst>
                                      </p:cBhvr>
                                      <p:to>
                                        <p:strVal val="visible"/>
                                      </p:to>
                                    </p:set>
                                    <p:animEffect transition="in" filter="wipe(left)">
                                      <p:cBhvr>
                                        <p:cTn id="7" dur="500"/>
                                        <p:tgtEl>
                                          <p:spTgt spid="11059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inVertic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inVertic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4" grpId="0" build="p" autoUpdateAnimBg="0" advAuto="0"/>
      <p:bldP spid="3" grpId="0" animBg="1"/>
      <p:bldP spid="4" grpId="0" animBg="1"/>
      <p:bldP spid="6" grpId="0" animBg="1"/>
      <p:bldP spid="7" grpId="0" animBg="1"/>
    </p:bldLst>
  </p:timing>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97282" name="Text Box 4"/>
          <p:cNvSpPr txBox="1">
            <a:spLocks noChangeArrowheads="1"/>
          </p:cNvSpPr>
          <p:nvPr/>
        </p:nvSpPr>
        <p:spPr bwMode="auto">
          <a:xfrm>
            <a:off x="468313" y="476250"/>
            <a:ext cx="47529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600" b="1">
                <a:latin typeface="黑体" panose="02010609060101010101" pitchFamily="49" charset="-122"/>
                <a:ea typeface="黑体" panose="02010609060101010101" pitchFamily="49" charset="-122"/>
                <a:cs typeface="Times New Roman" panose="02020603050405020304" pitchFamily="18" charset="0"/>
              </a:rPr>
              <a:t>8-6-2  </a:t>
            </a:r>
            <a:r>
              <a:rPr kumimoji="1" lang="zh-CN" altLang="en-US" sz="3600" b="1">
                <a:latin typeface="黑体" panose="02010609060101010101" pitchFamily="49" charset="-122"/>
                <a:ea typeface="黑体" panose="02010609060101010101" pitchFamily="49" charset="-122"/>
                <a:cs typeface="Times New Roman" panose="02020603050405020304" pitchFamily="18" charset="0"/>
              </a:rPr>
              <a:t>电磁振荡 </a:t>
            </a:r>
          </a:p>
        </p:txBody>
      </p:sp>
      <p:sp>
        <p:nvSpPr>
          <p:cNvPr id="73733" name="Rectangle 5"/>
          <p:cNvSpPr>
            <a:spLocks noChangeArrowheads="1"/>
          </p:cNvSpPr>
          <p:nvPr/>
        </p:nvSpPr>
        <p:spPr bwMode="auto">
          <a:xfrm>
            <a:off x="569913" y="1628775"/>
            <a:ext cx="28670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FFFF00"/>
                </a:solidFill>
                <a:latin typeface="黑体" panose="02010609060101010101" pitchFamily="49" charset="-122"/>
                <a:ea typeface="黑体" panose="02010609060101010101" pitchFamily="49" charset="-122"/>
              </a:rPr>
              <a:t>电磁振荡：     </a:t>
            </a:r>
          </a:p>
        </p:txBody>
      </p:sp>
      <p:sp>
        <p:nvSpPr>
          <p:cNvPr id="73734" name="Rectangle 6"/>
          <p:cNvSpPr>
            <a:spLocks noChangeArrowheads="1"/>
          </p:cNvSpPr>
          <p:nvPr/>
        </p:nvSpPr>
        <p:spPr bwMode="auto">
          <a:xfrm>
            <a:off x="2627313" y="1557338"/>
            <a:ext cx="5340350"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1" lang="zh-CN" altLang="en-US" sz="2800" b="1">
                <a:latin typeface="宋体" panose="02010600030101010101" pitchFamily="2" charset="-122"/>
              </a:rPr>
              <a:t>电荷和电流、电场和磁场随时间作周期性变化的现象。</a:t>
            </a:r>
          </a:p>
        </p:txBody>
      </p:sp>
      <p:sp>
        <p:nvSpPr>
          <p:cNvPr id="73735" name="Rectangle 7"/>
          <p:cNvSpPr>
            <a:spLocks noChangeArrowheads="1"/>
          </p:cNvSpPr>
          <p:nvPr/>
        </p:nvSpPr>
        <p:spPr bwMode="auto">
          <a:xfrm>
            <a:off x="900113" y="5035550"/>
            <a:ext cx="305117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i="1">
                <a:solidFill>
                  <a:srgbClr val="FFFF00"/>
                </a:solidFill>
                <a:latin typeface="Times New Roman" panose="02020603050405020304" pitchFamily="18" charset="0"/>
              </a:rPr>
              <a:t>LC </a:t>
            </a:r>
            <a:r>
              <a:rPr kumimoji="1" lang="zh-CN" altLang="en-US" sz="2800" b="1">
                <a:solidFill>
                  <a:srgbClr val="FFFF00"/>
                </a:solidFill>
                <a:latin typeface="宋体" panose="02010600030101010101" pitchFamily="2" charset="-122"/>
              </a:rPr>
              <a:t>振荡回路：   </a:t>
            </a:r>
          </a:p>
          <a:p>
            <a:pPr eaLnBrk="1" hangingPunct="1"/>
            <a:endParaRPr kumimoji="1" lang="en-US" altLang="zh-CN" sz="2800" b="1">
              <a:solidFill>
                <a:srgbClr val="FFFF00"/>
              </a:solidFill>
              <a:latin typeface="宋体" panose="02010600030101010101" pitchFamily="2" charset="-122"/>
            </a:endParaRPr>
          </a:p>
        </p:txBody>
      </p:sp>
      <p:grpSp>
        <p:nvGrpSpPr>
          <p:cNvPr id="73761" name="Group 33"/>
          <p:cNvGrpSpPr/>
          <p:nvPr/>
        </p:nvGrpSpPr>
        <p:grpSpPr bwMode="auto">
          <a:xfrm>
            <a:off x="3635375" y="3141663"/>
            <a:ext cx="4681538" cy="2663825"/>
            <a:chOff x="2290" y="1979"/>
            <a:chExt cx="2949" cy="1678"/>
          </a:xfrm>
        </p:grpSpPr>
        <p:sp>
          <p:nvSpPr>
            <p:cNvPr id="97287" name="Rectangle 32"/>
            <p:cNvSpPr>
              <a:spLocks noChangeArrowheads="1"/>
            </p:cNvSpPr>
            <p:nvPr/>
          </p:nvSpPr>
          <p:spPr bwMode="auto">
            <a:xfrm>
              <a:off x="2290" y="1979"/>
              <a:ext cx="2949" cy="1678"/>
            </a:xfrm>
            <a:prstGeom prst="rect">
              <a:avLst/>
            </a:prstGeom>
            <a:solidFill>
              <a:srgbClr val="0066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97288" name="Group 31"/>
            <p:cNvGrpSpPr/>
            <p:nvPr/>
          </p:nvGrpSpPr>
          <p:grpSpPr bwMode="auto">
            <a:xfrm>
              <a:off x="2472" y="2160"/>
              <a:ext cx="2599" cy="1358"/>
              <a:chOff x="2423" y="2082"/>
              <a:chExt cx="2877" cy="1358"/>
            </a:xfrm>
          </p:grpSpPr>
          <p:sp>
            <p:nvSpPr>
              <p:cNvPr id="97289" name="Line 9"/>
              <p:cNvSpPr>
                <a:spLocks noChangeShapeType="1"/>
              </p:cNvSpPr>
              <p:nvPr/>
            </p:nvSpPr>
            <p:spPr bwMode="auto">
              <a:xfrm>
                <a:off x="3671" y="2466"/>
                <a:ext cx="19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0" name="Line 10"/>
              <p:cNvSpPr>
                <a:spLocks noChangeShapeType="1"/>
              </p:cNvSpPr>
              <p:nvPr/>
            </p:nvSpPr>
            <p:spPr bwMode="auto">
              <a:xfrm>
                <a:off x="3671" y="2562"/>
                <a:ext cx="19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1" name="Line 11"/>
              <p:cNvSpPr>
                <a:spLocks noChangeShapeType="1"/>
              </p:cNvSpPr>
              <p:nvPr/>
            </p:nvSpPr>
            <p:spPr bwMode="auto">
              <a:xfrm>
                <a:off x="4823" y="2562"/>
                <a:ext cx="288"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2" name="Line 12"/>
              <p:cNvSpPr>
                <a:spLocks noChangeShapeType="1"/>
              </p:cNvSpPr>
              <p:nvPr/>
            </p:nvSpPr>
            <p:spPr bwMode="auto">
              <a:xfrm>
                <a:off x="4823" y="2706"/>
                <a:ext cx="288"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3" name="Line 13"/>
              <p:cNvSpPr>
                <a:spLocks noChangeShapeType="1"/>
              </p:cNvSpPr>
              <p:nvPr/>
            </p:nvSpPr>
            <p:spPr bwMode="auto">
              <a:xfrm>
                <a:off x="4919" y="2658"/>
                <a:ext cx="96"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4" name="Line 14"/>
              <p:cNvSpPr>
                <a:spLocks noChangeShapeType="1"/>
              </p:cNvSpPr>
              <p:nvPr/>
            </p:nvSpPr>
            <p:spPr bwMode="auto">
              <a:xfrm>
                <a:off x="4919" y="2802"/>
                <a:ext cx="96"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7295" name="Group 15"/>
              <p:cNvGrpSpPr/>
              <p:nvPr/>
            </p:nvGrpSpPr>
            <p:grpSpPr bwMode="auto">
              <a:xfrm>
                <a:off x="2423" y="2082"/>
                <a:ext cx="2544" cy="1152"/>
                <a:chOff x="2448" y="2448"/>
                <a:chExt cx="2544" cy="1152"/>
              </a:xfrm>
            </p:grpSpPr>
            <p:sp>
              <p:nvSpPr>
                <p:cNvPr id="97301" name="Freeform 16"/>
                <p:cNvSpPr/>
                <p:nvPr/>
              </p:nvSpPr>
              <p:spPr bwMode="auto">
                <a:xfrm>
                  <a:off x="2544" y="2448"/>
                  <a:ext cx="2448" cy="288"/>
                </a:xfrm>
                <a:custGeom>
                  <a:avLst/>
                  <a:gdLst>
                    <a:gd name="T0" fmla="*/ 0 w 2448"/>
                    <a:gd name="T1" fmla="*/ 288 h 528"/>
                    <a:gd name="T2" fmla="*/ 0 w 2448"/>
                    <a:gd name="T3" fmla="*/ 0 h 528"/>
                    <a:gd name="T4" fmla="*/ 2448 w 2448"/>
                    <a:gd name="T5" fmla="*/ 0 h 528"/>
                    <a:gd name="T6" fmla="*/ 2448 w 2448"/>
                    <a:gd name="T7" fmla="*/ 288 h 52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48" h="528">
                      <a:moveTo>
                        <a:pt x="0" y="528"/>
                      </a:moveTo>
                      <a:lnTo>
                        <a:pt x="0" y="0"/>
                      </a:lnTo>
                      <a:lnTo>
                        <a:pt x="2448" y="0"/>
                      </a:lnTo>
                      <a:lnTo>
                        <a:pt x="2448" y="528"/>
                      </a:lnTo>
                    </a:path>
                  </a:pathLst>
                </a:custGeom>
                <a:noFill/>
                <a:ln w="28575"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02" name="Arc 17"/>
                <p:cNvSpPr/>
                <p:nvPr/>
              </p:nvSpPr>
              <p:spPr bwMode="auto">
                <a:xfrm rot="16200000" flipH="1">
                  <a:off x="2448" y="2736"/>
                  <a:ext cx="95" cy="96"/>
                </a:xfrm>
                <a:custGeom>
                  <a:avLst/>
                  <a:gdLst>
                    <a:gd name="T0" fmla="*/ 0 w 43083"/>
                    <a:gd name="T1" fmla="*/ 86 h 21600"/>
                    <a:gd name="T2" fmla="*/ 95 w 43083"/>
                    <a:gd name="T3" fmla="*/ 96 h 21600"/>
                    <a:gd name="T4" fmla="*/ 47 w 43083"/>
                    <a:gd name="T5" fmla="*/ 96 h 21600"/>
                    <a:gd name="T6" fmla="*/ 0 60000 65536"/>
                    <a:gd name="T7" fmla="*/ 0 60000 65536"/>
                    <a:gd name="T8" fmla="*/ 0 60000 65536"/>
                  </a:gdLst>
                  <a:ahLst/>
                  <a:cxnLst>
                    <a:cxn ang="T6">
                      <a:pos x="T0" y="T1"/>
                    </a:cxn>
                    <a:cxn ang="T7">
                      <a:pos x="T2" y="T3"/>
                    </a:cxn>
                    <a:cxn ang="T8">
                      <a:pos x="T4" y="T5"/>
                    </a:cxn>
                  </a:cxnLst>
                  <a:rect l="0" t="0" r="r" b="b"/>
                  <a:pathLst>
                    <a:path w="43083" h="21600" fill="none" extrusionOk="0">
                      <a:moveTo>
                        <a:pt x="0" y="19354"/>
                      </a:moveTo>
                      <a:cubicBezTo>
                        <a:pt x="1150" y="8354"/>
                        <a:pt x="10423" y="-1"/>
                        <a:pt x="21483" y="0"/>
                      </a:cubicBezTo>
                      <a:cubicBezTo>
                        <a:pt x="33412" y="0"/>
                        <a:pt x="43083" y="9670"/>
                        <a:pt x="43083" y="21600"/>
                      </a:cubicBezTo>
                    </a:path>
                    <a:path w="43083" h="21600" stroke="0" extrusionOk="0">
                      <a:moveTo>
                        <a:pt x="0" y="19354"/>
                      </a:moveTo>
                      <a:cubicBezTo>
                        <a:pt x="1150" y="8354"/>
                        <a:pt x="10423" y="-1"/>
                        <a:pt x="21483" y="0"/>
                      </a:cubicBezTo>
                      <a:cubicBezTo>
                        <a:pt x="33412" y="0"/>
                        <a:pt x="43083" y="9670"/>
                        <a:pt x="43083" y="21600"/>
                      </a:cubicBezTo>
                      <a:lnTo>
                        <a:pt x="21483" y="21600"/>
                      </a:lnTo>
                      <a:lnTo>
                        <a:pt x="0" y="19354"/>
                      </a:lnTo>
                      <a:close/>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03" name="Arc 18"/>
                <p:cNvSpPr/>
                <p:nvPr/>
              </p:nvSpPr>
              <p:spPr bwMode="auto">
                <a:xfrm rot="16200000" flipH="1">
                  <a:off x="2448" y="2832"/>
                  <a:ext cx="95" cy="96"/>
                </a:xfrm>
                <a:custGeom>
                  <a:avLst/>
                  <a:gdLst>
                    <a:gd name="T0" fmla="*/ 0 w 43083"/>
                    <a:gd name="T1" fmla="*/ 86 h 21600"/>
                    <a:gd name="T2" fmla="*/ 95 w 43083"/>
                    <a:gd name="T3" fmla="*/ 96 h 21600"/>
                    <a:gd name="T4" fmla="*/ 47 w 43083"/>
                    <a:gd name="T5" fmla="*/ 96 h 21600"/>
                    <a:gd name="T6" fmla="*/ 0 60000 65536"/>
                    <a:gd name="T7" fmla="*/ 0 60000 65536"/>
                    <a:gd name="T8" fmla="*/ 0 60000 65536"/>
                  </a:gdLst>
                  <a:ahLst/>
                  <a:cxnLst>
                    <a:cxn ang="T6">
                      <a:pos x="T0" y="T1"/>
                    </a:cxn>
                    <a:cxn ang="T7">
                      <a:pos x="T2" y="T3"/>
                    </a:cxn>
                    <a:cxn ang="T8">
                      <a:pos x="T4" y="T5"/>
                    </a:cxn>
                  </a:cxnLst>
                  <a:rect l="0" t="0" r="r" b="b"/>
                  <a:pathLst>
                    <a:path w="43083" h="21600" fill="none" extrusionOk="0">
                      <a:moveTo>
                        <a:pt x="0" y="19354"/>
                      </a:moveTo>
                      <a:cubicBezTo>
                        <a:pt x="1150" y="8354"/>
                        <a:pt x="10423" y="-1"/>
                        <a:pt x="21483" y="0"/>
                      </a:cubicBezTo>
                      <a:cubicBezTo>
                        <a:pt x="33412" y="0"/>
                        <a:pt x="43083" y="9670"/>
                        <a:pt x="43083" y="21600"/>
                      </a:cubicBezTo>
                    </a:path>
                    <a:path w="43083" h="21600" stroke="0" extrusionOk="0">
                      <a:moveTo>
                        <a:pt x="0" y="19354"/>
                      </a:moveTo>
                      <a:cubicBezTo>
                        <a:pt x="1150" y="8354"/>
                        <a:pt x="10423" y="-1"/>
                        <a:pt x="21483" y="0"/>
                      </a:cubicBezTo>
                      <a:cubicBezTo>
                        <a:pt x="33412" y="0"/>
                        <a:pt x="43083" y="9670"/>
                        <a:pt x="43083" y="21600"/>
                      </a:cubicBezTo>
                      <a:lnTo>
                        <a:pt x="21483" y="21600"/>
                      </a:lnTo>
                      <a:lnTo>
                        <a:pt x="0" y="19354"/>
                      </a:lnTo>
                      <a:close/>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04" name="Arc 19"/>
                <p:cNvSpPr/>
                <p:nvPr/>
              </p:nvSpPr>
              <p:spPr bwMode="auto">
                <a:xfrm rot="16200000" flipH="1">
                  <a:off x="2448" y="2928"/>
                  <a:ext cx="95" cy="96"/>
                </a:xfrm>
                <a:custGeom>
                  <a:avLst/>
                  <a:gdLst>
                    <a:gd name="T0" fmla="*/ 0 w 43083"/>
                    <a:gd name="T1" fmla="*/ 86 h 21600"/>
                    <a:gd name="T2" fmla="*/ 95 w 43083"/>
                    <a:gd name="T3" fmla="*/ 96 h 21600"/>
                    <a:gd name="T4" fmla="*/ 47 w 43083"/>
                    <a:gd name="T5" fmla="*/ 96 h 21600"/>
                    <a:gd name="T6" fmla="*/ 0 60000 65536"/>
                    <a:gd name="T7" fmla="*/ 0 60000 65536"/>
                    <a:gd name="T8" fmla="*/ 0 60000 65536"/>
                  </a:gdLst>
                  <a:ahLst/>
                  <a:cxnLst>
                    <a:cxn ang="T6">
                      <a:pos x="T0" y="T1"/>
                    </a:cxn>
                    <a:cxn ang="T7">
                      <a:pos x="T2" y="T3"/>
                    </a:cxn>
                    <a:cxn ang="T8">
                      <a:pos x="T4" y="T5"/>
                    </a:cxn>
                  </a:cxnLst>
                  <a:rect l="0" t="0" r="r" b="b"/>
                  <a:pathLst>
                    <a:path w="43083" h="21600" fill="none" extrusionOk="0">
                      <a:moveTo>
                        <a:pt x="0" y="19354"/>
                      </a:moveTo>
                      <a:cubicBezTo>
                        <a:pt x="1150" y="8354"/>
                        <a:pt x="10423" y="-1"/>
                        <a:pt x="21483" y="0"/>
                      </a:cubicBezTo>
                      <a:cubicBezTo>
                        <a:pt x="33412" y="0"/>
                        <a:pt x="43083" y="9670"/>
                        <a:pt x="43083" y="21600"/>
                      </a:cubicBezTo>
                    </a:path>
                    <a:path w="43083" h="21600" stroke="0" extrusionOk="0">
                      <a:moveTo>
                        <a:pt x="0" y="19354"/>
                      </a:moveTo>
                      <a:cubicBezTo>
                        <a:pt x="1150" y="8354"/>
                        <a:pt x="10423" y="-1"/>
                        <a:pt x="21483" y="0"/>
                      </a:cubicBezTo>
                      <a:cubicBezTo>
                        <a:pt x="33412" y="0"/>
                        <a:pt x="43083" y="9670"/>
                        <a:pt x="43083" y="21600"/>
                      </a:cubicBezTo>
                      <a:lnTo>
                        <a:pt x="21483" y="21600"/>
                      </a:lnTo>
                      <a:lnTo>
                        <a:pt x="0" y="19354"/>
                      </a:lnTo>
                      <a:close/>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05" name="Arc 20"/>
                <p:cNvSpPr/>
                <p:nvPr/>
              </p:nvSpPr>
              <p:spPr bwMode="auto">
                <a:xfrm rot="16200000" flipH="1">
                  <a:off x="2448" y="3024"/>
                  <a:ext cx="95" cy="96"/>
                </a:xfrm>
                <a:custGeom>
                  <a:avLst/>
                  <a:gdLst>
                    <a:gd name="T0" fmla="*/ 0 w 43083"/>
                    <a:gd name="T1" fmla="*/ 86 h 21600"/>
                    <a:gd name="T2" fmla="*/ 95 w 43083"/>
                    <a:gd name="T3" fmla="*/ 96 h 21600"/>
                    <a:gd name="T4" fmla="*/ 47 w 43083"/>
                    <a:gd name="T5" fmla="*/ 96 h 21600"/>
                    <a:gd name="T6" fmla="*/ 0 60000 65536"/>
                    <a:gd name="T7" fmla="*/ 0 60000 65536"/>
                    <a:gd name="T8" fmla="*/ 0 60000 65536"/>
                  </a:gdLst>
                  <a:ahLst/>
                  <a:cxnLst>
                    <a:cxn ang="T6">
                      <a:pos x="T0" y="T1"/>
                    </a:cxn>
                    <a:cxn ang="T7">
                      <a:pos x="T2" y="T3"/>
                    </a:cxn>
                    <a:cxn ang="T8">
                      <a:pos x="T4" y="T5"/>
                    </a:cxn>
                  </a:cxnLst>
                  <a:rect l="0" t="0" r="r" b="b"/>
                  <a:pathLst>
                    <a:path w="43083" h="21600" fill="none" extrusionOk="0">
                      <a:moveTo>
                        <a:pt x="0" y="19354"/>
                      </a:moveTo>
                      <a:cubicBezTo>
                        <a:pt x="1150" y="8354"/>
                        <a:pt x="10423" y="-1"/>
                        <a:pt x="21483" y="0"/>
                      </a:cubicBezTo>
                      <a:cubicBezTo>
                        <a:pt x="33412" y="0"/>
                        <a:pt x="43083" y="9670"/>
                        <a:pt x="43083" y="21600"/>
                      </a:cubicBezTo>
                    </a:path>
                    <a:path w="43083" h="21600" stroke="0" extrusionOk="0">
                      <a:moveTo>
                        <a:pt x="0" y="19354"/>
                      </a:moveTo>
                      <a:cubicBezTo>
                        <a:pt x="1150" y="8354"/>
                        <a:pt x="10423" y="-1"/>
                        <a:pt x="21483" y="0"/>
                      </a:cubicBezTo>
                      <a:cubicBezTo>
                        <a:pt x="33412" y="0"/>
                        <a:pt x="43083" y="9670"/>
                        <a:pt x="43083" y="21600"/>
                      </a:cubicBezTo>
                      <a:lnTo>
                        <a:pt x="21483" y="21600"/>
                      </a:lnTo>
                      <a:lnTo>
                        <a:pt x="0" y="19354"/>
                      </a:lnTo>
                      <a:close/>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06" name="Freeform 21"/>
                <p:cNvSpPr/>
                <p:nvPr/>
              </p:nvSpPr>
              <p:spPr bwMode="auto">
                <a:xfrm>
                  <a:off x="2544" y="3120"/>
                  <a:ext cx="1008" cy="480"/>
                </a:xfrm>
                <a:custGeom>
                  <a:avLst/>
                  <a:gdLst>
                    <a:gd name="T0" fmla="*/ 0 w 1008"/>
                    <a:gd name="T1" fmla="*/ 0 h 480"/>
                    <a:gd name="T2" fmla="*/ 0 w 1008"/>
                    <a:gd name="T3" fmla="*/ 480 h 480"/>
                    <a:gd name="T4" fmla="*/ 1008 w 1008"/>
                    <a:gd name="T5" fmla="*/ 480 h 480"/>
                    <a:gd name="T6" fmla="*/ 0 60000 65536"/>
                    <a:gd name="T7" fmla="*/ 0 60000 65536"/>
                    <a:gd name="T8" fmla="*/ 0 60000 65536"/>
                  </a:gdLst>
                  <a:ahLst/>
                  <a:cxnLst>
                    <a:cxn ang="T6">
                      <a:pos x="T0" y="T1"/>
                    </a:cxn>
                    <a:cxn ang="T7">
                      <a:pos x="T2" y="T3"/>
                    </a:cxn>
                    <a:cxn ang="T8">
                      <a:pos x="T4" y="T5"/>
                    </a:cxn>
                  </a:cxnLst>
                  <a:rect l="0" t="0" r="r" b="b"/>
                  <a:pathLst>
                    <a:path w="1008" h="480">
                      <a:moveTo>
                        <a:pt x="0" y="0"/>
                      </a:moveTo>
                      <a:lnTo>
                        <a:pt x="0" y="480"/>
                      </a:lnTo>
                      <a:lnTo>
                        <a:pt x="1008" y="480"/>
                      </a:lnTo>
                    </a:path>
                  </a:pathLst>
                </a:custGeom>
                <a:noFill/>
                <a:ln w="28575" cmpd="sng">
                  <a:solidFill>
                    <a:schemeClr val="tx1"/>
                  </a:solidFill>
                  <a:round/>
                  <a:tailEnd type="oval"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07" name="Line 22"/>
                <p:cNvSpPr>
                  <a:spLocks noChangeShapeType="1"/>
                </p:cNvSpPr>
                <p:nvPr/>
              </p:nvSpPr>
              <p:spPr bwMode="auto">
                <a:xfrm>
                  <a:off x="3792" y="2448"/>
                  <a:ext cx="0" cy="38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08" name="Line 23"/>
                <p:cNvSpPr>
                  <a:spLocks noChangeShapeType="1"/>
                </p:cNvSpPr>
                <p:nvPr/>
              </p:nvSpPr>
              <p:spPr bwMode="auto">
                <a:xfrm>
                  <a:off x="3792" y="2928"/>
                  <a:ext cx="0" cy="432"/>
                </a:xfrm>
                <a:prstGeom prst="line">
                  <a:avLst/>
                </a:prstGeom>
                <a:noFill/>
                <a:ln w="28575">
                  <a:solidFill>
                    <a:schemeClr val="tx1"/>
                  </a:solidFill>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09" name="Line 24"/>
                <p:cNvSpPr>
                  <a:spLocks noChangeShapeType="1"/>
                </p:cNvSpPr>
                <p:nvPr/>
              </p:nvSpPr>
              <p:spPr bwMode="auto">
                <a:xfrm>
                  <a:off x="4992" y="2688"/>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0" name="Freeform 25"/>
                <p:cNvSpPr/>
                <p:nvPr/>
              </p:nvSpPr>
              <p:spPr bwMode="auto">
                <a:xfrm>
                  <a:off x="3984" y="3168"/>
                  <a:ext cx="1008" cy="432"/>
                </a:xfrm>
                <a:custGeom>
                  <a:avLst/>
                  <a:gdLst>
                    <a:gd name="T0" fmla="*/ 1008 w 1008"/>
                    <a:gd name="T1" fmla="*/ 0 h 432"/>
                    <a:gd name="T2" fmla="*/ 1008 w 1008"/>
                    <a:gd name="T3" fmla="*/ 432 h 432"/>
                    <a:gd name="T4" fmla="*/ 0 w 1008"/>
                    <a:gd name="T5" fmla="*/ 432 h 432"/>
                    <a:gd name="T6" fmla="*/ 0 60000 65536"/>
                    <a:gd name="T7" fmla="*/ 0 60000 65536"/>
                    <a:gd name="T8" fmla="*/ 0 60000 65536"/>
                  </a:gdLst>
                  <a:ahLst/>
                  <a:cxnLst>
                    <a:cxn ang="T6">
                      <a:pos x="T0" y="T1"/>
                    </a:cxn>
                    <a:cxn ang="T7">
                      <a:pos x="T2" y="T3"/>
                    </a:cxn>
                    <a:cxn ang="T8">
                      <a:pos x="T4" y="T5"/>
                    </a:cxn>
                  </a:cxnLst>
                  <a:rect l="0" t="0" r="r" b="b"/>
                  <a:pathLst>
                    <a:path w="1008" h="432">
                      <a:moveTo>
                        <a:pt x="1008" y="0"/>
                      </a:moveTo>
                      <a:lnTo>
                        <a:pt x="1008" y="432"/>
                      </a:lnTo>
                      <a:lnTo>
                        <a:pt x="0" y="432"/>
                      </a:lnTo>
                    </a:path>
                  </a:pathLst>
                </a:custGeom>
                <a:noFill/>
                <a:ln w="28575" cmpd="sng">
                  <a:solidFill>
                    <a:schemeClr val="tx1"/>
                  </a:solidFill>
                  <a:round/>
                  <a:tailEnd type="oval"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7296" name="Line 26"/>
              <p:cNvSpPr>
                <a:spLocks noChangeShapeType="1"/>
              </p:cNvSpPr>
              <p:nvPr/>
            </p:nvSpPr>
            <p:spPr bwMode="auto">
              <a:xfrm flipH="1">
                <a:off x="3515" y="2994"/>
                <a:ext cx="252" cy="30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7" name="Rectangle 27"/>
              <p:cNvSpPr>
                <a:spLocks noChangeArrowheads="1"/>
              </p:cNvSpPr>
              <p:nvPr/>
            </p:nvSpPr>
            <p:spPr bwMode="auto">
              <a:xfrm>
                <a:off x="3560" y="3113"/>
                <a:ext cx="29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i="1">
                    <a:latin typeface="Times New Roman" panose="02020603050405020304" pitchFamily="18" charset="0"/>
                    <a:sym typeface="Symbol" panose="05050102010706020507" pitchFamily="18" charset="2"/>
                  </a:rPr>
                  <a:t>K</a:t>
                </a:r>
              </a:p>
            </p:txBody>
          </p:sp>
          <p:sp>
            <p:nvSpPr>
              <p:cNvPr id="97298" name="Rectangle 28"/>
              <p:cNvSpPr>
                <a:spLocks noChangeArrowheads="1"/>
              </p:cNvSpPr>
              <p:nvPr/>
            </p:nvSpPr>
            <p:spPr bwMode="auto">
              <a:xfrm>
                <a:off x="5063" y="2466"/>
                <a:ext cx="23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i="1">
                    <a:latin typeface="Times New Roman" panose="02020603050405020304" pitchFamily="18" charset="0"/>
                    <a:sym typeface="Symbol" panose="05050102010706020507" pitchFamily="18" charset="2"/>
                  </a:rPr>
                  <a:t></a:t>
                </a:r>
              </a:p>
            </p:txBody>
          </p:sp>
          <p:sp>
            <p:nvSpPr>
              <p:cNvPr id="97299" name="Rectangle 29"/>
              <p:cNvSpPr>
                <a:spLocks noChangeArrowheads="1"/>
              </p:cNvSpPr>
              <p:nvPr/>
            </p:nvSpPr>
            <p:spPr bwMode="auto">
              <a:xfrm>
                <a:off x="3851" y="2399"/>
                <a:ext cx="29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i="1">
                    <a:latin typeface="Times New Roman" panose="02020603050405020304" pitchFamily="18" charset="0"/>
                  </a:rPr>
                  <a:t>C</a:t>
                </a:r>
              </a:p>
            </p:txBody>
          </p:sp>
          <p:sp>
            <p:nvSpPr>
              <p:cNvPr id="97300" name="Rectangle 30"/>
              <p:cNvSpPr>
                <a:spLocks noChangeArrowheads="1"/>
              </p:cNvSpPr>
              <p:nvPr/>
            </p:nvSpPr>
            <p:spPr bwMode="auto">
              <a:xfrm>
                <a:off x="2615" y="2432"/>
                <a:ext cx="28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i="1">
                    <a:latin typeface="Times New Roman" panose="02020603050405020304" pitchFamily="18" charset="0"/>
                  </a:rPr>
                  <a:t>L</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3733"/>
                                        </p:tgtEl>
                                        <p:attrNameLst>
                                          <p:attrName>style.visibility</p:attrName>
                                        </p:attrNameLst>
                                      </p:cBhvr>
                                      <p:to>
                                        <p:strVal val="visible"/>
                                      </p:to>
                                    </p:set>
                                    <p:anim calcmode="lin" valueType="num">
                                      <p:cBhvr additive="base">
                                        <p:cTn id="7" dur="500" fill="hold"/>
                                        <p:tgtEl>
                                          <p:spTgt spid="73733"/>
                                        </p:tgtEl>
                                        <p:attrNameLst>
                                          <p:attrName>ppt_x</p:attrName>
                                        </p:attrNameLst>
                                      </p:cBhvr>
                                      <p:tavLst>
                                        <p:tav tm="0">
                                          <p:val>
                                            <p:strVal val="0-#ppt_w/2"/>
                                          </p:val>
                                        </p:tav>
                                        <p:tav tm="100000">
                                          <p:val>
                                            <p:strVal val="#ppt_x"/>
                                          </p:val>
                                        </p:tav>
                                      </p:tavLst>
                                    </p:anim>
                                    <p:anim calcmode="lin" valueType="num">
                                      <p:cBhvr additive="base">
                                        <p:cTn id="8" dur="500" fill="hold"/>
                                        <p:tgtEl>
                                          <p:spTgt spid="7373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32" fill="hold" grpId="0" nodeType="clickEffect">
                                  <p:stCondLst>
                                    <p:cond delay="0"/>
                                  </p:stCondLst>
                                  <p:childTnLst>
                                    <p:set>
                                      <p:cBhvr>
                                        <p:cTn id="12" dur="1" fill="hold">
                                          <p:stCondLst>
                                            <p:cond delay="0"/>
                                          </p:stCondLst>
                                        </p:cTn>
                                        <p:tgtEl>
                                          <p:spTgt spid="73734"/>
                                        </p:tgtEl>
                                        <p:attrNameLst>
                                          <p:attrName>style.visibility</p:attrName>
                                        </p:attrNameLst>
                                      </p:cBhvr>
                                      <p:to>
                                        <p:strVal val="visible"/>
                                      </p:to>
                                    </p:set>
                                    <p:animEffect transition="in" filter="box(out)">
                                      <p:cBhvr>
                                        <p:cTn id="13" dur="500"/>
                                        <p:tgtEl>
                                          <p:spTgt spid="73734"/>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73735"/>
                                        </p:tgtEl>
                                        <p:attrNameLst>
                                          <p:attrName>style.visibility</p:attrName>
                                        </p:attrNameLst>
                                      </p:cBhvr>
                                      <p:to>
                                        <p:strVal val="visible"/>
                                      </p:to>
                                    </p:set>
                                    <p:anim calcmode="lin" valueType="num">
                                      <p:cBhvr additive="base">
                                        <p:cTn id="18" dur="500" fill="hold"/>
                                        <p:tgtEl>
                                          <p:spTgt spid="73735"/>
                                        </p:tgtEl>
                                        <p:attrNameLst>
                                          <p:attrName>ppt_x</p:attrName>
                                        </p:attrNameLst>
                                      </p:cBhvr>
                                      <p:tavLst>
                                        <p:tav tm="0">
                                          <p:val>
                                            <p:strVal val="0-#ppt_w/2"/>
                                          </p:val>
                                        </p:tav>
                                        <p:tav tm="100000">
                                          <p:val>
                                            <p:strVal val="#ppt_x"/>
                                          </p:val>
                                        </p:tav>
                                      </p:tavLst>
                                    </p:anim>
                                    <p:anim calcmode="lin" valueType="num">
                                      <p:cBhvr additive="base">
                                        <p:cTn id="19" dur="500" fill="hold"/>
                                        <p:tgtEl>
                                          <p:spTgt spid="73735"/>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3761"/>
                                        </p:tgtEl>
                                        <p:attrNameLst>
                                          <p:attrName>style.visibility</p:attrName>
                                        </p:attrNameLst>
                                      </p:cBhvr>
                                      <p:to>
                                        <p:strVal val="visible"/>
                                      </p:to>
                                    </p:set>
                                    <p:animEffect transition="in" filter="fade">
                                      <p:cBhvr>
                                        <p:cTn id="24" dur="1000"/>
                                        <p:tgtEl>
                                          <p:spTgt spid="737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3" grpId="0" autoUpdateAnimBg="0"/>
      <p:bldP spid="73734" grpId="0" autoUpdateAnimBg="0"/>
      <p:bldP spid="73735" grpId="0"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74756" name="Group 4"/>
          <p:cNvGrpSpPr/>
          <p:nvPr/>
        </p:nvGrpSpPr>
        <p:grpSpPr bwMode="auto">
          <a:xfrm flipV="1">
            <a:off x="5168900" y="4102100"/>
            <a:ext cx="457200" cy="1143000"/>
            <a:chOff x="3168" y="576"/>
            <a:chExt cx="288" cy="720"/>
          </a:xfrm>
        </p:grpSpPr>
        <p:sp>
          <p:nvSpPr>
            <p:cNvPr id="98397" name="Freeform 5"/>
            <p:cNvSpPr/>
            <p:nvPr/>
          </p:nvSpPr>
          <p:spPr bwMode="auto">
            <a:xfrm>
              <a:off x="3216" y="576"/>
              <a:ext cx="96" cy="720"/>
            </a:xfrm>
            <a:custGeom>
              <a:avLst/>
              <a:gdLst>
                <a:gd name="T0" fmla="*/ 0 w 96"/>
                <a:gd name="T1" fmla="*/ 0 h 720"/>
                <a:gd name="T2" fmla="*/ 96 w 96"/>
                <a:gd name="T3" fmla="*/ 336 h 720"/>
                <a:gd name="T4" fmla="*/ 0 w 96"/>
                <a:gd name="T5" fmla="*/ 720 h 720"/>
                <a:gd name="T6" fmla="*/ 0 60000 65536"/>
                <a:gd name="T7" fmla="*/ 0 60000 65536"/>
                <a:gd name="T8" fmla="*/ 0 60000 65536"/>
              </a:gdLst>
              <a:ahLst/>
              <a:cxnLst>
                <a:cxn ang="T6">
                  <a:pos x="T0" y="T1"/>
                </a:cxn>
                <a:cxn ang="T7">
                  <a:pos x="T2" y="T3"/>
                </a:cxn>
                <a:cxn ang="T8">
                  <a:pos x="T4" y="T5"/>
                </a:cxn>
              </a:cxnLst>
              <a:rect l="0" t="0" r="r" b="b"/>
              <a:pathLst>
                <a:path w="96" h="720">
                  <a:moveTo>
                    <a:pt x="0" y="0"/>
                  </a:moveTo>
                  <a:cubicBezTo>
                    <a:pt x="48" y="108"/>
                    <a:pt x="96" y="216"/>
                    <a:pt x="96" y="336"/>
                  </a:cubicBezTo>
                  <a:cubicBezTo>
                    <a:pt x="96" y="456"/>
                    <a:pt x="48" y="588"/>
                    <a:pt x="0" y="720"/>
                  </a:cubicBezTo>
                </a:path>
              </a:pathLst>
            </a:custGeom>
            <a:noFill/>
            <a:ln w="12700" cmpd="sng">
              <a:solidFill>
                <a:schemeClr val="hlink"/>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98" name="Freeform 6"/>
            <p:cNvSpPr/>
            <p:nvPr/>
          </p:nvSpPr>
          <p:spPr bwMode="auto">
            <a:xfrm flipH="1">
              <a:off x="3312" y="576"/>
              <a:ext cx="96" cy="720"/>
            </a:xfrm>
            <a:custGeom>
              <a:avLst/>
              <a:gdLst>
                <a:gd name="T0" fmla="*/ 0 w 96"/>
                <a:gd name="T1" fmla="*/ 0 h 720"/>
                <a:gd name="T2" fmla="*/ 96 w 96"/>
                <a:gd name="T3" fmla="*/ 336 h 720"/>
                <a:gd name="T4" fmla="*/ 0 w 96"/>
                <a:gd name="T5" fmla="*/ 720 h 720"/>
                <a:gd name="T6" fmla="*/ 0 60000 65536"/>
                <a:gd name="T7" fmla="*/ 0 60000 65536"/>
                <a:gd name="T8" fmla="*/ 0 60000 65536"/>
              </a:gdLst>
              <a:ahLst/>
              <a:cxnLst>
                <a:cxn ang="T6">
                  <a:pos x="T0" y="T1"/>
                </a:cxn>
                <a:cxn ang="T7">
                  <a:pos x="T2" y="T3"/>
                </a:cxn>
                <a:cxn ang="T8">
                  <a:pos x="T4" y="T5"/>
                </a:cxn>
              </a:cxnLst>
              <a:rect l="0" t="0" r="r" b="b"/>
              <a:pathLst>
                <a:path w="96" h="720">
                  <a:moveTo>
                    <a:pt x="0" y="0"/>
                  </a:moveTo>
                  <a:cubicBezTo>
                    <a:pt x="48" y="108"/>
                    <a:pt x="96" y="216"/>
                    <a:pt x="96" y="336"/>
                  </a:cubicBezTo>
                  <a:cubicBezTo>
                    <a:pt x="96" y="456"/>
                    <a:pt x="48" y="588"/>
                    <a:pt x="0" y="720"/>
                  </a:cubicBezTo>
                </a:path>
              </a:pathLst>
            </a:custGeom>
            <a:noFill/>
            <a:ln w="12700" cmpd="sng">
              <a:solidFill>
                <a:schemeClr val="hlink"/>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99" name="Freeform 7"/>
            <p:cNvSpPr/>
            <p:nvPr/>
          </p:nvSpPr>
          <p:spPr bwMode="auto">
            <a:xfrm>
              <a:off x="3168" y="720"/>
              <a:ext cx="144" cy="432"/>
            </a:xfrm>
            <a:custGeom>
              <a:avLst/>
              <a:gdLst>
                <a:gd name="T0" fmla="*/ 0 w 144"/>
                <a:gd name="T1" fmla="*/ 0 h 432"/>
                <a:gd name="T2" fmla="*/ 144 w 144"/>
                <a:gd name="T3" fmla="*/ 192 h 432"/>
                <a:gd name="T4" fmla="*/ 0 w 144"/>
                <a:gd name="T5" fmla="*/ 432 h 432"/>
                <a:gd name="T6" fmla="*/ 0 60000 65536"/>
                <a:gd name="T7" fmla="*/ 0 60000 65536"/>
                <a:gd name="T8" fmla="*/ 0 60000 65536"/>
              </a:gdLst>
              <a:ahLst/>
              <a:cxnLst>
                <a:cxn ang="T6">
                  <a:pos x="T0" y="T1"/>
                </a:cxn>
                <a:cxn ang="T7">
                  <a:pos x="T2" y="T3"/>
                </a:cxn>
                <a:cxn ang="T8">
                  <a:pos x="T4" y="T5"/>
                </a:cxn>
              </a:cxnLst>
              <a:rect l="0" t="0" r="r" b="b"/>
              <a:pathLst>
                <a:path w="144" h="432">
                  <a:moveTo>
                    <a:pt x="0" y="0"/>
                  </a:moveTo>
                  <a:cubicBezTo>
                    <a:pt x="72" y="60"/>
                    <a:pt x="144" y="120"/>
                    <a:pt x="144" y="192"/>
                  </a:cubicBezTo>
                  <a:cubicBezTo>
                    <a:pt x="144" y="264"/>
                    <a:pt x="72" y="348"/>
                    <a:pt x="0" y="432"/>
                  </a:cubicBezTo>
                </a:path>
              </a:pathLst>
            </a:custGeom>
            <a:noFill/>
            <a:ln w="12700" cmpd="sng">
              <a:solidFill>
                <a:schemeClr val="hlink"/>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00" name="Freeform 8"/>
            <p:cNvSpPr/>
            <p:nvPr/>
          </p:nvSpPr>
          <p:spPr bwMode="auto">
            <a:xfrm flipH="1">
              <a:off x="3312" y="720"/>
              <a:ext cx="144" cy="432"/>
            </a:xfrm>
            <a:custGeom>
              <a:avLst/>
              <a:gdLst>
                <a:gd name="T0" fmla="*/ 0 w 144"/>
                <a:gd name="T1" fmla="*/ 0 h 432"/>
                <a:gd name="T2" fmla="*/ 144 w 144"/>
                <a:gd name="T3" fmla="*/ 192 h 432"/>
                <a:gd name="T4" fmla="*/ 0 w 144"/>
                <a:gd name="T5" fmla="*/ 432 h 432"/>
                <a:gd name="T6" fmla="*/ 0 60000 65536"/>
                <a:gd name="T7" fmla="*/ 0 60000 65536"/>
                <a:gd name="T8" fmla="*/ 0 60000 65536"/>
              </a:gdLst>
              <a:ahLst/>
              <a:cxnLst>
                <a:cxn ang="T6">
                  <a:pos x="T0" y="T1"/>
                </a:cxn>
                <a:cxn ang="T7">
                  <a:pos x="T2" y="T3"/>
                </a:cxn>
                <a:cxn ang="T8">
                  <a:pos x="T4" y="T5"/>
                </a:cxn>
              </a:cxnLst>
              <a:rect l="0" t="0" r="r" b="b"/>
              <a:pathLst>
                <a:path w="144" h="432">
                  <a:moveTo>
                    <a:pt x="0" y="0"/>
                  </a:moveTo>
                  <a:cubicBezTo>
                    <a:pt x="72" y="60"/>
                    <a:pt x="144" y="120"/>
                    <a:pt x="144" y="192"/>
                  </a:cubicBezTo>
                  <a:cubicBezTo>
                    <a:pt x="144" y="264"/>
                    <a:pt x="72" y="348"/>
                    <a:pt x="0" y="432"/>
                  </a:cubicBezTo>
                </a:path>
              </a:pathLst>
            </a:custGeom>
            <a:noFill/>
            <a:ln w="12700" cmpd="sng">
              <a:solidFill>
                <a:schemeClr val="hlink"/>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4761" name="Group 9"/>
          <p:cNvGrpSpPr/>
          <p:nvPr/>
        </p:nvGrpSpPr>
        <p:grpSpPr bwMode="auto">
          <a:xfrm>
            <a:off x="5245100" y="1130300"/>
            <a:ext cx="457200" cy="1143000"/>
            <a:chOff x="3168" y="576"/>
            <a:chExt cx="288" cy="720"/>
          </a:xfrm>
        </p:grpSpPr>
        <p:sp>
          <p:nvSpPr>
            <p:cNvPr id="98393" name="Freeform 10"/>
            <p:cNvSpPr/>
            <p:nvPr/>
          </p:nvSpPr>
          <p:spPr bwMode="auto">
            <a:xfrm>
              <a:off x="3216" y="576"/>
              <a:ext cx="96" cy="720"/>
            </a:xfrm>
            <a:custGeom>
              <a:avLst/>
              <a:gdLst>
                <a:gd name="T0" fmla="*/ 0 w 96"/>
                <a:gd name="T1" fmla="*/ 0 h 720"/>
                <a:gd name="T2" fmla="*/ 96 w 96"/>
                <a:gd name="T3" fmla="*/ 336 h 720"/>
                <a:gd name="T4" fmla="*/ 0 w 96"/>
                <a:gd name="T5" fmla="*/ 720 h 720"/>
                <a:gd name="T6" fmla="*/ 0 60000 65536"/>
                <a:gd name="T7" fmla="*/ 0 60000 65536"/>
                <a:gd name="T8" fmla="*/ 0 60000 65536"/>
              </a:gdLst>
              <a:ahLst/>
              <a:cxnLst>
                <a:cxn ang="T6">
                  <a:pos x="T0" y="T1"/>
                </a:cxn>
                <a:cxn ang="T7">
                  <a:pos x="T2" y="T3"/>
                </a:cxn>
                <a:cxn ang="T8">
                  <a:pos x="T4" y="T5"/>
                </a:cxn>
              </a:cxnLst>
              <a:rect l="0" t="0" r="r" b="b"/>
              <a:pathLst>
                <a:path w="96" h="720">
                  <a:moveTo>
                    <a:pt x="0" y="0"/>
                  </a:moveTo>
                  <a:cubicBezTo>
                    <a:pt x="48" y="108"/>
                    <a:pt x="96" y="216"/>
                    <a:pt x="96" y="336"/>
                  </a:cubicBezTo>
                  <a:cubicBezTo>
                    <a:pt x="96" y="456"/>
                    <a:pt x="48" y="588"/>
                    <a:pt x="0" y="720"/>
                  </a:cubicBezTo>
                </a:path>
              </a:pathLst>
            </a:custGeom>
            <a:noFill/>
            <a:ln w="12700" cmpd="sng">
              <a:solidFill>
                <a:schemeClr val="hlink"/>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94" name="Freeform 11"/>
            <p:cNvSpPr/>
            <p:nvPr/>
          </p:nvSpPr>
          <p:spPr bwMode="auto">
            <a:xfrm flipH="1">
              <a:off x="3312" y="576"/>
              <a:ext cx="96" cy="720"/>
            </a:xfrm>
            <a:custGeom>
              <a:avLst/>
              <a:gdLst>
                <a:gd name="T0" fmla="*/ 0 w 96"/>
                <a:gd name="T1" fmla="*/ 0 h 720"/>
                <a:gd name="T2" fmla="*/ 96 w 96"/>
                <a:gd name="T3" fmla="*/ 336 h 720"/>
                <a:gd name="T4" fmla="*/ 0 w 96"/>
                <a:gd name="T5" fmla="*/ 720 h 720"/>
                <a:gd name="T6" fmla="*/ 0 60000 65536"/>
                <a:gd name="T7" fmla="*/ 0 60000 65536"/>
                <a:gd name="T8" fmla="*/ 0 60000 65536"/>
              </a:gdLst>
              <a:ahLst/>
              <a:cxnLst>
                <a:cxn ang="T6">
                  <a:pos x="T0" y="T1"/>
                </a:cxn>
                <a:cxn ang="T7">
                  <a:pos x="T2" y="T3"/>
                </a:cxn>
                <a:cxn ang="T8">
                  <a:pos x="T4" y="T5"/>
                </a:cxn>
              </a:cxnLst>
              <a:rect l="0" t="0" r="r" b="b"/>
              <a:pathLst>
                <a:path w="96" h="720">
                  <a:moveTo>
                    <a:pt x="0" y="0"/>
                  </a:moveTo>
                  <a:cubicBezTo>
                    <a:pt x="48" y="108"/>
                    <a:pt x="96" y="216"/>
                    <a:pt x="96" y="336"/>
                  </a:cubicBezTo>
                  <a:cubicBezTo>
                    <a:pt x="96" y="456"/>
                    <a:pt x="48" y="588"/>
                    <a:pt x="0" y="720"/>
                  </a:cubicBezTo>
                </a:path>
              </a:pathLst>
            </a:custGeom>
            <a:noFill/>
            <a:ln w="12700" cmpd="sng">
              <a:solidFill>
                <a:schemeClr val="hlink"/>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95" name="Freeform 12"/>
            <p:cNvSpPr/>
            <p:nvPr/>
          </p:nvSpPr>
          <p:spPr bwMode="auto">
            <a:xfrm>
              <a:off x="3168" y="720"/>
              <a:ext cx="144" cy="432"/>
            </a:xfrm>
            <a:custGeom>
              <a:avLst/>
              <a:gdLst>
                <a:gd name="T0" fmla="*/ 0 w 144"/>
                <a:gd name="T1" fmla="*/ 0 h 432"/>
                <a:gd name="T2" fmla="*/ 144 w 144"/>
                <a:gd name="T3" fmla="*/ 192 h 432"/>
                <a:gd name="T4" fmla="*/ 0 w 144"/>
                <a:gd name="T5" fmla="*/ 432 h 432"/>
                <a:gd name="T6" fmla="*/ 0 60000 65536"/>
                <a:gd name="T7" fmla="*/ 0 60000 65536"/>
                <a:gd name="T8" fmla="*/ 0 60000 65536"/>
              </a:gdLst>
              <a:ahLst/>
              <a:cxnLst>
                <a:cxn ang="T6">
                  <a:pos x="T0" y="T1"/>
                </a:cxn>
                <a:cxn ang="T7">
                  <a:pos x="T2" y="T3"/>
                </a:cxn>
                <a:cxn ang="T8">
                  <a:pos x="T4" y="T5"/>
                </a:cxn>
              </a:cxnLst>
              <a:rect l="0" t="0" r="r" b="b"/>
              <a:pathLst>
                <a:path w="144" h="432">
                  <a:moveTo>
                    <a:pt x="0" y="0"/>
                  </a:moveTo>
                  <a:cubicBezTo>
                    <a:pt x="72" y="60"/>
                    <a:pt x="144" y="120"/>
                    <a:pt x="144" y="192"/>
                  </a:cubicBezTo>
                  <a:cubicBezTo>
                    <a:pt x="144" y="264"/>
                    <a:pt x="72" y="348"/>
                    <a:pt x="0" y="432"/>
                  </a:cubicBezTo>
                </a:path>
              </a:pathLst>
            </a:custGeom>
            <a:noFill/>
            <a:ln w="12700" cmpd="sng">
              <a:solidFill>
                <a:schemeClr val="hlink"/>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96" name="Freeform 13"/>
            <p:cNvSpPr/>
            <p:nvPr/>
          </p:nvSpPr>
          <p:spPr bwMode="auto">
            <a:xfrm flipH="1">
              <a:off x="3312" y="720"/>
              <a:ext cx="144" cy="432"/>
            </a:xfrm>
            <a:custGeom>
              <a:avLst/>
              <a:gdLst>
                <a:gd name="T0" fmla="*/ 0 w 144"/>
                <a:gd name="T1" fmla="*/ 0 h 432"/>
                <a:gd name="T2" fmla="*/ 144 w 144"/>
                <a:gd name="T3" fmla="*/ 192 h 432"/>
                <a:gd name="T4" fmla="*/ 0 w 144"/>
                <a:gd name="T5" fmla="*/ 432 h 432"/>
                <a:gd name="T6" fmla="*/ 0 60000 65536"/>
                <a:gd name="T7" fmla="*/ 0 60000 65536"/>
                <a:gd name="T8" fmla="*/ 0 60000 65536"/>
              </a:gdLst>
              <a:ahLst/>
              <a:cxnLst>
                <a:cxn ang="T6">
                  <a:pos x="T0" y="T1"/>
                </a:cxn>
                <a:cxn ang="T7">
                  <a:pos x="T2" y="T3"/>
                </a:cxn>
                <a:cxn ang="T8">
                  <a:pos x="T4" y="T5"/>
                </a:cxn>
              </a:cxnLst>
              <a:rect l="0" t="0" r="r" b="b"/>
              <a:pathLst>
                <a:path w="144" h="432">
                  <a:moveTo>
                    <a:pt x="0" y="0"/>
                  </a:moveTo>
                  <a:cubicBezTo>
                    <a:pt x="72" y="60"/>
                    <a:pt x="144" y="120"/>
                    <a:pt x="144" y="192"/>
                  </a:cubicBezTo>
                  <a:cubicBezTo>
                    <a:pt x="144" y="264"/>
                    <a:pt x="72" y="348"/>
                    <a:pt x="0" y="432"/>
                  </a:cubicBezTo>
                </a:path>
              </a:pathLst>
            </a:custGeom>
            <a:noFill/>
            <a:ln w="12700" cmpd="sng">
              <a:solidFill>
                <a:schemeClr val="hlink"/>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4766" name="Group 14"/>
          <p:cNvGrpSpPr/>
          <p:nvPr/>
        </p:nvGrpSpPr>
        <p:grpSpPr bwMode="auto">
          <a:xfrm>
            <a:off x="977900" y="749300"/>
            <a:ext cx="2932113" cy="2652713"/>
            <a:chOff x="480" y="336"/>
            <a:chExt cx="1847" cy="1671"/>
          </a:xfrm>
        </p:grpSpPr>
        <p:grpSp>
          <p:nvGrpSpPr>
            <p:cNvPr id="98370" name="Group 15"/>
            <p:cNvGrpSpPr/>
            <p:nvPr/>
          </p:nvGrpSpPr>
          <p:grpSpPr bwMode="auto">
            <a:xfrm>
              <a:off x="480" y="336"/>
              <a:ext cx="1847" cy="1200"/>
              <a:chOff x="480" y="336"/>
              <a:chExt cx="1847" cy="1200"/>
            </a:xfrm>
          </p:grpSpPr>
          <p:grpSp>
            <p:nvGrpSpPr>
              <p:cNvPr id="98372" name="Group 16"/>
              <p:cNvGrpSpPr/>
              <p:nvPr/>
            </p:nvGrpSpPr>
            <p:grpSpPr bwMode="auto">
              <a:xfrm>
                <a:off x="480" y="336"/>
                <a:ext cx="1632" cy="1200"/>
                <a:chOff x="2448" y="2400"/>
                <a:chExt cx="1632" cy="1200"/>
              </a:xfrm>
            </p:grpSpPr>
            <p:grpSp>
              <p:nvGrpSpPr>
                <p:cNvPr id="98375" name="Group 17"/>
                <p:cNvGrpSpPr/>
                <p:nvPr/>
              </p:nvGrpSpPr>
              <p:grpSpPr bwMode="auto">
                <a:xfrm>
                  <a:off x="2448" y="2400"/>
                  <a:ext cx="1632" cy="1200"/>
                  <a:chOff x="2448" y="2400"/>
                  <a:chExt cx="1632" cy="1200"/>
                </a:xfrm>
              </p:grpSpPr>
              <p:sp>
                <p:nvSpPr>
                  <p:cNvPr id="98381" name="Rectangle 18"/>
                  <p:cNvSpPr>
                    <a:spLocks noChangeArrowheads="1"/>
                  </p:cNvSpPr>
                  <p:nvPr/>
                </p:nvSpPr>
                <p:spPr bwMode="auto">
                  <a:xfrm>
                    <a:off x="3408" y="2832"/>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i="1">
                        <a:latin typeface="Times New Roman" panose="02020603050405020304" pitchFamily="18" charset="0"/>
                      </a:rPr>
                      <a:t>C</a:t>
                    </a:r>
                  </a:p>
                </p:txBody>
              </p:sp>
              <p:sp>
                <p:nvSpPr>
                  <p:cNvPr id="98382" name="Rectangle 19"/>
                  <p:cNvSpPr>
                    <a:spLocks noChangeArrowheads="1"/>
                  </p:cNvSpPr>
                  <p:nvPr/>
                </p:nvSpPr>
                <p:spPr bwMode="auto">
                  <a:xfrm>
                    <a:off x="2640" y="2846"/>
                    <a:ext cx="2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i="1">
                        <a:latin typeface="Times New Roman" panose="02020603050405020304" pitchFamily="18" charset="0"/>
                      </a:rPr>
                      <a:t>L</a:t>
                    </a:r>
                  </a:p>
                </p:txBody>
              </p:sp>
              <p:grpSp>
                <p:nvGrpSpPr>
                  <p:cNvPr id="98383" name="Group 20"/>
                  <p:cNvGrpSpPr/>
                  <p:nvPr/>
                </p:nvGrpSpPr>
                <p:grpSpPr bwMode="auto">
                  <a:xfrm>
                    <a:off x="3648" y="2976"/>
                    <a:ext cx="432" cy="192"/>
                    <a:chOff x="3648" y="2976"/>
                    <a:chExt cx="432" cy="192"/>
                  </a:xfrm>
                </p:grpSpPr>
                <p:sp>
                  <p:nvSpPr>
                    <p:cNvPr id="98391" name="Line 21"/>
                    <p:cNvSpPr>
                      <a:spLocks noChangeShapeType="1"/>
                    </p:cNvSpPr>
                    <p:nvPr/>
                  </p:nvSpPr>
                  <p:spPr bwMode="auto">
                    <a:xfrm>
                      <a:off x="3648" y="2976"/>
                      <a:ext cx="432" cy="0"/>
                    </a:xfrm>
                    <a:prstGeom prst="line">
                      <a:avLst/>
                    </a:prstGeom>
                    <a:noFill/>
                    <a:ln w="3810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92" name="Line 22"/>
                    <p:cNvSpPr>
                      <a:spLocks noChangeShapeType="1"/>
                    </p:cNvSpPr>
                    <p:nvPr/>
                  </p:nvSpPr>
                  <p:spPr bwMode="auto">
                    <a:xfrm>
                      <a:off x="3648" y="3168"/>
                      <a:ext cx="432" cy="0"/>
                    </a:xfrm>
                    <a:prstGeom prst="line">
                      <a:avLst/>
                    </a:prstGeom>
                    <a:noFill/>
                    <a:ln w="3810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8384" name="Group 23"/>
                  <p:cNvGrpSpPr/>
                  <p:nvPr/>
                </p:nvGrpSpPr>
                <p:grpSpPr bwMode="auto">
                  <a:xfrm>
                    <a:off x="2448" y="2400"/>
                    <a:ext cx="1392" cy="1200"/>
                    <a:chOff x="2448" y="2400"/>
                    <a:chExt cx="1392" cy="1200"/>
                  </a:xfrm>
                </p:grpSpPr>
                <p:sp>
                  <p:nvSpPr>
                    <p:cNvPr id="98385" name="Arc 24"/>
                    <p:cNvSpPr/>
                    <p:nvPr/>
                  </p:nvSpPr>
                  <p:spPr bwMode="auto">
                    <a:xfrm rot="16200000" flipH="1">
                      <a:off x="2448" y="2784"/>
                      <a:ext cx="95" cy="96"/>
                    </a:xfrm>
                    <a:custGeom>
                      <a:avLst/>
                      <a:gdLst>
                        <a:gd name="T0" fmla="*/ 0 w 43083"/>
                        <a:gd name="T1" fmla="*/ 86 h 21600"/>
                        <a:gd name="T2" fmla="*/ 95 w 43083"/>
                        <a:gd name="T3" fmla="*/ 96 h 21600"/>
                        <a:gd name="T4" fmla="*/ 47 w 43083"/>
                        <a:gd name="T5" fmla="*/ 96 h 21600"/>
                        <a:gd name="T6" fmla="*/ 0 60000 65536"/>
                        <a:gd name="T7" fmla="*/ 0 60000 65536"/>
                        <a:gd name="T8" fmla="*/ 0 60000 65536"/>
                      </a:gdLst>
                      <a:ahLst/>
                      <a:cxnLst>
                        <a:cxn ang="T6">
                          <a:pos x="T0" y="T1"/>
                        </a:cxn>
                        <a:cxn ang="T7">
                          <a:pos x="T2" y="T3"/>
                        </a:cxn>
                        <a:cxn ang="T8">
                          <a:pos x="T4" y="T5"/>
                        </a:cxn>
                      </a:cxnLst>
                      <a:rect l="0" t="0" r="r" b="b"/>
                      <a:pathLst>
                        <a:path w="43083" h="21600" fill="none" extrusionOk="0">
                          <a:moveTo>
                            <a:pt x="0" y="19354"/>
                          </a:moveTo>
                          <a:cubicBezTo>
                            <a:pt x="1150" y="8354"/>
                            <a:pt x="10423" y="-1"/>
                            <a:pt x="21483" y="0"/>
                          </a:cubicBezTo>
                          <a:cubicBezTo>
                            <a:pt x="33412" y="0"/>
                            <a:pt x="43083" y="9670"/>
                            <a:pt x="43083" y="21600"/>
                          </a:cubicBezTo>
                        </a:path>
                        <a:path w="43083" h="21600" stroke="0" extrusionOk="0">
                          <a:moveTo>
                            <a:pt x="0" y="19354"/>
                          </a:moveTo>
                          <a:cubicBezTo>
                            <a:pt x="1150" y="8354"/>
                            <a:pt x="10423" y="-1"/>
                            <a:pt x="21483" y="0"/>
                          </a:cubicBezTo>
                          <a:cubicBezTo>
                            <a:pt x="33412" y="0"/>
                            <a:pt x="43083" y="9670"/>
                            <a:pt x="43083" y="21600"/>
                          </a:cubicBezTo>
                          <a:lnTo>
                            <a:pt x="21483" y="21600"/>
                          </a:lnTo>
                          <a:lnTo>
                            <a:pt x="0" y="19354"/>
                          </a:lnTo>
                          <a:close/>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86" name="Arc 25"/>
                    <p:cNvSpPr/>
                    <p:nvPr/>
                  </p:nvSpPr>
                  <p:spPr bwMode="auto">
                    <a:xfrm rot="16200000" flipH="1">
                      <a:off x="2448" y="2880"/>
                      <a:ext cx="95" cy="96"/>
                    </a:xfrm>
                    <a:custGeom>
                      <a:avLst/>
                      <a:gdLst>
                        <a:gd name="T0" fmla="*/ 0 w 43083"/>
                        <a:gd name="T1" fmla="*/ 86 h 21600"/>
                        <a:gd name="T2" fmla="*/ 95 w 43083"/>
                        <a:gd name="T3" fmla="*/ 96 h 21600"/>
                        <a:gd name="T4" fmla="*/ 47 w 43083"/>
                        <a:gd name="T5" fmla="*/ 96 h 21600"/>
                        <a:gd name="T6" fmla="*/ 0 60000 65536"/>
                        <a:gd name="T7" fmla="*/ 0 60000 65536"/>
                        <a:gd name="T8" fmla="*/ 0 60000 65536"/>
                      </a:gdLst>
                      <a:ahLst/>
                      <a:cxnLst>
                        <a:cxn ang="T6">
                          <a:pos x="T0" y="T1"/>
                        </a:cxn>
                        <a:cxn ang="T7">
                          <a:pos x="T2" y="T3"/>
                        </a:cxn>
                        <a:cxn ang="T8">
                          <a:pos x="T4" y="T5"/>
                        </a:cxn>
                      </a:cxnLst>
                      <a:rect l="0" t="0" r="r" b="b"/>
                      <a:pathLst>
                        <a:path w="43083" h="21600" fill="none" extrusionOk="0">
                          <a:moveTo>
                            <a:pt x="0" y="19354"/>
                          </a:moveTo>
                          <a:cubicBezTo>
                            <a:pt x="1150" y="8354"/>
                            <a:pt x="10423" y="-1"/>
                            <a:pt x="21483" y="0"/>
                          </a:cubicBezTo>
                          <a:cubicBezTo>
                            <a:pt x="33412" y="0"/>
                            <a:pt x="43083" y="9670"/>
                            <a:pt x="43083" y="21600"/>
                          </a:cubicBezTo>
                        </a:path>
                        <a:path w="43083" h="21600" stroke="0" extrusionOk="0">
                          <a:moveTo>
                            <a:pt x="0" y="19354"/>
                          </a:moveTo>
                          <a:cubicBezTo>
                            <a:pt x="1150" y="8354"/>
                            <a:pt x="10423" y="-1"/>
                            <a:pt x="21483" y="0"/>
                          </a:cubicBezTo>
                          <a:cubicBezTo>
                            <a:pt x="33412" y="0"/>
                            <a:pt x="43083" y="9670"/>
                            <a:pt x="43083" y="21600"/>
                          </a:cubicBezTo>
                          <a:lnTo>
                            <a:pt x="21483" y="21600"/>
                          </a:lnTo>
                          <a:lnTo>
                            <a:pt x="0" y="19354"/>
                          </a:lnTo>
                          <a:close/>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87" name="Arc 26"/>
                    <p:cNvSpPr/>
                    <p:nvPr/>
                  </p:nvSpPr>
                  <p:spPr bwMode="auto">
                    <a:xfrm rot="16200000" flipH="1">
                      <a:off x="2448" y="2976"/>
                      <a:ext cx="95" cy="96"/>
                    </a:xfrm>
                    <a:custGeom>
                      <a:avLst/>
                      <a:gdLst>
                        <a:gd name="T0" fmla="*/ 0 w 43083"/>
                        <a:gd name="T1" fmla="*/ 86 h 21600"/>
                        <a:gd name="T2" fmla="*/ 95 w 43083"/>
                        <a:gd name="T3" fmla="*/ 96 h 21600"/>
                        <a:gd name="T4" fmla="*/ 47 w 43083"/>
                        <a:gd name="T5" fmla="*/ 96 h 21600"/>
                        <a:gd name="T6" fmla="*/ 0 60000 65536"/>
                        <a:gd name="T7" fmla="*/ 0 60000 65536"/>
                        <a:gd name="T8" fmla="*/ 0 60000 65536"/>
                      </a:gdLst>
                      <a:ahLst/>
                      <a:cxnLst>
                        <a:cxn ang="T6">
                          <a:pos x="T0" y="T1"/>
                        </a:cxn>
                        <a:cxn ang="T7">
                          <a:pos x="T2" y="T3"/>
                        </a:cxn>
                        <a:cxn ang="T8">
                          <a:pos x="T4" y="T5"/>
                        </a:cxn>
                      </a:cxnLst>
                      <a:rect l="0" t="0" r="r" b="b"/>
                      <a:pathLst>
                        <a:path w="43083" h="21600" fill="none" extrusionOk="0">
                          <a:moveTo>
                            <a:pt x="0" y="19354"/>
                          </a:moveTo>
                          <a:cubicBezTo>
                            <a:pt x="1150" y="8354"/>
                            <a:pt x="10423" y="-1"/>
                            <a:pt x="21483" y="0"/>
                          </a:cubicBezTo>
                          <a:cubicBezTo>
                            <a:pt x="33412" y="0"/>
                            <a:pt x="43083" y="9670"/>
                            <a:pt x="43083" y="21600"/>
                          </a:cubicBezTo>
                        </a:path>
                        <a:path w="43083" h="21600" stroke="0" extrusionOk="0">
                          <a:moveTo>
                            <a:pt x="0" y="19354"/>
                          </a:moveTo>
                          <a:cubicBezTo>
                            <a:pt x="1150" y="8354"/>
                            <a:pt x="10423" y="-1"/>
                            <a:pt x="21483" y="0"/>
                          </a:cubicBezTo>
                          <a:cubicBezTo>
                            <a:pt x="33412" y="0"/>
                            <a:pt x="43083" y="9670"/>
                            <a:pt x="43083" y="21600"/>
                          </a:cubicBezTo>
                          <a:lnTo>
                            <a:pt x="21483" y="21600"/>
                          </a:lnTo>
                          <a:lnTo>
                            <a:pt x="0" y="19354"/>
                          </a:lnTo>
                          <a:close/>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88" name="Arc 27"/>
                    <p:cNvSpPr/>
                    <p:nvPr/>
                  </p:nvSpPr>
                  <p:spPr bwMode="auto">
                    <a:xfrm rot="16200000" flipH="1">
                      <a:off x="2448" y="3072"/>
                      <a:ext cx="95" cy="96"/>
                    </a:xfrm>
                    <a:custGeom>
                      <a:avLst/>
                      <a:gdLst>
                        <a:gd name="T0" fmla="*/ 0 w 43083"/>
                        <a:gd name="T1" fmla="*/ 86 h 21600"/>
                        <a:gd name="T2" fmla="*/ 95 w 43083"/>
                        <a:gd name="T3" fmla="*/ 96 h 21600"/>
                        <a:gd name="T4" fmla="*/ 47 w 43083"/>
                        <a:gd name="T5" fmla="*/ 96 h 21600"/>
                        <a:gd name="T6" fmla="*/ 0 60000 65536"/>
                        <a:gd name="T7" fmla="*/ 0 60000 65536"/>
                        <a:gd name="T8" fmla="*/ 0 60000 65536"/>
                      </a:gdLst>
                      <a:ahLst/>
                      <a:cxnLst>
                        <a:cxn ang="T6">
                          <a:pos x="T0" y="T1"/>
                        </a:cxn>
                        <a:cxn ang="T7">
                          <a:pos x="T2" y="T3"/>
                        </a:cxn>
                        <a:cxn ang="T8">
                          <a:pos x="T4" y="T5"/>
                        </a:cxn>
                      </a:cxnLst>
                      <a:rect l="0" t="0" r="r" b="b"/>
                      <a:pathLst>
                        <a:path w="43083" h="21600" fill="none" extrusionOk="0">
                          <a:moveTo>
                            <a:pt x="0" y="19354"/>
                          </a:moveTo>
                          <a:cubicBezTo>
                            <a:pt x="1150" y="8354"/>
                            <a:pt x="10423" y="-1"/>
                            <a:pt x="21483" y="0"/>
                          </a:cubicBezTo>
                          <a:cubicBezTo>
                            <a:pt x="33412" y="0"/>
                            <a:pt x="43083" y="9670"/>
                            <a:pt x="43083" y="21600"/>
                          </a:cubicBezTo>
                        </a:path>
                        <a:path w="43083" h="21600" stroke="0" extrusionOk="0">
                          <a:moveTo>
                            <a:pt x="0" y="19354"/>
                          </a:moveTo>
                          <a:cubicBezTo>
                            <a:pt x="1150" y="8354"/>
                            <a:pt x="10423" y="-1"/>
                            <a:pt x="21483" y="0"/>
                          </a:cubicBezTo>
                          <a:cubicBezTo>
                            <a:pt x="33412" y="0"/>
                            <a:pt x="43083" y="9670"/>
                            <a:pt x="43083" y="21600"/>
                          </a:cubicBezTo>
                          <a:lnTo>
                            <a:pt x="21483" y="21600"/>
                          </a:lnTo>
                          <a:lnTo>
                            <a:pt x="0" y="19354"/>
                          </a:lnTo>
                          <a:close/>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89" name="Freeform 28"/>
                    <p:cNvSpPr/>
                    <p:nvPr/>
                  </p:nvSpPr>
                  <p:spPr bwMode="auto">
                    <a:xfrm>
                      <a:off x="2544" y="2400"/>
                      <a:ext cx="1296" cy="576"/>
                    </a:xfrm>
                    <a:custGeom>
                      <a:avLst/>
                      <a:gdLst>
                        <a:gd name="T0" fmla="*/ 0 w 1296"/>
                        <a:gd name="T1" fmla="*/ 384 h 576"/>
                        <a:gd name="T2" fmla="*/ 0 w 1296"/>
                        <a:gd name="T3" fmla="*/ 0 h 576"/>
                        <a:gd name="T4" fmla="*/ 1296 w 1296"/>
                        <a:gd name="T5" fmla="*/ 0 h 576"/>
                        <a:gd name="T6" fmla="*/ 1296 w 1296"/>
                        <a:gd name="T7" fmla="*/ 576 h 5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96" h="576">
                          <a:moveTo>
                            <a:pt x="0" y="384"/>
                          </a:moveTo>
                          <a:lnTo>
                            <a:pt x="0" y="0"/>
                          </a:lnTo>
                          <a:lnTo>
                            <a:pt x="1296" y="0"/>
                          </a:lnTo>
                          <a:lnTo>
                            <a:pt x="1296" y="576"/>
                          </a:lnTo>
                        </a:path>
                      </a:pathLst>
                    </a:custGeom>
                    <a:noFill/>
                    <a:ln w="28575"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90" name="Freeform 29"/>
                    <p:cNvSpPr/>
                    <p:nvPr/>
                  </p:nvSpPr>
                  <p:spPr bwMode="auto">
                    <a:xfrm>
                      <a:off x="2544" y="3168"/>
                      <a:ext cx="1296" cy="432"/>
                    </a:xfrm>
                    <a:custGeom>
                      <a:avLst/>
                      <a:gdLst>
                        <a:gd name="T0" fmla="*/ 0 w 1296"/>
                        <a:gd name="T1" fmla="*/ 0 h 432"/>
                        <a:gd name="T2" fmla="*/ 0 w 1296"/>
                        <a:gd name="T3" fmla="*/ 432 h 432"/>
                        <a:gd name="T4" fmla="*/ 1296 w 1296"/>
                        <a:gd name="T5" fmla="*/ 432 h 432"/>
                        <a:gd name="T6" fmla="*/ 1296 w 1296"/>
                        <a:gd name="T7" fmla="*/ 0 h 4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96" h="432">
                          <a:moveTo>
                            <a:pt x="0" y="0"/>
                          </a:moveTo>
                          <a:lnTo>
                            <a:pt x="0" y="432"/>
                          </a:lnTo>
                          <a:lnTo>
                            <a:pt x="1296" y="432"/>
                          </a:lnTo>
                          <a:lnTo>
                            <a:pt x="1296" y="0"/>
                          </a:lnTo>
                        </a:path>
                      </a:pathLst>
                    </a:custGeom>
                    <a:noFill/>
                    <a:ln w="28575"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98376" name="Group 30"/>
                <p:cNvGrpSpPr/>
                <p:nvPr/>
              </p:nvGrpSpPr>
              <p:grpSpPr bwMode="auto">
                <a:xfrm>
                  <a:off x="3648" y="2976"/>
                  <a:ext cx="432" cy="192"/>
                  <a:chOff x="3648" y="2976"/>
                  <a:chExt cx="432" cy="192"/>
                </a:xfrm>
              </p:grpSpPr>
              <p:sp>
                <p:nvSpPr>
                  <p:cNvPr id="98377" name="Line 31"/>
                  <p:cNvSpPr>
                    <a:spLocks noChangeShapeType="1"/>
                  </p:cNvSpPr>
                  <p:nvPr/>
                </p:nvSpPr>
                <p:spPr bwMode="auto">
                  <a:xfrm>
                    <a:off x="3648" y="2976"/>
                    <a:ext cx="0" cy="192"/>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78" name="Line 32"/>
                  <p:cNvSpPr>
                    <a:spLocks noChangeShapeType="1"/>
                  </p:cNvSpPr>
                  <p:nvPr/>
                </p:nvSpPr>
                <p:spPr bwMode="auto">
                  <a:xfrm>
                    <a:off x="3792" y="2976"/>
                    <a:ext cx="0" cy="192"/>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79" name="Line 33"/>
                  <p:cNvSpPr>
                    <a:spLocks noChangeShapeType="1"/>
                  </p:cNvSpPr>
                  <p:nvPr/>
                </p:nvSpPr>
                <p:spPr bwMode="auto">
                  <a:xfrm>
                    <a:off x="3936" y="2976"/>
                    <a:ext cx="0" cy="192"/>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80" name="Line 34"/>
                  <p:cNvSpPr>
                    <a:spLocks noChangeShapeType="1"/>
                  </p:cNvSpPr>
                  <p:nvPr/>
                </p:nvSpPr>
                <p:spPr bwMode="auto">
                  <a:xfrm>
                    <a:off x="4080" y="2976"/>
                    <a:ext cx="0" cy="192"/>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98373" name="Rectangle 35"/>
              <p:cNvSpPr>
                <a:spLocks noChangeArrowheads="1"/>
              </p:cNvSpPr>
              <p:nvPr/>
            </p:nvSpPr>
            <p:spPr bwMode="auto">
              <a:xfrm>
                <a:off x="1872" y="528"/>
                <a:ext cx="45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i="1">
                    <a:latin typeface="Times New Roman" panose="02020603050405020304" pitchFamily="18" charset="0"/>
                  </a:rPr>
                  <a:t>+q</a:t>
                </a:r>
                <a:r>
                  <a:rPr kumimoji="1" lang="en-US" altLang="zh-CN" sz="2800" baseline="-25000">
                    <a:latin typeface="Times New Roman" panose="02020603050405020304" pitchFamily="18" charset="0"/>
                  </a:rPr>
                  <a:t>0</a:t>
                </a:r>
              </a:p>
            </p:txBody>
          </p:sp>
          <p:sp>
            <p:nvSpPr>
              <p:cNvPr id="98374" name="Rectangle 36"/>
              <p:cNvSpPr>
                <a:spLocks noChangeArrowheads="1"/>
              </p:cNvSpPr>
              <p:nvPr/>
            </p:nvSpPr>
            <p:spPr bwMode="auto">
              <a:xfrm>
                <a:off x="1872" y="1056"/>
                <a:ext cx="43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i="1">
                    <a:latin typeface="Times New Roman" panose="02020603050405020304" pitchFamily="18" charset="0"/>
                  </a:rPr>
                  <a:t>- q</a:t>
                </a:r>
                <a:r>
                  <a:rPr kumimoji="1" lang="en-US" altLang="zh-CN" sz="2800" baseline="-25000">
                    <a:latin typeface="Times New Roman" panose="02020603050405020304" pitchFamily="18" charset="0"/>
                  </a:rPr>
                  <a:t>0</a:t>
                </a:r>
              </a:p>
            </p:txBody>
          </p:sp>
        </p:grpSp>
        <p:sp>
          <p:nvSpPr>
            <p:cNvPr id="98371" name="Text Box 37"/>
            <p:cNvSpPr txBox="1">
              <a:spLocks noChangeArrowheads="1"/>
            </p:cNvSpPr>
            <p:nvPr/>
          </p:nvSpPr>
          <p:spPr bwMode="auto">
            <a:xfrm>
              <a:off x="912" y="1680"/>
              <a:ext cx="3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a:latin typeface="Times New Roman" panose="02020603050405020304" pitchFamily="18" charset="0"/>
                </a:rPr>
                <a:t>(1)</a:t>
              </a:r>
            </a:p>
          </p:txBody>
        </p:sp>
      </p:grpSp>
      <p:grpSp>
        <p:nvGrpSpPr>
          <p:cNvPr id="74790" name="Group 38"/>
          <p:cNvGrpSpPr/>
          <p:nvPr/>
        </p:nvGrpSpPr>
        <p:grpSpPr bwMode="auto">
          <a:xfrm>
            <a:off x="5397500" y="673100"/>
            <a:ext cx="2590800" cy="2728913"/>
            <a:chOff x="3264" y="288"/>
            <a:chExt cx="1632" cy="1719"/>
          </a:xfrm>
        </p:grpSpPr>
        <p:grpSp>
          <p:nvGrpSpPr>
            <p:cNvPr id="98352" name="Group 39"/>
            <p:cNvGrpSpPr/>
            <p:nvPr/>
          </p:nvGrpSpPr>
          <p:grpSpPr bwMode="auto">
            <a:xfrm>
              <a:off x="3264" y="288"/>
              <a:ext cx="1632" cy="1248"/>
              <a:chOff x="3264" y="288"/>
              <a:chExt cx="1632" cy="1248"/>
            </a:xfrm>
          </p:grpSpPr>
          <p:grpSp>
            <p:nvGrpSpPr>
              <p:cNvPr id="98354" name="Group 40"/>
              <p:cNvGrpSpPr/>
              <p:nvPr/>
            </p:nvGrpSpPr>
            <p:grpSpPr bwMode="auto">
              <a:xfrm>
                <a:off x="3264" y="336"/>
                <a:ext cx="1632" cy="1200"/>
                <a:chOff x="2448" y="2400"/>
                <a:chExt cx="1632" cy="1200"/>
              </a:xfrm>
            </p:grpSpPr>
            <p:sp>
              <p:nvSpPr>
                <p:cNvPr id="98358" name="Rectangle 41"/>
                <p:cNvSpPr>
                  <a:spLocks noChangeArrowheads="1"/>
                </p:cNvSpPr>
                <p:nvPr/>
              </p:nvSpPr>
              <p:spPr bwMode="auto">
                <a:xfrm>
                  <a:off x="3408" y="2832"/>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i="1">
                      <a:latin typeface="Times New Roman" panose="02020603050405020304" pitchFamily="18" charset="0"/>
                    </a:rPr>
                    <a:t>C</a:t>
                  </a:r>
                </a:p>
              </p:txBody>
            </p:sp>
            <p:sp>
              <p:nvSpPr>
                <p:cNvPr id="98359" name="Rectangle 42"/>
                <p:cNvSpPr>
                  <a:spLocks noChangeArrowheads="1"/>
                </p:cNvSpPr>
                <p:nvPr/>
              </p:nvSpPr>
              <p:spPr bwMode="auto">
                <a:xfrm>
                  <a:off x="2640" y="2846"/>
                  <a:ext cx="2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i="1">
                      <a:latin typeface="Times New Roman" panose="02020603050405020304" pitchFamily="18" charset="0"/>
                    </a:rPr>
                    <a:t>L</a:t>
                  </a:r>
                </a:p>
              </p:txBody>
            </p:sp>
            <p:grpSp>
              <p:nvGrpSpPr>
                <p:cNvPr id="98360" name="Group 43"/>
                <p:cNvGrpSpPr/>
                <p:nvPr/>
              </p:nvGrpSpPr>
              <p:grpSpPr bwMode="auto">
                <a:xfrm>
                  <a:off x="3648" y="2976"/>
                  <a:ext cx="432" cy="192"/>
                  <a:chOff x="3648" y="2976"/>
                  <a:chExt cx="432" cy="192"/>
                </a:xfrm>
              </p:grpSpPr>
              <p:sp>
                <p:nvSpPr>
                  <p:cNvPr id="98368" name="Line 44"/>
                  <p:cNvSpPr>
                    <a:spLocks noChangeShapeType="1"/>
                  </p:cNvSpPr>
                  <p:nvPr/>
                </p:nvSpPr>
                <p:spPr bwMode="auto">
                  <a:xfrm>
                    <a:off x="3648" y="2976"/>
                    <a:ext cx="432" cy="0"/>
                  </a:xfrm>
                  <a:prstGeom prst="line">
                    <a:avLst/>
                  </a:prstGeom>
                  <a:noFill/>
                  <a:ln w="3810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69" name="Line 45"/>
                  <p:cNvSpPr>
                    <a:spLocks noChangeShapeType="1"/>
                  </p:cNvSpPr>
                  <p:nvPr/>
                </p:nvSpPr>
                <p:spPr bwMode="auto">
                  <a:xfrm>
                    <a:off x="3648" y="3168"/>
                    <a:ext cx="432" cy="0"/>
                  </a:xfrm>
                  <a:prstGeom prst="line">
                    <a:avLst/>
                  </a:prstGeom>
                  <a:noFill/>
                  <a:ln w="3810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8361" name="Group 46"/>
                <p:cNvGrpSpPr/>
                <p:nvPr/>
              </p:nvGrpSpPr>
              <p:grpSpPr bwMode="auto">
                <a:xfrm>
                  <a:off x="2448" y="2400"/>
                  <a:ext cx="1392" cy="1200"/>
                  <a:chOff x="2448" y="2400"/>
                  <a:chExt cx="1392" cy="1200"/>
                </a:xfrm>
              </p:grpSpPr>
              <p:sp>
                <p:nvSpPr>
                  <p:cNvPr id="98362" name="Arc 47"/>
                  <p:cNvSpPr/>
                  <p:nvPr/>
                </p:nvSpPr>
                <p:spPr bwMode="auto">
                  <a:xfrm rot="16200000" flipH="1">
                    <a:off x="2448" y="2784"/>
                    <a:ext cx="95" cy="96"/>
                  </a:xfrm>
                  <a:custGeom>
                    <a:avLst/>
                    <a:gdLst>
                      <a:gd name="T0" fmla="*/ 0 w 43083"/>
                      <a:gd name="T1" fmla="*/ 86 h 21600"/>
                      <a:gd name="T2" fmla="*/ 95 w 43083"/>
                      <a:gd name="T3" fmla="*/ 96 h 21600"/>
                      <a:gd name="T4" fmla="*/ 47 w 43083"/>
                      <a:gd name="T5" fmla="*/ 96 h 21600"/>
                      <a:gd name="T6" fmla="*/ 0 60000 65536"/>
                      <a:gd name="T7" fmla="*/ 0 60000 65536"/>
                      <a:gd name="T8" fmla="*/ 0 60000 65536"/>
                    </a:gdLst>
                    <a:ahLst/>
                    <a:cxnLst>
                      <a:cxn ang="T6">
                        <a:pos x="T0" y="T1"/>
                      </a:cxn>
                      <a:cxn ang="T7">
                        <a:pos x="T2" y="T3"/>
                      </a:cxn>
                      <a:cxn ang="T8">
                        <a:pos x="T4" y="T5"/>
                      </a:cxn>
                    </a:cxnLst>
                    <a:rect l="0" t="0" r="r" b="b"/>
                    <a:pathLst>
                      <a:path w="43083" h="21600" fill="none" extrusionOk="0">
                        <a:moveTo>
                          <a:pt x="0" y="19354"/>
                        </a:moveTo>
                        <a:cubicBezTo>
                          <a:pt x="1150" y="8354"/>
                          <a:pt x="10423" y="-1"/>
                          <a:pt x="21483" y="0"/>
                        </a:cubicBezTo>
                        <a:cubicBezTo>
                          <a:pt x="33412" y="0"/>
                          <a:pt x="43083" y="9670"/>
                          <a:pt x="43083" y="21600"/>
                        </a:cubicBezTo>
                      </a:path>
                      <a:path w="43083" h="21600" stroke="0" extrusionOk="0">
                        <a:moveTo>
                          <a:pt x="0" y="19354"/>
                        </a:moveTo>
                        <a:cubicBezTo>
                          <a:pt x="1150" y="8354"/>
                          <a:pt x="10423" y="-1"/>
                          <a:pt x="21483" y="0"/>
                        </a:cubicBezTo>
                        <a:cubicBezTo>
                          <a:pt x="33412" y="0"/>
                          <a:pt x="43083" y="9670"/>
                          <a:pt x="43083" y="21600"/>
                        </a:cubicBezTo>
                        <a:lnTo>
                          <a:pt x="21483" y="21600"/>
                        </a:lnTo>
                        <a:lnTo>
                          <a:pt x="0" y="19354"/>
                        </a:lnTo>
                        <a:close/>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63" name="Arc 48"/>
                  <p:cNvSpPr/>
                  <p:nvPr/>
                </p:nvSpPr>
                <p:spPr bwMode="auto">
                  <a:xfrm rot="16200000" flipH="1">
                    <a:off x="2448" y="2880"/>
                    <a:ext cx="95" cy="96"/>
                  </a:xfrm>
                  <a:custGeom>
                    <a:avLst/>
                    <a:gdLst>
                      <a:gd name="T0" fmla="*/ 0 w 43083"/>
                      <a:gd name="T1" fmla="*/ 86 h 21600"/>
                      <a:gd name="T2" fmla="*/ 95 w 43083"/>
                      <a:gd name="T3" fmla="*/ 96 h 21600"/>
                      <a:gd name="T4" fmla="*/ 47 w 43083"/>
                      <a:gd name="T5" fmla="*/ 96 h 21600"/>
                      <a:gd name="T6" fmla="*/ 0 60000 65536"/>
                      <a:gd name="T7" fmla="*/ 0 60000 65536"/>
                      <a:gd name="T8" fmla="*/ 0 60000 65536"/>
                    </a:gdLst>
                    <a:ahLst/>
                    <a:cxnLst>
                      <a:cxn ang="T6">
                        <a:pos x="T0" y="T1"/>
                      </a:cxn>
                      <a:cxn ang="T7">
                        <a:pos x="T2" y="T3"/>
                      </a:cxn>
                      <a:cxn ang="T8">
                        <a:pos x="T4" y="T5"/>
                      </a:cxn>
                    </a:cxnLst>
                    <a:rect l="0" t="0" r="r" b="b"/>
                    <a:pathLst>
                      <a:path w="43083" h="21600" fill="none" extrusionOk="0">
                        <a:moveTo>
                          <a:pt x="0" y="19354"/>
                        </a:moveTo>
                        <a:cubicBezTo>
                          <a:pt x="1150" y="8354"/>
                          <a:pt x="10423" y="-1"/>
                          <a:pt x="21483" y="0"/>
                        </a:cubicBezTo>
                        <a:cubicBezTo>
                          <a:pt x="33412" y="0"/>
                          <a:pt x="43083" y="9670"/>
                          <a:pt x="43083" y="21600"/>
                        </a:cubicBezTo>
                      </a:path>
                      <a:path w="43083" h="21600" stroke="0" extrusionOk="0">
                        <a:moveTo>
                          <a:pt x="0" y="19354"/>
                        </a:moveTo>
                        <a:cubicBezTo>
                          <a:pt x="1150" y="8354"/>
                          <a:pt x="10423" y="-1"/>
                          <a:pt x="21483" y="0"/>
                        </a:cubicBezTo>
                        <a:cubicBezTo>
                          <a:pt x="33412" y="0"/>
                          <a:pt x="43083" y="9670"/>
                          <a:pt x="43083" y="21600"/>
                        </a:cubicBezTo>
                        <a:lnTo>
                          <a:pt x="21483" y="21600"/>
                        </a:lnTo>
                        <a:lnTo>
                          <a:pt x="0" y="19354"/>
                        </a:lnTo>
                        <a:close/>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64" name="Arc 49"/>
                  <p:cNvSpPr/>
                  <p:nvPr/>
                </p:nvSpPr>
                <p:spPr bwMode="auto">
                  <a:xfrm rot="16200000" flipH="1">
                    <a:off x="2448" y="2976"/>
                    <a:ext cx="95" cy="96"/>
                  </a:xfrm>
                  <a:custGeom>
                    <a:avLst/>
                    <a:gdLst>
                      <a:gd name="T0" fmla="*/ 0 w 43083"/>
                      <a:gd name="T1" fmla="*/ 86 h 21600"/>
                      <a:gd name="T2" fmla="*/ 95 w 43083"/>
                      <a:gd name="T3" fmla="*/ 96 h 21600"/>
                      <a:gd name="T4" fmla="*/ 47 w 43083"/>
                      <a:gd name="T5" fmla="*/ 96 h 21600"/>
                      <a:gd name="T6" fmla="*/ 0 60000 65536"/>
                      <a:gd name="T7" fmla="*/ 0 60000 65536"/>
                      <a:gd name="T8" fmla="*/ 0 60000 65536"/>
                    </a:gdLst>
                    <a:ahLst/>
                    <a:cxnLst>
                      <a:cxn ang="T6">
                        <a:pos x="T0" y="T1"/>
                      </a:cxn>
                      <a:cxn ang="T7">
                        <a:pos x="T2" y="T3"/>
                      </a:cxn>
                      <a:cxn ang="T8">
                        <a:pos x="T4" y="T5"/>
                      </a:cxn>
                    </a:cxnLst>
                    <a:rect l="0" t="0" r="r" b="b"/>
                    <a:pathLst>
                      <a:path w="43083" h="21600" fill="none" extrusionOk="0">
                        <a:moveTo>
                          <a:pt x="0" y="19354"/>
                        </a:moveTo>
                        <a:cubicBezTo>
                          <a:pt x="1150" y="8354"/>
                          <a:pt x="10423" y="-1"/>
                          <a:pt x="21483" y="0"/>
                        </a:cubicBezTo>
                        <a:cubicBezTo>
                          <a:pt x="33412" y="0"/>
                          <a:pt x="43083" y="9670"/>
                          <a:pt x="43083" y="21600"/>
                        </a:cubicBezTo>
                      </a:path>
                      <a:path w="43083" h="21600" stroke="0" extrusionOk="0">
                        <a:moveTo>
                          <a:pt x="0" y="19354"/>
                        </a:moveTo>
                        <a:cubicBezTo>
                          <a:pt x="1150" y="8354"/>
                          <a:pt x="10423" y="-1"/>
                          <a:pt x="21483" y="0"/>
                        </a:cubicBezTo>
                        <a:cubicBezTo>
                          <a:pt x="33412" y="0"/>
                          <a:pt x="43083" y="9670"/>
                          <a:pt x="43083" y="21600"/>
                        </a:cubicBezTo>
                        <a:lnTo>
                          <a:pt x="21483" y="21600"/>
                        </a:lnTo>
                        <a:lnTo>
                          <a:pt x="0" y="19354"/>
                        </a:lnTo>
                        <a:close/>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65" name="Arc 50"/>
                  <p:cNvSpPr/>
                  <p:nvPr/>
                </p:nvSpPr>
                <p:spPr bwMode="auto">
                  <a:xfrm rot="16200000" flipH="1">
                    <a:off x="2448" y="3072"/>
                    <a:ext cx="95" cy="96"/>
                  </a:xfrm>
                  <a:custGeom>
                    <a:avLst/>
                    <a:gdLst>
                      <a:gd name="T0" fmla="*/ 0 w 43083"/>
                      <a:gd name="T1" fmla="*/ 86 h 21600"/>
                      <a:gd name="T2" fmla="*/ 95 w 43083"/>
                      <a:gd name="T3" fmla="*/ 96 h 21600"/>
                      <a:gd name="T4" fmla="*/ 47 w 43083"/>
                      <a:gd name="T5" fmla="*/ 96 h 21600"/>
                      <a:gd name="T6" fmla="*/ 0 60000 65536"/>
                      <a:gd name="T7" fmla="*/ 0 60000 65536"/>
                      <a:gd name="T8" fmla="*/ 0 60000 65536"/>
                    </a:gdLst>
                    <a:ahLst/>
                    <a:cxnLst>
                      <a:cxn ang="T6">
                        <a:pos x="T0" y="T1"/>
                      </a:cxn>
                      <a:cxn ang="T7">
                        <a:pos x="T2" y="T3"/>
                      </a:cxn>
                      <a:cxn ang="T8">
                        <a:pos x="T4" y="T5"/>
                      </a:cxn>
                    </a:cxnLst>
                    <a:rect l="0" t="0" r="r" b="b"/>
                    <a:pathLst>
                      <a:path w="43083" h="21600" fill="none" extrusionOk="0">
                        <a:moveTo>
                          <a:pt x="0" y="19354"/>
                        </a:moveTo>
                        <a:cubicBezTo>
                          <a:pt x="1150" y="8354"/>
                          <a:pt x="10423" y="-1"/>
                          <a:pt x="21483" y="0"/>
                        </a:cubicBezTo>
                        <a:cubicBezTo>
                          <a:pt x="33412" y="0"/>
                          <a:pt x="43083" y="9670"/>
                          <a:pt x="43083" y="21600"/>
                        </a:cubicBezTo>
                      </a:path>
                      <a:path w="43083" h="21600" stroke="0" extrusionOk="0">
                        <a:moveTo>
                          <a:pt x="0" y="19354"/>
                        </a:moveTo>
                        <a:cubicBezTo>
                          <a:pt x="1150" y="8354"/>
                          <a:pt x="10423" y="-1"/>
                          <a:pt x="21483" y="0"/>
                        </a:cubicBezTo>
                        <a:cubicBezTo>
                          <a:pt x="33412" y="0"/>
                          <a:pt x="43083" y="9670"/>
                          <a:pt x="43083" y="21600"/>
                        </a:cubicBezTo>
                        <a:lnTo>
                          <a:pt x="21483" y="21600"/>
                        </a:lnTo>
                        <a:lnTo>
                          <a:pt x="0" y="19354"/>
                        </a:lnTo>
                        <a:close/>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66" name="Freeform 51"/>
                  <p:cNvSpPr/>
                  <p:nvPr/>
                </p:nvSpPr>
                <p:spPr bwMode="auto">
                  <a:xfrm>
                    <a:off x="2544" y="2400"/>
                    <a:ext cx="1296" cy="576"/>
                  </a:xfrm>
                  <a:custGeom>
                    <a:avLst/>
                    <a:gdLst>
                      <a:gd name="T0" fmla="*/ 0 w 1296"/>
                      <a:gd name="T1" fmla="*/ 384 h 576"/>
                      <a:gd name="T2" fmla="*/ 0 w 1296"/>
                      <a:gd name="T3" fmla="*/ 0 h 576"/>
                      <a:gd name="T4" fmla="*/ 1296 w 1296"/>
                      <a:gd name="T5" fmla="*/ 0 h 576"/>
                      <a:gd name="T6" fmla="*/ 1296 w 1296"/>
                      <a:gd name="T7" fmla="*/ 576 h 5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96" h="576">
                        <a:moveTo>
                          <a:pt x="0" y="384"/>
                        </a:moveTo>
                        <a:lnTo>
                          <a:pt x="0" y="0"/>
                        </a:lnTo>
                        <a:lnTo>
                          <a:pt x="1296" y="0"/>
                        </a:lnTo>
                        <a:lnTo>
                          <a:pt x="1296" y="576"/>
                        </a:lnTo>
                      </a:path>
                    </a:pathLst>
                  </a:custGeom>
                  <a:noFill/>
                  <a:ln w="28575"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67" name="Freeform 52"/>
                  <p:cNvSpPr/>
                  <p:nvPr/>
                </p:nvSpPr>
                <p:spPr bwMode="auto">
                  <a:xfrm>
                    <a:off x="2544" y="3168"/>
                    <a:ext cx="1296" cy="432"/>
                  </a:xfrm>
                  <a:custGeom>
                    <a:avLst/>
                    <a:gdLst>
                      <a:gd name="T0" fmla="*/ 0 w 1296"/>
                      <a:gd name="T1" fmla="*/ 0 h 432"/>
                      <a:gd name="T2" fmla="*/ 0 w 1296"/>
                      <a:gd name="T3" fmla="*/ 432 h 432"/>
                      <a:gd name="T4" fmla="*/ 1296 w 1296"/>
                      <a:gd name="T5" fmla="*/ 432 h 432"/>
                      <a:gd name="T6" fmla="*/ 1296 w 1296"/>
                      <a:gd name="T7" fmla="*/ 0 h 4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96" h="432">
                        <a:moveTo>
                          <a:pt x="0" y="0"/>
                        </a:moveTo>
                        <a:lnTo>
                          <a:pt x="0" y="432"/>
                        </a:lnTo>
                        <a:lnTo>
                          <a:pt x="1296" y="432"/>
                        </a:lnTo>
                        <a:lnTo>
                          <a:pt x="1296" y="0"/>
                        </a:lnTo>
                      </a:path>
                    </a:pathLst>
                  </a:custGeom>
                  <a:noFill/>
                  <a:ln w="28575"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98355" name="Group 53"/>
              <p:cNvGrpSpPr/>
              <p:nvPr/>
            </p:nvGrpSpPr>
            <p:grpSpPr bwMode="auto">
              <a:xfrm>
                <a:off x="3792" y="288"/>
                <a:ext cx="432" cy="327"/>
                <a:chOff x="3792" y="288"/>
                <a:chExt cx="432" cy="327"/>
              </a:xfrm>
            </p:grpSpPr>
            <p:sp>
              <p:nvSpPr>
                <p:cNvPr id="98356" name="Line 54"/>
                <p:cNvSpPr>
                  <a:spLocks noChangeShapeType="1"/>
                </p:cNvSpPr>
                <p:nvPr/>
              </p:nvSpPr>
              <p:spPr bwMode="auto">
                <a:xfrm flipH="1">
                  <a:off x="3792" y="336"/>
                  <a:ext cx="432" cy="0"/>
                </a:xfrm>
                <a:prstGeom prst="line">
                  <a:avLst/>
                </a:prstGeom>
                <a:noFill/>
                <a:ln w="28575">
                  <a:solidFill>
                    <a:schemeClr val="hlink"/>
                  </a:solidFill>
                  <a:rou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57" name="Rectangle 55"/>
                <p:cNvSpPr>
                  <a:spLocks noChangeArrowheads="1"/>
                </p:cNvSpPr>
                <p:nvPr/>
              </p:nvSpPr>
              <p:spPr bwMode="auto">
                <a:xfrm>
                  <a:off x="3888" y="288"/>
                  <a:ext cx="1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i="1">
                      <a:latin typeface="Times New Roman" panose="02020603050405020304" pitchFamily="18" charset="0"/>
                    </a:rPr>
                    <a:t>I</a:t>
                  </a:r>
                </a:p>
              </p:txBody>
            </p:sp>
          </p:grpSp>
        </p:grpSp>
        <p:sp>
          <p:nvSpPr>
            <p:cNvPr id="98353" name="Text Box 56"/>
            <p:cNvSpPr txBox="1">
              <a:spLocks noChangeArrowheads="1"/>
            </p:cNvSpPr>
            <p:nvPr/>
          </p:nvSpPr>
          <p:spPr bwMode="auto">
            <a:xfrm>
              <a:off x="3696" y="1680"/>
              <a:ext cx="3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a:latin typeface="Times New Roman" panose="02020603050405020304" pitchFamily="18" charset="0"/>
                </a:rPr>
                <a:t>(2)</a:t>
              </a:r>
            </a:p>
          </p:txBody>
        </p:sp>
      </p:grpSp>
      <p:grpSp>
        <p:nvGrpSpPr>
          <p:cNvPr id="74809" name="Group 57"/>
          <p:cNvGrpSpPr/>
          <p:nvPr/>
        </p:nvGrpSpPr>
        <p:grpSpPr bwMode="auto">
          <a:xfrm>
            <a:off x="977900" y="3797300"/>
            <a:ext cx="2932113" cy="2576513"/>
            <a:chOff x="480" y="2256"/>
            <a:chExt cx="1847" cy="1623"/>
          </a:xfrm>
        </p:grpSpPr>
        <p:grpSp>
          <p:nvGrpSpPr>
            <p:cNvPr id="98330" name="Group 58"/>
            <p:cNvGrpSpPr/>
            <p:nvPr/>
          </p:nvGrpSpPr>
          <p:grpSpPr bwMode="auto">
            <a:xfrm>
              <a:off x="480" y="2256"/>
              <a:ext cx="1847" cy="1200"/>
              <a:chOff x="480" y="2256"/>
              <a:chExt cx="1847" cy="1200"/>
            </a:xfrm>
          </p:grpSpPr>
          <p:grpSp>
            <p:nvGrpSpPr>
              <p:cNvPr id="98332" name="Group 59"/>
              <p:cNvGrpSpPr/>
              <p:nvPr/>
            </p:nvGrpSpPr>
            <p:grpSpPr bwMode="auto">
              <a:xfrm>
                <a:off x="480" y="2256"/>
                <a:ext cx="1632" cy="1200"/>
                <a:chOff x="2448" y="2400"/>
                <a:chExt cx="1632" cy="1200"/>
              </a:xfrm>
            </p:grpSpPr>
            <p:sp>
              <p:nvSpPr>
                <p:cNvPr id="98340" name="Rectangle 60"/>
                <p:cNvSpPr>
                  <a:spLocks noChangeArrowheads="1"/>
                </p:cNvSpPr>
                <p:nvPr/>
              </p:nvSpPr>
              <p:spPr bwMode="auto">
                <a:xfrm>
                  <a:off x="3408" y="2832"/>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i="1">
                      <a:latin typeface="Times New Roman" panose="02020603050405020304" pitchFamily="18" charset="0"/>
                    </a:rPr>
                    <a:t>C</a:t>
                  </a:r>
                </a:p>
              </p:txBody>
            </p:sp>
            <p:sp>
              <p:nvSpPr>
                <p:cNvPr id="98341" name="Rectangle 61"/>
                <p:cNvSpPr>
                  <a:spLocks noChangeArrowheads="1"/>
                </p:cNvSpPr>
                <p:nvPr/>
              </p:nvSpPr>
              <p:spPr bwMode="auto">
                <a:xfrm>
                  <a:off x="2640" y="2846"/>
                  <a:ext cx="2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i="1">
                      <a:latin typeface="Times New Roman" panose="02020603050405020304" pitchFamily="18" charset="0"/>
                    </a:rPr>
                    <a:t>L</a:t>
                  </a:r>
                </a:p>
              </p:txBody>
            </p:sp>
            <p:grpSp>
              <p:nvGrpSpPr>
                <p:cNvPr id="98342" name="Group 62"/>
                <p:cNvGrpSpPr/>
                <p:nvPr/>
              </p:nvGrpSpPr>
              <p:grpSpPr bwMode="auto">
                <a:xfrm>
                  <a:off x="3648" y="2976"/>
                  <a:ext cx="432" cy="192"/>
                  <a:chOff x="3648" y="2976"/>
                  <a:chExt cx="432" cy="192"/>
                </a:xfrm>
              </p:grpSpPr>
              <p:sp>
                <p:nvSpPr>
                  <p:cNvPr id="98350" name="Line 63"/>
                  <p:cNvSpPr>
                    <a:spLocks noChangeShapeType="1"/>
                  </p:cNvSpPr>
                  <p:nvPr/>
                </p:nvSpPr>
                <p:spPr bwMode="auto">
                  <a:xfrm>
                    <a:off x="3648" y="2976"/>
                    <a:ext cx="432" cy="0"/>
                  </a:xfrm>
                  <a:prstGeom prst="line">
                    <a:avLst/>
                  </a:prstGeom>
                  <a:noFill/>
                  <a:ln w="3810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51" name="Line 64"/>
                  <p:cNvSpPr>
                    <a:spLocks noChangeShapeType="1"/>
                  </p:cNvSpPr>
                  <p:nvPr/>
                </p:nvSpPr>
                <p:spPr bwMode="auto">
                  <a:xfrm>
                    <a:off x="3648" y="3168"/>
                    <a:ext cx="432" cy="0"/>
                  </a:xfrm>
                  <a:prstGeom prst="line">
                    <a:avLst/>
                  </a:prstGeom>
                  <a:noFill/>
                  <a:ln w="3810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8343" name="Group 65"/>
                <p:cNvGrpSpPr/>
                <p:nvPr/>
              </p:nvGrpSpPr>
              <p:grpSpPr bwMode="auto">
                <a:xfrm>
                  <a:off x="2448" y="2400"/>
                  <a:ext cx="1392" cy="1200"/>
                  <a:chOff x="2448" y="2400"/>
                  <a:chExt cx="1392" cy="1200"/>
                </a:xfrm>
              </p:grpSpPr>
              <p:sp>
                <p:nvSpPr>
                  <p:cNvPr id="98344" name="Arc 66"/>
                  <p:cNvSpPr/>
                  <p:nvPr/>
                </p:nvSpPr>
                <p:spPr bwMode="auto">
                  <a:xfrm rot="16200000" flipH="1">
                    <a:off x="2448" y="2784"/>
                    <a:ext cx="95" cy="96"/>
                  </a:xfrm>
                  <a:custGeom>
                    <a:avLst/>
                    <a:gdLst>
                      <a:gd name="T0" fmla="*/ 0 w 43083"/>
                      <a:gd name="T1" fmla="*/ 86 h 21600"/>
                      <a:gd name="T2" fmla="*/ 95 w 43083"/>
                      <a:gd name="T3" fmla="*/ 96 h 21600"/>
                      <a:gd name="T4" fmla="*/ 47 w 43083"/>
                      <a:gd name="T5" fmla="*/ 96 h 21600"/>
                      <a:gd name="T6" fmla="*/ 0 60000 65536"/>
                      <a:gd name="T7" fmla="*/ 0 60000 65536"/>
                      <a:gd name="T8" fmla="*/ 0 60000 65536"/>
                    </a:gdLst>
                    <a:ahLst/>
                    <a:cxnLst>
                      <a:cxn ang="T6">
                        <a:pos x="T0" y="T1"/>
                      </a:cxn>
                      <a:cxn ang="T7">
                        <a:pos x="T2" y="T3"/>
                      </a:cxn>
                      <a:cxn ang="T8">
                        <a:pos x="T4" y="T5"/>
                      </a:cxn>
                    </a:cxnLst>
                    <a:rect l="0" t="0" r="r" b="b"/>
                    <a:pathLst>
                      <a:path w="43083" h="21600" fill="none" extrusionOk="0">
                        <a:moveTo>
                          <a:pt x="0" y="19354"/>
                        </a:moveTo>
                        <a:cubicBezTo>
                          <a:pt x="1150" y="8354"/>
                          <a:pt x="10423" y="-1"/>
                          <a:pt x="21483" y="0"/>
                        </a:cubicBezTo>
                        <a:cubicBezTo>
                          <a:pt x="33412" y="0"/>
                          <a:pt x="43083" y="9670"/>
                          <a:pt x="43083" y="21600"/>
                        </a:cubicBezTo>
                      </a:path>
                      <a:path w="43083" h="21600" stroke="0" extrusionOk="0">
                        <a:moveTo>
                          <a:pt x="0" y="19354"/>
                        </a:moveTo>
                        <a:cubicBezTo>
                          <a:pt x="1150" y="8354"/>
                          <a:pt x="10423" y="-1"/>
                          <a:pt x="21483" y="0"/>
                        </a:cubicBezTo>
                        <a:cubicBezTo>
                          <a:pt x="33412" y="0"/>
                          <a:pt x="43083" y="9670"/>
                          <a:pt x="43083" y="21600"/>
                        </a:cubicBezTo>
                        <a:lnTo>
                          <a:pt x="21483" y="21600"/>
                        </a:lnTo>
                        <a:lnTo>
                          <a:pt x="0" y="19354"/>
                        </a:lnTo>
                        <a:close/>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45" name="Arc 67"/>
                  <p:cNvSpPr/>
                  <p:nvPr/>
                </p:nvSpPr>
                <p:spPr bwMode="auto">
                  <a:xfrm rot="16200000" flipH="1">
                    <a:off x="2448" y="2880"/>
                    <a:ext cx="95" cy="96"/>
                  </a:xfrm>
                  <a:custGeom>
                    <a:avLst/>
                    <a:gdLst>
                      <a:gd name="T0" fmla="*/ 0 w 43083"/>
                      <a:gd name="T1" fmla="*/ 86 h 21600"/>
                      <a:gd name="T2" fmla="*/ 95 w 43083"/>
                      <a:gd name="T3" fmla="*/ 96 h 21600"/>
                      <a:gd name="T4" fmla="*/ 47 w 43083"/>
                      <a:gd name="T5" fmla="*/ 96 h 21600"/>
                      <a:gd name="T6" fmla="*/ 0 60000 65536"/>
                      <a:gd name="T7" fmla="*/ 0 60000 65536"/>
                      <a:gd name="T8" fmla="*/ 0 60000 65536"/>
                    </a:gdLst>
                    <a:ahLst/>
                    <a:cxnLst>
                      <a:cxn ang="T6">
                        <a:pos x="T0" y="T1"/>
                      </a:cxn>
                      <a:cxn ang="T7">
                        <a:pos x="T2" y="T3"/>
                      </a:cxn>
                      <a:cxn ang="T8">
                        <a:pos x="T4" y="T5"/>
                      </a:cxn>
                    </a:cxnLst>
                    <a:rect l="0" t="0" r="r" b="b"/>
                    <a:pathLst>
                      <a:path w="43083" h="21600" fill="none" extrusionOk="0">
                        <a:moveTo>
                          <a:pt x="0" y="19354"/>
                        </a:moveTo>
                        <a:cubicBezTo>
                          <a:pt x="1150" y="8354"/>
                          <a:pt x="10423" y="-1"/>
                          <a:pt x="21483" y="0"/>
                        </a:cubicBezTo>
                        <a:cubicBezTo>
                          <a:pt x="33412" y="0"/>
                          <a:pt x="43083" y="9670"/>
                          <a:pt x="43083" y="21600"/>
                        </a:cubicBezTo>
                      </a:path>
                      <a:path w="43083" h="21600" stroke="0" extrusionOk="0">
                        <a:moveTo>
                          <a:pt x="0" y="19354"/>
                        </a:moveTo>
                        <a:cubicBezTo>
                          <a:pt x="1150" y="8354"/>
                          <a:pt x="10423" y="-1"/>
                          <a:pt x="21483" y="0"/>
                        </a:cubicBezTo>
                        <a:cubicBezTo>
                          <a:pt x="33412" y="0"/>
                          <a:pt x="43083" y="9670"/>
                          <a:pt x="43083" y="21600"/>
                        </a:cubicBezTo>
                        <a:lnTo>
                          <a:pt x="21483" y="21600"/>
                        </a:lnTo>
                        <a:lnTo>
                          <a:pt x="0" y="19354"/>
                        </a:lnTo>
                        <a:close/>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46" name="Arc 68"/>
                  <p:cNvSpPr/>
                  <p:nvPr/>
                </p:nvSpPr>
                <p:spPr bwMode="auto">
                  <a:xfrm rot="16200000" flipH="1">
                    <a:off x="2448" y="2976"/>
                    <a:ext cx="95" cy="96"/>
                  </a:xfrm>
                  <a:custGeom>
                    <a:avLst/>
                    <a:gdLst>
                      <a:gd name="T0" fmla="*/ 0 w 43083"/>
                      <a:gd name="T1" fmla="*/ 86 h 21600"/>
                      <a:gd name="T2" fmla="*/ 95 w 43083"/>
                      <a:gd name="T3" fmla="*/ 96 h 21600"/>
                      <a:gd name="T4" fmla="*/ 47 w 43083"/>
                      <a:gd name="T5" fmla="*/ 96 h 21600"/>
                      <a:gd name="T6" fmla="*/ 0 60000 65536"/>
                      <a:gd name="T7" fmla="*/ 0 60000 65536"/>
                      <a:gd name="T8" fmla="*/ 0 60000 65536"/>
                    </a:gdLst>
                    <a:ahLst/>
                    <a:cxnLst>
                      <a:cxn ang="T6">
                        <a:pos x="T0" y="T1"/>
                      </a:cxn>
                      <a:cxn ang="T7">
                        <a:pos x="T2" y="T3"/>
                      </a:cxn>
                      <a:cxn ang="T8">
                        <a:pos x="T4" y="T5"/>
                      </a:cxn>
                    </a:cxnLst>
                    <a:rect l="0" t="0" r="r" b="b"/>
                    <a:pathLst>
                      <a:path w="43083" h="21600" fill="none" extrusionOk="0">
                        <a:moveTo>
                          <a:pt x="0" y="19354"/>
                        </a:moveTo>
                        <a:cubicBezTo>
                          <a:pt x="1150" y="8354"/>
                          <a:pt x="10423" y="-1"/>
                          <a:pt x="21483" y="0"/>
                        </a:cubicBezTo>
                        <a:cubicBezTo>
                          <a:pt x="33412" y="0"/>
                          <a:pt x="43083" y="9670"/>
                          <a:pt x="43083" y="21600"/>
                        </a:cubicBezTo>
                      </a:path>
                      <a:path w="43083" h="21600" stroke="0" extrusionOk="0">
                        <a:moveTo>
                          <a:pt x="0" y="19354"/>
                        </a:moveTo>
                        <a:cubicBezTo>
                          <a:pt x="1150" y="8354"/>
                          <a:pt x="10423" y="-1"/>
                          <a:pt x="21483" y="0"/>
                        </a:cubicBezTo>
                        <a:cubicBezTo>
                          <a:pt x="33412" y="0"/>
                          <a:pt x="43083" y="9670"/>
                          <a:pt x="43083" y="21600"/>
                        </a:cubicBezTo>
                        <a:lnTo>
                          <a:pt x="21483" y="21600"/>
                        </a:lnTo>
                        <a:lnTo>
                          <a:pt x="0" y="19354"/>
                        </a:lnTo>
                        <a:close/>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47" name="Arc 69"/>
                  <p:cNvSpPr/>
                  <p:nvPr/>
                </p:nvSpPr>
                <p:spPr bwMode="auto">
                  <a:xfrm rot="16200000" flipH="1">
                    <a:off x="2448" y="3072"/>
                    <a:ext cx="95" cy="96"/>
                  </a:xfrm>
                  <a:custGeom>
                    <a:avLst/>
                    <a:gdLst>
                      <a:gd name="T0" fmla="*/ 0 w 43083"/>
                      <a:gd name="T1" fmla="*/ 86 h 21600"/>
                      <a:gd name="T2" fmla="*/ 95 w 43083"/>
                      <a:gd name="T3" fmla="*/ 96 h 21600"/>
                      <a:gd name="T4" fmla="*/ 47 w 43083"/>
                      <a:gd name="T5" fmla="*/ 96 h 21600"/>
                      <a:gd name="T6" fmla="*/ 0 60000 65536"/>
                      <a:gd name="T7" fmla="*/ 0 60000 65536"/>
                      <a:gd name="T8" fmla="*/ 0 60000 65536"/>
                    </a:gdLst>
                    <a:ahLst/>
                    <a:cxnLst>
                      <a:cxn ang="T6">
                        <a:pos x="T0" y="T1"/>
                      </a:cxn>
                      <a:cxn ang="T7">
                        <a:pos x="T2" y="T3"/>
                      </a:cxn>
                      <a:cxn ang="T8">
                        <a:pos x="T4" y="T5"/>
                      </a:cxn>
                    </a:cxnLst>
                    <a:rect l="0" t="0" r="r" b="b"/>
                    <a:pathLst>
                      <a:path w="43083" h="21600" fill="none" extrusionOk="0">
                        <a:moveTo>
                          <a:pt x="0" y="19354"/>
                        </a:moveTo>
                        <a:cubicBezTo>
                          <a:pt x="1150" y="8354"/>
                          <a:pt x="10423" y="-1"/>
                          <a:pt x="21483" y="0"/>
                        </a:cubicBezTo>
                        <a:cubicBezTo>
                          <a:pt x="33412" y="0"/>
                          <a:pt x="43083" y="9670"/>
                          <a:pt x="43083" y="21600"/>
                        </a:cubicBezTo>
                      </a:path>
                      <a:path w="43083" h="21600" stroke="0" extrusionOk="0">
                        <a:moveTo>
                          <a:pt x="0" y="19354"/>
                        </a:moveTo>
                        <a:cubicBezTo>
                          <a:pt x="1150" y="8354"/>
                          <a:pt x="10423" y="-1"/>
                          <a:pt x="21483" y="0"/>
                        </a:cubicBezTo>
                        <a:cubicBezTo>
                          <a:pt x="33412" y="0"/>
                          <a:pt x="43083" y="9670"/>
                          <a:pt x="43083" y="21600"/>
                        </a:cubicBezTo>
                        <a:lnTo>
                          <a:pt x="21483" y="21600"/>
                        </a:lnTo>
                        <a:lnTo>
                          <a:pt x="0" y="19354"/>
                        </a:lnTo>
                        <a:close/>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48" name="Freeform 70"/>
                  <p:cNvSpPr/>
                  <p:nvPr/>
                </p:nvSpPr>
                <p:spPr bwMode="auto">
                  <a:xfrm>
                    <a:off x="2544" y="2400"/>
                    <a:ext cx="1296" cy="576"/>
                  </a:xfrm>
                  <a:custGeom>
                    <a:avLst/>
                    <a:gdLst>
                      <a:gd name="T0" fmla="*/ 0 w 1296"/>
                      <a:gd name="T1" fmla="*/ 384 h 576"/>
                      <a:gd name="T2" fmla="*/ 0 w 1296"/>
                      <a:gd name="T3" fmla="*/ 0 h 576"/>
                      <a:gd name="T4" fmla="*/ 1296 w 1296"/>
                      <a:gd name="T5" fmla="*/ 0 h 576"/>
                      <a:gd name="T6" fmla="*/ 1296 w 1296"/>
                      <a:gd name="T7" fmla="*/ 576 h 5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96" h="576">
                        <a:moveTo>
                          <a:pt x="0" y="384"/>
                        </a:moveTo>
                        <a:lnTo>
                          <a:pt x="0" y="0"/>
                        </a:lnTo>
                        <a:lnTo>
                          <a:pt x="1296" y="0"/>
                        </a:lnTo>
                        <a:lnTo>
                          <a:pt x="1296" y="576"/>
                        </a:lnTo>
                      </a:path>
                    </a:pathLst>
                  </a:custGeom>
                  <a:noFill/>
                  <a:ln w="28575"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49" name="Freeform 71"/>
                  <p:cNvSpPr/>
                  <p:nvPr/>
                </p:nvSpPr>
                <p:spPr bwMode="auto">
                  <a:xfrm>
                    <a:off x="2544" y="3168"/>
                    <a:ext cx="1296" cy="432"/>
                  </a:xfrm>
                  <a:custGeom>
                    <a:avLst/>
                    <a:gdLst>
                      <a:gd name="T0" fmla="*/ 0 w 1296"/>
                      <a:gd name="T1" fmla="*/ 0 h 432"/>
                      <a:gd name="T2" fmla="*/ 0 w 1296"/>
                      <a:gd name="T3" fmla="*/ 432 h 432"/>
                      <a:gd name="T4" fmla="*/ 1296 w 1296"/>
                      <a:gd name="T5" fmla="*/ 432 h 432"/>
                      <a:gd name="T6" fmla="*/ 1296 w 1296"/>
                      <a:gd name="T7" fmla="*/ 0 h 4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96" h="432">
                        <a:moveTo>
                          <a:pt x="0" y="0"/>
                        </a:moveTo>
                        <a:lnTo>
                          <a:pt x="0" y="432"/>
                        </a:lnTo>
                        <a:lnTo>
                          <a:pt x="1296" y="432"/>
                        </a:lnTo>
                        <a:lnTo>
                          <a:pt x="1296" y="0"/>
                        </a:lnTo>
                      </a:path>
                    </a:pathLst>
                  </a:custGeom>
                  <a:noFill/>
                  <a:ln w="28575"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98333" name="Group 72"/>
              <p:cNvGrpSpPr/>
              <p:nvPr/>
            </p:nvGrpSpPr>
            <p:grpSpPr bwMode="auto">
              <a:xfrm flipV="1">
                <a:off x="1680" y="2832"/>
                <a:ext cx="432" cy="192"/>
                <a:chOff x="3648" y="2976"/>
                <a:chExt cx="432" cy="192"/>
              </a:xfrm>
            </p:grpSpPr>
            <p:sp>
              <p:nvSpPr>
                <p:cNvPr id="98336" name="Line 73"/>
                <p:cNvSpPr>
                  <a:spLocks noChangeShapeType="1"/>
                </p:cNvSpPr>
                <p:nvPr/>
              </p:nvSpPr>
              <p:spPr bwMode="auto">
                <a:xfrm>
                  <a:off x="3648" y="2976"/>
                  <a:ext cx="0" cy="192"/>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37" name="Line 74"/>
                <p:cNvSpPr>
                  <a:spLocks noChangeShapeType="1"/>
                </p:cNvSpPr>
                <p:nvPr/>
              </p:nvSpPr>
              <p:spPr bwMode="auto">
                <a:xfrm>
                  <a:off x="3792" y="2976"/>
                  <a:ext cx="0" cy="192"/>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38" name="Line 75"/>
                <p:cNvSpPr>
                  <a:spLocks noChangeShapeType="1"/>
                </p:cNvSpPr>
                <p:nvPr/>
              </p:nvSpPr>
              <p:spPr bwMode="auto">
                <a:xfrm>
                  <a:off x="3936" y="2976"/>
                  <a:ext cx="0" cy="192"/>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39" name="Line 76"/>
                <p:cNvSpPr>
                  <a:spLocks noChangeShapeType="1"/>
                </p:cNvSpPr>
                <p:nvPr/>
              </p:nvSpPr>
              <p:spPr bwMode="auto">
                <a:xfrm>
                  <a:off x="4080" y="2976"/>
                  <a:ext cx="0" cy="192"/>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8334" name="Rectangle 77"/>
              <p:cNvSpPr>
                <a:spLocks noChangeArrowheads="1"/>
              </p:cNvSpPr>
              <p:nvPr/>
            </p:nvSpPr>
            <p:spPr bwMode="auto">
              <a:xfrm>
                <a:off x="1872" y="2976"/>
                <a:ext cx="45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i="1">
                    <a:latin typeface="Times New Roman" panose="02020603050405020304" pitchFamily="18" charset="0"/>
                  </a:rPr>
                  <a:t>+q</a:t>
                </a:r>
                <a:r>
                  <a:rPr kumimoji="1" lang="en-US" altLang="zh-CN" sz="2800" baseline="-25000">
                    <a:latin typeface="Times New Roman" panose="02020603050405020304" pitchFamily="18" charset="0"/>
                  </a:rPr>
                  <a:t>0</a:t>
                </a:r>
              </a:p>
            </p:txBody>
          </p:sp>
          <p:sp>
            <p:nvSpPr>
              <p:cNvPr id="98335" name="Rectangle 78"/>
              <p:cNvSpPr>
                <a:spLocks noChangeArrowheads="1"/>
              </p:cNvSpPr>
              <p:nvPr/>
            </p:nvSpPr>
            <p:spPr bwMode="auto">
              <a:xfrm>
                <a:off x="1872" y="2496"/>
                <a:ext cx="43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i="1">
                    <a:latin typeface="Times New Roman" panose="02020603050405020304" pitchFamily="18" charset="0"/>
                  </a:rPr>
                  <a:t>- q</a:t>
                </a:r>
                <a:r>
                  <a:rPr kumimoji="1" lang="en-US" altLang="zh-CN" sz="2800" baseline="-25000">
                    <a:latin typeface="Times New Roman" panose="02020603050405020304" pitchFamily="18" charset="0"/>
                  </a:rPr>
                  <a:t>0</a:t>
                </a:r>
              </a:p>
            </p:txBody>
          </p:sp>
        </p:grpSp>
        <p:sp>
          <p:nvSpPr>
            <p:cNvPr id="98331" name="Text Box 79"/>
            <p:cNvSpPr txBox="1">
              <a:spLocks noChangeArrowheads="1"/>
            </p:cNvSpPr>
            <p:nvPr/>
          </p:nvSpPr>
          <p:spPr bwMode="auto">
            <a:xfrm>
              <a:off x="960" y="3552"/>
              <a:ext cx="3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a:latin typeface="Times New Roman" panose="02020603050405020304" pitchFamily="18" charset="0"/>
                </a:rPr>
                <a:t>(3)</a:t>
              </a:r>
            </a:p>
          </p:txBody>
        </p:sp>
      </p:grpSp>
      <p:grpSp>
        <p:nvGrpSpPr>
          <p:cNvPr id="74832" name="Group 80"/>
          <p:cNvGrpSpPr/>
          <p:nvPr/>
        </p:nvGrpSpPr>
        <p:grpSpPr bwMode="auto">
          <a:xfrm>
            <a:off x="5321300" y="3721100"/>
            <a:ext cx="2590800" cy="2652713"/>
            <a:chOff x="3216" y="2208"/>
            <a:chExt cx="1632" cy="1671"/>
          </a:xfrm>
        </p:grpSpPr>
        <p:grpSp>
          <p:nvGrpSpPr>
            <p:cNvPr id="98313" name="Group 81"/>
            <p:cNvGrpSpPr/>
            <p:nvPr/>
          </p:nvGrpSpPr>
          <p:grpSpPr bwMode="auto">
            <a:xfrm>
              <a:off x="3216" y="2208"/>
              <a:ext cx="1632" cy="1200"/>
              <a:chOff x="3216" y="2208"/>
              <a:chExt cx="1632" cy="1200"/>
            </a:xfrm>
          </p:grpSpPr>
          <p:grpSp>
            <p:nvGrpSpPr>
              <p:cNvPr id="98315" name="Group 82"/>
              <p:cNvGrpSpPr/>
              <p:nvPr/>
            </p:nvGrpSpPr>
            <p:grpSpPr bwMode="auto">
              <a:xfrm>
                <a:off x="3216" y="2208"/>
                <a:ext cx="1632" cy="1200"/>
                <a:chOff x="2448" y="2400"/>
                <a:chExt cx="1632" cy="1200"/>
              </a:xfrm>
            </p:grpSpPr>
            <p:sp>
              <p:nvSpPr>
                <p:cNvPr id="98318" name="Rectangle 83"/>
                <p:cNvSpPr>
                  <a:spLocks noChangeArrowheads="1"/>
                </p:cNvSpPr>
                <p:nvPr/>
              </p:nvSpPr>
              <p:spPr bwMode="auto">
                <a:xfrm>
                  <a:off x="3408" y="2832"/>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i="1">
                      <a:latin typeface="Times New Roman" panose="02020603050405020304" pitchFamily="18" charset="0"/>
                    </a:rPr>
                    <a:t>C</a:t>
                  </a:r>
                </a:p>
              </p:txBody>
            </p:sp>
            <p:sp>
              <p:nvSpPr>
                <p:cNvPr id="98319" name="Rectangle 84"/>
                <p:cNvSpPr>
                  <a:spLocks noChangeArrowheads="1"/>
                </p:cNvSpPr>
                <p:nvPr/>
              </p:nvSpPr>
              <p:spPr bwMode="auto">
                <a:xfrm>
                  <a:off x="2640" y="2846"/>
                  <a:ext cx="2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i="1">
                      <a:latin typeface="Times New Roman" panose="02020603050405020304" pitchFamily="18" charset="0"/>
                    </a:rPr>
                    <a:t>L</a:t>
                  </a:r>
                </a:p>
              </p:txBody>
            </p:sp>
            <p:grpSp>
              <p:nvGrpSpPr>
                <p:cNvPr id="98320" name="Group 85"/>
                <p:cNvGrpSpPr/>
                <p:nvPr/>
              </p:nvGrpSpPr>
              <p:grpSpPr bwMode="auto">
                <a:xfrm>
                  <a:off x="3648" y="2976"/>
                  <a:ext cx="432" cy="192"/>
                  <a:chOff x="3648" y="2976"/>
                  <a:chExt cx="432" cy="192"/>
                </a:xfrm>
              </p:grpSpPr>
              <p:sp>
                <p:nvSpPr>
                  <p:cNvPr id="98328" name="Line 86"/>
                  <p:cNvSpPr>
                    <a:spLocks noChangeShapeType="1"/>
                  </p:cNvSpPr>
                  <p:nvPr/>
                </p:nvSpPr>
                <p:spPr bwMode="auto">
                  <a:xfrm>
                    <a:off x="3648" y="2976"/>
                    <a:ext cx="432" cy="0"/>
                  </a:xfrm>
                  <a:prstGeom prst="line">
                    <a:avLst/>
                  </a:prstGeom>
                  <a:noFill/>
                  <a:ln w="3810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29" name="Line 87"/>
                  <p:cNvSpPr>
                    <a:spLocks noChangeShapeType="1"/>
                  </p:cNvSpPr>
                  <p:nvPr/>
                </p:nvSpPr>
                <p:spPr bwMode="auto">
                  <a:xfrm>
                    <a:off x="3648" y="3168"/>
                    <a:ext cx="432" cy="0"/>
                  </a:xfrm>
                  <a:prstGeom prst="line">
                    <a:avLst/>
                  </a:prstGeom>
                  <a:noFill/>
                  <a:ln w="3810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8321" name="Group 88"/>
                <p:cNvGrpSpPr/>
                <p:nvPr/>
              </p:nvGrpSpPr>
              <p:grpSpPr bwMode="auto">
                <a:xfrm>
                  <a:off x="2448" y="2400"/>
                  <a:ext cx="1392" cy="1200"/>
                  <a:chOff x="2448" y="2400"/>
                  <a:chExt cx="1392" cy="1200"/>
                </a:xfrm>
              </p:grpSpPr>
              <p:sp>
                <p:nvSpPr>
                  <p:cNvPr id="98322" name="Arc 89"/>
                  <p:cNvSpPr/>
                  <p:nvPr/>
                </p:nvSpPr>
                <p:spPr bwMode="auto">
                  <a:xfrm rot="16200000" flipH="1">
                    <a:off x="2448" y="2784"/>
                    <a:ext cx="95" cy="96"/>
                  </a:xfrm>
                  <a:custGeom>
                    <a:avLst/>
                    <a:gdLst>
                      <a:gd name="T0" fmla="*/ 0 w 43083"/>
                      <a:gd name="T1" fmla="*/ 86 h 21600"/>
                      <a:gd name="T2" fmla="*/ 95 w 43083"/>
                      <a:gd name="T3" fmla="*/ 96 h 21600"/>
                      <a:gd name="T4" fmla="*/ 47 w 43083"/>
                      <a:gd name="T5" fmla="*/ 96 h 21600"/>
                      <a:gd name="T6" fmla="*/ 0 60000 65536"/>
                      <a:gd name="T7" fmla="*/ 0 60000 65536"/>
                      <a:gd name="T8" fmla="*/ 0 60000 65536"/>
                    </a:gdLst>
                    <a:ahLst/>
                    <a:cxnLst>
                      <a:cxn ang="T6">
                        <a:pos x="T0" y="T1"/>
                      </a:cxn>
                      <a:cxn ang="T7">
                        <a:pos x="T2" y="T3"/>
                      </a:cxn>
                      <a:cxn ang="T8">
                        <a:pos x="T4" y="T5"/>
                      </a:cxn>
                    </a:cxnLst>
                    <a:rect l="0" t="0" r="r" b="b"/>
                    <a:pathLst>
                      <a:path w="43083" h="21600" fill="none" extrusionOk="0">
                        <a:moveTo>
                          <a:pt x="0" y="19354"/>
                        </a:moveTo>
                        <a:cubicBezTo>
                          <a:pt x="1150" y="8354"/>
                          <a:pt x="10423" y="-1"/>
                          <a:pt x="21483" y="0"/>
                        </a:cubicBezTo>
                        <a:cubicBezTo>
                          <a:pt x="33412" y="0"/>
                          <a:pt x="43083" y="9670"/>
                          <a:pt x="43083" y="21600"/>
                        </a:cubicBezTo>
                      </a:path>
                      <a:path w="43083" h="21600" stroke="0" extrusionOk="0">
                        <a:moveTo>
                          <a:pt x="0" y="19354"/>
                        </a:moveTo>
                        <a:cubicBezTo>
                          <a:pt x="1150" y="8354"/>
                          <a:pt x="10423" y="-1"/>
                          <a:pt x="21483" y="0"/>
                        </a:cubicBezTo>
                        <a:cubicBezTo>
                          <a:pt x="33412" y="0"/>
                          <a:pt x="43083" y="9670"/>
                          <a:pt x="43083" y="21600"/>
                        </a:cubicBezTo>
                        <a:lnTo>
                          <a:pt x="21483" y="21600"/>
                        </a:lnTo>
                        <a:lnTo>
                          <a:pt x="0" y="19354"/>
                        </a:lnTo>
                        <a:close/>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23" name="Arc 90"/>
                  <p:cNvSpPr/>
                  <p:nvPr/>
                </p:nvSpPr>
                <p:spPr bwMode="auto">
                  <a:xfrm rot="16200000" flipH="1">
                    <a:off x="2448" y="2880"/>
                    <a:ext cx="95" cy="96"/>
                  </a:xfrm>
                  <a:custGeom>
                    <a:avLst/>
                    <a:gdLst>
                      <a:gd name="T0" fmla="*/ 0 w 43083"/>
                      <a:gd name="T1" fmla="*/ 86 h 21600"/>
                      <a:gd name="T2" fmla="*/ 95 w 43083"/>
                      <a:gd name="T3" fmla="*/ 96 h 21600"/>
                      <a:gd name="T4" fmla="*/ 47 w 43083"/>
                      <a:gd name="T5" fmla="*/ 96 h 21600"/>
                      <a:gd name="T6" fmla="*/ 0 60000 65536"/>
                      <a:gd name="T7" fmla="*/ 0 60000 65536"/>
                      <a:gd name="T8" fmla="*/ 0 60000 65536"/>
                    </a:gdLst>
                    <a:ahLst/>
                    <a:cxnLst>
                      <a:cxn ang="T6">
                        <a:pos x="T0" y="T1"/>
                      </a:cxn>
                      <a:cxn ang="T7">
                        <a:pos x="T2" y="T3"/>
                      </a:cxn>
                      <a:cxn ang="T8">
                        <a:pos x="T4" y="T5"/>
                      </a:cxn>
                    </a:cxnLst>
                    <a:rect l="0" t="0" r="r" b="b"/>
                    <a:pathLst>
                      <a:path w="43083" h="21600" fill="none" extrusionOk="0">
                        <a:moveTo>
                          <a:pt x="0" y="19354"/>
                        </a:moveTo>
                        <a:cubicBezTo>
                          <a:pt x="1150" y="8354"/>
                          <a:pt x="10423" y="-1"/>
                          <a:pt x="21483" y="0"/>
                        </a:cubicBezTo>
                        <a:cubicBezTo>
                          <a:pt x="33412" y="0"/>
                          <a:pt x="43083" y="9670"/>
                          <a:pt x="43083" y="21600"/>
                        </a:cubicBezTo>
                      </a:path>
                      <a:path w="43083" h="21600" stroke="0" extrusionOk="0">
                        <a:moveTo>
                          <a:pt x="0" y="19354"/>
                        </a:moveTo>
                        <a:cubicBezTo>
                          <a:pt x="1150" y="8354"/>
                          <a:pt x="10423" y="-1"/>
                          <a:pt x="21483" y="0"/>
                        </a:cubicBezTo>
                        <a:cubicBezTo>
                          <a:pt x="33412" y="0"/>
                          <a:pt x="43083" y="9670"/>
                          <a:pt x="43083" y="21600"/>
                        </a:cubicBezTo>
                        <a:lnTo>
                          <a:pt x="21483" y="21600"/>
                        </a:lnTo>
                        <a:lnTo>
                          <a:pt x="0" y="19354"/>
                        </a:lnTo>
                        <a:close/>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24" name="Arc 91"/>
                  <p:cNvSpPr/>
                  <p:nvPr/>
                </p:nvSpPr>
                <p:spPr bwMode="auto">
                  <a:xfrm rot="16200000" flipH="1">
                    <a:off x="2448" y="2976"/>
                    <a:ext cx="95" cy="96"/>
                  </a:xfrm>
                  <a:custGeom>
                    <a:avLst/>
                    <a:gdLst>
                      <a:gd name="T0" fmla="*/ 0 w 43083"/>
                      <a:gd name="T1" fmla="*/ 86 h 21600"/>
                      <a:gd name="T2" fmla="*/ 95 w 43083"/>
                      <a:gd name="T3" fmla="*/ 96 h 21600"/>
                      <a:gd name="T4" fmla="*/ 47 w 43083"/>
                      <a:gd name="T5" fmla="*/ 96 h 21600"/>
                      <a:gd name="T6" fmla="*/ 0 60000 65536"/>
                      <a:gd name="T7" fmla="*/ 0 60000 65536"/>
                      <a:gd name="T8" fmla="*/ 0 60000 65536"/>
                    </a:gdLst>
                    <a:ahLst/>
                    <a:cxnLst>
                      <a:cxn ang="T6">
                        <a:pos x="T0" y="T1"/>
                      </a:cxn>
                      <a:cxn ang="T7">
                        <a:pos x="T2" y="T3"/>
                      </a:cxn>
                      <a:cxn ang="T8">
                        <a:pos x="T4" y="T5"/>
                      </a:cxn>
                    </a:cxnLst>
                    <a:rect l="0" t="0" r="r" b="b"/>
                    <a:pathLst>
                      <a:path w="43083" h="21600" fill="none" extrusionOk="0">
                        <a:moveTo>
                          <a:pt x="0" y="19354"/>
                        </a:moveTo>
                        <a:cubicBezTo>
                          <a:pt x="1150" y="8354"/>
                          <a:pt x="10423" y="-1"/>
                          <a:pt x="21483" y="0"/>
                        </a:cubicBezTo>
                        <a:cubicBezTo>
                          <a:pt x="33412" y="0"/>
                          <a:pt x="43083" y="9670"/>
                          <a:pt x="43083" y="21600"/>
                        </a:cubicBezTo>
                      </a:path>
                      <a:path w="43083" h="21600" stroke="0" extrusionOk="0">
                        <a:moveTo>
                          <a:pt x="0" y="19354"/>
                        </a:moveTo>
                        <a:cubicBezTo>
                          <a:pt x="1150" y="8354"/>
                          <a:pt x="10423" y="-1"/>
                          <a:pt x="21483" y="0"/>
                        </a:cubicBezTo>
                        <a:cubicBezTo>
                          <a:pt x="33412" y="0"/>
                          <a:pt x="43083" y="9670"/>
                          <a:pt x="43083" y="21600"/>
                        </a:cubicBezTo>
                        <a:lnTo>
                          <a:pt x="21483" y="21600"/>
                        </a:lnTo>
                        <a:lnTo>
                          <a:pt x="0" y="19354"/>
                        </a:lnTo>
                        <a:close/>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25" name="Arc 92"/>
                  <p:cNvSpPr/>
                  <p:nvPr/>
                </p:nvSpPr>
                <p:spPr bwMode="auto">
                  <a:xfrm rot="16200000" flipH="1">
                    <a:off x="2448" y="3072"/>
                    <a:ext cx="95" cy="96"/>
                  </a:xfrm>
                  <a:custGeom>
                    <a:avLst/>
                    <a:gdLst>
                      <a:gd name="T0" fmla="*/ 0 w 43083"/>
                      <a:gd name="T1" fmla="*/ 86 h 21600"/>
                      <a:gd name="T2" fmla="*/ 95 w 43083"/>
                      <a:gd name="T3" fmla="*/ 96 h 21600"/>
                      <a:gd name="T4" fmla="*/ 47 w 43083"/>
                      <a:gd name="T5" fmla="*/ 96 h 21600"/>
                      <a:gd name="T6" fmla="*/ 0 60000 65536"/>
                      <a:gd name="T7" fmla="*/ 0 60000 65536"/>
                      <a:gd name="T8" fmla="*/ 0 60000 65536"/>
                    </a:gdLst>
                    <a:ahLst/>
                    <a:cxnLst>
                      <a:cxn ang="T6">
                        <a:pos x="T0" y="T1"/>
                      </a:cxn>
                      <a:cxn ang="T7">
                        <a:pos x="T2" y="T3"/>
                      </a:cxn>
                      <a:cxn ang="T8">
                        <a:pos x="T4" y="T5"/>
                      </a:cxn>
                    </a:cxnLst>
                    <a:rect l="0" t="0" r="r" b="b"/>
                    <a:pathLst>
                      <a:path w="43083" h="21600" fill="none" extrusionOk="0">
                        <a:moveTo>
                          <a:pt x="0" y="19354"/>
                        </a:moveTo>
                        <a:cubicBezTo>
                          <a:pt x="1150" y="8354"/>
                          <a:pt x="10423" y="-1"/>
                          <a:pt x="21483" y="0"/>
                        </a:cubicBezTo>
                        <a:cubicBezTo>
                          <a:pt x="33412" y="0"/>
                          <a:pt x="43083" y="9670"/>
                          <a:pt x="43083" y="21600"/>
                        </a:cubicBezTo>
                      </a:path>
                      <a:path w="43083" h="21600" stroke="0" extrusionOk="0">
                        <a:moveTo>
                          <a:pt x="0" y="19354"/>
                        </a:moveTo>
                        <a:cubicBezTo>
                          <a:pt x="1150" y="8354"/>
                          <a:pt x="10423" y="-1"/>
                          <a:pt x="21483" y="0"/>
                        </a:cubicBezTo>
                        <a:cubicBezTo>
                          <a:pt x="33412" y="0"/>
                          <a:pt x="43083" y="9670"/>
                          <a:pt x="43083" y="21600"/>
                        </a:cubicBezTo>
                        <a:lnTo>
                          <a:pt x="21483" y="21600"/>
                        </a:lnTo>
                        <a:lnTo>
                          <a:pt x="0" y="19354"/>
                        </a:lnTo>
                        <a:close/>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26" name="Freeform 93"/>
                  <p:cNvSpPr/>
                  <p:nvPr/>
                </p:nvSpPr>
                <p:spPr bwMode="auto">
                  <a:xfrm>
                    <a:off x="2544" y="2400"/>
                    <a:ext cx="1296" cy="576"/>
                  </a:xfrm>
                  <a:custGeom>
                    <a:avLst/>
                    <a:gdLst>
                      <a:gd name="T0" fmla="*/ 0 w 1296"/>
                      <a:gd name="T1" fmla="*/ 384 h 576"/>
                      <a:gd name="T2" fmla="*/ 0 w 1296"/>
                      <a:gd name="T3" fmla="*/ 0 h 576"/>
                      <a:gd name="T4" fmla="*/ 1296 w 1296"/>
                      <a:gd name="T5" fmla="*/ 0 h 576"/>
                      <a:gd name="T6" fmla="*/ 1296 w 1296"/>
                      <a:gd name="T7" fmla="*/ 576 h 5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96" h="576">
                        <a:moveTo>
                          <a:pt x="0" y="384"/>
                        </a:moveTo>
                        <a:lnTo>
                          <a:pt x="0" y="0"/>
                        </a:lnTo>
                        <a:lnTo>
                          <a:pt x="1296" y="0"/>
                        </a:lnTo>
                        <a:lnTo>
                          <a:pt x="1296" y="576"/>
                        </a:lnTo>
                      </a:path>
                    </a:pathLst>
                  </a:custGeom>
                  <a:noFill/>
                  <a:ln w="28575"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27" name="Freeform 94"/>
                  <p:cNvSpPr/>
                  <p:nvPr/>
                </p:nvSpPr>
                <p:spPr bwMode="auto">
                  <a:xfrm>
                    <a:off x="2544" y="3168"/>
                    <a:ext cx="1296" cy="432"/>
                  </a:xfrm>
                  <a:custGeom>
                    <a:avLst/>
                    <a:gdLst>
                      <a:gd name="T0" fmla="*/ 0 w 1296"/>
                      <a:gd name="T1" fmla="*/ 0 h 432"/>
                      <a:gd name="T2" fmla="*/ 0 w 1296"/>
                      <a:gd name="T3" fmla="*/ 432 h 432"/>
                      <a:gd name="T4" fmla="*/ 1296 w 1296"/>
                      <a:gd name="T5" fmla="*/ 432 h 432"/>
                      <a:gd name="T6" fmla="*/ 1296 w 1296"/>
                      <a:gd name="T7" fmla="*/ 0 h 4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96" h="432">
                        <a:moveTo>
                          <a:pt x="0" y="0"/>
                        </a:moveTo>
                        <a:lnTo>
                          <a:pt x="0" y="432"/>
                        </a:lnTo>
                        <a:lnTo>
                          <a:pt x="1296" y="432"/>
                        </a:lnTo>
                        <a:lnTo>
                          <a:pt x="1296" y="0"/>
                        </a:lnTo>
                      </a:path>
                    </a:pathLst>
                  </a:custGeom>
                  <a:noFill/>
                  <a:ln w="28575"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98316" name="Line 95"/>
              <p:cNvSpPr>
                <a:spLocks noChangeShapeType="1"/>
              </p:cNvSpPr>
              <p:nvPr/>
            </p:nvSpPr>
            <p:spPr bwMode="auto">
              <a:xfrm flipH="1">
                <a:off x="3696" y="3408"/>
                <a:ext cx="432" cy="0"/>
              </a:xfrm>
              <a:prstGeom prst="line">
                <a:avLst/>
              </a:prstGeom>
              <a:noFill/>
              <a:ln w="28575">
                <a:solidFill>
                  <a:schemeClr val="hlink"/>
                </a:solidFill>
                <a:rou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17" name="Rectangle 96"/>
              <p:cNvSpPr>
                <a:spLocks noChangeArrowheads="1"/>
              </p:cNvSpPr>
              <p:nvPr/>
            </p:nvSpPr>
            <p:spPr bwMode="auto">
              <a:xfrm>
                <a:off x="3792" y="3072"/>
                <a:ext cx="1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i="1">
                    <a:latin typeface="Times New Roman" panose="02020603050405020304" pitchFamily="18" charset="0"/>
                  </a:rPr>
                  <a:t>I</a:t>
                </a:r>
              </a:p>
            </p:txBody>
          </p:sp>
        </p:grpSp>
        <p:sp>
          <p:nvSpPr>
            <p:cNvPr id="98314" name="Text Box 97"/>
            <p:cNvSpPr txBox="1">
              <a:spLocks noChangeArrowheads="1"/>
            </p:cNvSpPr>
            <p:nvPr/>
          </p:nvSpPr>
          <p:spPr bwMode="auto">
            <a:xfrm>
              <a:off x="3696" y="3552"/>
              <a:ext cx="3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a:latin typeface="Times New Roman" panose="02020603050405020304" pitchFamily="18" charset="0"/>
                </a:rPr>
                <a:t>(4)</a:t>
              </a:r>
            </a:p>
          </p:txBody>
        </p:sp>
      </p:grpSp>
      <p:sp>
        <p:nvSpPr>
          <p:cNvPr id="74850" name="Text Box 98"/>
          <p:cNvSpPr txBox="1">
            <a:spLocks noChangeArrowheads="1"/>
          </p:cNvSpPr>
          <p:nvPr/>
        </p:nvSpPr>
        <p:spPr bwMode="auto">
          <a:xfrm>
            <a:off x="2730500" y="6007100"/>
            <a:ext cx="33543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800" b="1" i="1">
                <a:solidFill>
                  <a:srgbClr val="FFFF00"/>
                </a:solidFill>
                <a:latin typeface="Times New Roman" panose="02020603050405020304" pitchFamily="18" charset="0"/>
              </a:rPr>
              <a:t>LC </a:t>
            </a:r>
            <a:r>
              <a:rPr kumimoji="1" lang="zh-CN" altLang="zh-CN" sz="2800" b="1">
                <a:solidFill>
                  <a:srgbClr val="FFFF00"/>
                </a:solidFill>
                <a:latin typeface="Times New Roman" panose="02020603050405020304" pitchFamily="18" charset="0"/>
              </a:rPr>
              <a:t>回路的振荡过程</a:t>
            </a:r>
            <a:endParaRPr kumimoji="1" lang="zh-CN" altLang="en-US" sz="2800" b="1">
              <a:solidFill>
                <a:srgbClr val="FFFF00"/>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4850"/>
                                        </p:tgtEl>
                                        <p:attrNameLst>
                                          <p:attrName>style.visibility</p:attrName>
                                        </p:attrNameLst>
                                      </p:cBhvr>
                                      <p:to>
                                        <p:strVal val="visible"/>
                                      </p:to>
                                    </p:set>
                                    <p:anim calcmode="lin" valueType="num">
                                      <p:cBhvr additive="base">
                                        <p:cTn id="7" dur="500" fill="hold"/>
                                        <p:tgtEl>
                                          <p:spTgt spid="74850"/>
                                        </p:tgtEl>
                                        <p:attrNameLst>
                                          <p:attrName>ppt_x</p:attrName>
                                        </p:attrNameLst>
                                      </p:cBhvr>
                                      <p:tavLst>
                                        <p:tav tm="0">
                                          <p:val>
                                            <p:strVal val="#ppt_x"/>
                                          </p:val>
                                        </p:tav>
                                        <p:tav tm="100000">
                                          <p:val>
                                            <p:strVal val="#ppt_x"/>
                                          </p:val>
                                        </p:tav>
                                      </p:tavLst>
                                    </p:anim>
                                    <p:anim calcmode="lin" valueType="num">
                                      <p:cBhvr additive="base">
                                        <p:cTn id="8" dur="500" fill="hold"/>
                                        <p:tgtEl>
                                          <p:spTgt spid="748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499"/>
                                          </p:stCondLst>
                                        </p:cTn>
                                        <p:tgtEl>
                                          <p:spTgt spid="7476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7479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74761"/>
                                        </p:tgtEl>
                                        <p:attrNameLst>
                                          <p:attrName>style.visibility</p:attrName>
                                        </p:attrNameLst>
                                      </p:cBhvr>
                                      <p:to>
                                        <p:strVal val="visible"/>
                                      </p:to>
                                    </p:set>
                                    <p:animEffect transition="in" filter="wipe(up)">
                                      <p:cBhvr>
                                        <p:cTn id="21" dur="500"/>
                                        <p:tgtEl>
                                          <p:spTgt spid="7476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499"/>
                                          </p:stCondLst>
                                        </p:cTn>
                                        <p:tgtEl>
                                          <p:spTgt spid="7480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499"/>
                                          </p:stCondLst>
                                        </p:cTn>
                                        <p:tgtEl>
                                          <p:spTgt spid="7483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74756"/>
                                        </p:tgtEl>
                                        <p:attrNameLst>
                                          <p:attrName>style.visibility</p:attrName>
                                        </p:attrNameLst>
                                      </p:cBhvr>
                                      <p:to>
                                        <p:strVal val="visible"/>
                                      </p:to>
                                    </p:set>
                                    <p:animEffect transition="in" filter="wipe(down)">
                                      <p:cBhvr>
                                        <p:cTn id="34" dur="500"/>
                                        <p:tgtEl>
                                          <p:spTgt spid="747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850" grpId="0"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4388" name="Rectangle 4"/>
          <p:cNvSpPr>
            <a:spLocks noChangeArrowheads="1"/>
          </p:cNvSpPr>
          <p:nvPr/>
        </p:nvSpPr>
        <p:spPr bwMode="auto">
          <a:xfrm>
            <a:off x="323850" y="333375"/>
            <a:ext cx="8496300"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1" lang="zh-CN" altLang="en-US" sz="2800" b="1">
                <a:latin typeface="宋体" panose="02010600030101010101" pitchFamily="2" charset="-122"/>
              </a:rPr>
              <a:t>接通</a:t>
            </a:r>
            <a:r>
              <a:rPr kumimoji="1" lang="en-US" altLang="zh-CN" sz="2800" b="1">
                <a:latin typeface="宋体" panose="02010600030101010101" pitchFamily="2" charset="-122"/>
              </a:rPr>
              <a:t>LC</a:t>
            </a:r>
            <a:r>
              <a:rPr kumimoji="1" lang="zh-CN" altLang="en-US" sz="2800" b="1">
                <a:latin typeface="宋体" panose="02010600030101010101" pitchFamily="2" charset="-122"/>
              </a:rPr>
              <a:t>回路后，电容两端电压始终等于自感电动势</a:t>
            </a:r>
          </a:p>
        </p:txBody>
      </p:sp>
      <p:graphicFrame>
        <p:nvGraphicFramePr>
          <p:cNvPr id="144389" name="Object 5"/>
          <p:cNvGraphicFramePr>
            <a:graphicFrameLocks noChangeAspect="1"/>
          </p:cNvGraphicFramePr>
          <p:nvPr/>
        </p:nvGraphicFramePr>
        <p:xfrm>
          <a:off x="1692275" y="925513"/>
          <a:ext cx="2087563" cy="1135062"/>
        </p:xfrm>
        <a:graphic>
          <a:graphicData uri="http://schemas.openxmlformats.org/presentationml/2006/ole">
            <mc:AlternateContent xmlns:mc="http://schemas.openxmlformats.org/markup-compatibility/2006">
              <mc:Choice xmlns:v="urn:schemas-microsoft-com:vml" Requires="v">
                <p:oleObj spid="_x0000_s115731" name="公式" r:id="rId3" imgW="604440" imgH="318240" progId="Equation.3">
                  <p:embed/>
                </p:oleObj>
              </mc:Choice>
              <mc:Fallback>
                <p:oleObj name="公式" r:id="rId3" imgW="604440" imgH="318240" progId="Equation.3">
                  <p:embed/>
                  <p:pic>
                    <p:nvPicPr>
                      <p:cNvPr id="0" name="Object 5" descr="image37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925513"/>
                        <a:ext cx="2087563" cy="1135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390" name="Object 6"/>
          <p:cNvGraphicFramePr>
            <a:graphicFrameLocks noChangeAspect="1"/>
          </p:cNvGraphicFramePr>
          <p:nvPr/>
        </p:nvGraphicFramePr>
        <p:xfrm>
          <a:off x="2644775" y="2508250"/>
          <a:ext cx="2819400" cy="1208088"/>
        </p:xfrm>
        <a:graphic>
          <a:graphicData uri="http://schemas.openxmlformats.org/presentationml/2006/ole">
            <mc:AlternateContent xmlns:mc="http://schemas.openxmlformats.org/markup-compatibility/2006">
              <mc:Choice xmlns:v="urn:schemas-microsoft-com:vml" Requires="v">
                <p:oleObj spid="_x0000_s115732" name="公式" r:id="rId5" imgW="825120" imgH="342720" progId="Equation.3">
                  <p:embed/>
                </p:oleObj>
              </mc:Choice>
              <mc:Fallback>
                <p:oleObj name="公式" r:id="rId5" imgW="825120" imgH="342720" progId="Equation.3">
                  <p:embed/>
                  <p:pic>
                    <p:nvPicPr>
                      <p:cNvPr id="0" name="Object 6" descr="image37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4775" y="2508250"/>
                        <a:ext cx="2819400" cy="1208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4391" name="Rectangle 7"/>
          <p:cNvSpPr>
            <a:spLocks noChangeArrowheads="1"/>
          </p:cNvSpPr>
          <p:nvPr/>
        </p:nvSpPr>
        <p:spPr bwMode="auto">
          <a:xfrm>
            <a:off x="396875" y="1989138"/>
            <a:ext cx="8496300"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1" lang="zh-CN" altLang="en-US" sz="2800" b="1">
                <a:latin typeface="宋体" panose="02010600030101010101" pitchFamily="2" charset="-122"/>
              </a:rPr>
              <a:t>将电流带入：</a:t>
            </a:r>
          </a:p>
        </p:txBody>
      </p:sp>
      <p:graphicFrame>
        <p:nvGraphicFramePr>
          <p:cNvPr id="144392" name="Object 8"/>
          <p:cNvGraphicFramePr>
            <a:graphicFrameLocks noChangeAspect="1"/>
          </p:cNvGraphicFramePr>
          <p:nvPr/>
        </p:nvGraphicFramePr>
        <p:xfrm>
          <a:off x="4643438" y="925513"/>
          <a:ext cx="1317625" cy="1135062"/>
        </p:xfrm>
        <a:graphic>
          <a:graphicData uri="http://schemas.openxmlformats.org/presentationml/2006/ole">
            <mc:AlternateContent xmlns:mc="http://schemas.openxmlformats.org/markup-compatibility/2006">
              <mc:Choice xmlns:v="urn:schemas-microsoft-com:vml" Requires="v">
                <p:oleObj spid="_x0000_s115733" name="公式" r:id="rId7" imgW="375840" imgH="318240" progId="Equation.3">
                  <p:embed/>
                </p:oleObj>
              </mc:Choice>
              <mc:Fallback>
                <p:oleObj name="公式" r:id="rId7" imgW="375840" imgH="318240" progId="Equation.3">
                  <p:embed/>
                  <p:pic>
                    <p:nvPicPr>
                      <p:cNvPr id="0" name="Object 8" descr="image37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3438" y="925513"/>
                        <a:ext cx="1317625" cy="1135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4393" name="Rectangle 9"/>
          <p:cNvSpPr>
            <a:spLocks noChangeArrowheads="1"/>
          </p:cNvSpPr>
          <p:nvPr/>
        </p:nvSpPr>
        <p:spPr bwMode="auto">
          <a:xfrm>
            <a:off x="468313" y="3644900"/>
            <a:ext cx="8496300"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1" lang="zh-CN" altLang="en-US" sz="2800" b="1">
                <a:latin typeface="宋体" panose="02010600030101010101" pitchFamily="2" charset="-122"/>
              </a:rPr>
              <a:t>解为：</a:t>
            </a:r>
          </a:p>
        </p:txBody>
      </p:sp>
      <p:graphicFrame>
        <p:nvGraphicFramePr>
          <p:cNvPr id="144394" name="Object 10"/>
          <p:cNvGraphicFramePr>
            <a:graphicFrameLocks noChangeAspect="1"/>
          </p:cNvGraphicFramePr>
          <p:nvPr/>
        </p:nvGraphicFramePr>
        <p:xfrm>
          <a:off x="1692275" y="3644900"/>
          <a:ext cx="5492750" cy="1281113"/>
        </p:xfrm>
        <a:graphic>
          <a:graphicData uri="http://schemas.openxmlformats.org/presentationml/2006/ole">
            <mc:AlternateContent xmlns:mc="http://schemas.openxmlformats.org/markup-compatibility/2006">
              <mc:Choice xmlns:v="urn:schemas-microsoft-com:vml" Requires="v">
                <p:oleObj spid="_x0000_s115734" name="公式" r:id="rId9" imgW="1617480" imgH="367200" progId="Equation.3">
                  <p:embed/>
                </p:oleObj>
              </mc:Choice>
              <mc:Fallback>
                <p:oleObj name="公式" r:id="rId9" imgW="1617480" imgH="367200" progId="Equation.3">
                  <p:embed/>
                  <p:pic>
                    <p:nvPicPr>
                      <p:cNvPr id="0" name="Object 10" descr="image37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92275" y="3644900"/>
                        <a:ext cx="5492750" cy="1281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4395" name="Rectangle 11"/>
          <p:cNvSpPr>
            <a:spLocks noChangeArrowheads="1"/>
          </p:cNvSpPr>
          <p:nvPr/>
        </p:nvSpPr>
        <p:spPr bwMode="auto">
          <a:xfrm>
            <a:off x="468313" y="4797425"/>
            <a:ext cx="1439862"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1" lang="zh-CN" altLang="en-US" sz="2800" b="1">
                <a:latin typeface="宋体" panose="02010600030101010101" pitchFamily="2" charset="-122"/>
              </a:rPr>
              <a:t>周期：</a:t>
            </a:r>
          </a:p>
        </p:txBody>
      </p:sp>
      <p:graphicFrame>
        <p:nvGraphicFramePr>
          <p:cNvPr id="144396" name="Object 12"/>
          <p:cNvGraphicFramePr>
            <a:graphicFrameLocks noChangeAspect="1"/>
          </p:cNvGraphicFramePr>
          <p:nvPr/>
        </p:nvGraphicFramePr>
        <p:xfrm>
          <a:off x="971550" y="5229225"/>
          <a:ext cx="3295650" cy="1133475"/>
        </p:xfrm>
        <a:graphic>
          <a:graphicData uri="http://schemas.openxmlformats.org/presentationml/2006/ole">
            <mc:AlternateContent xmlns:mc="http://schemas.openxmlformats.org/markup-compatibility/2006">
              <mc:Choice xmlns:v="urn:schemas-microsoft-com:vml" Requires="v">
                <p:oleObj spid="_x0000_s115735" name="公式" r:id="rId11" imgW="964080" imgH="318240" progId="Equation.3">
                  <p:embed/>
                </p:oleObj>
              </mc:Choice>
              <mc:Fallback>
                <p:oleObj name="公式" r:id="rId11" imgW="964080" imgH="318240" progId="Equation.3">
                  <p:embed/>
                  <p:pic>
                    <p:nvPicPr>
                      <p:cNvPr id="0" name="Object 12" descr="image37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1550" y="5229225"/>
                        <a:ext cx="3295650" cy="1133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4397" name="Rectangle 13"/>
          <p:cNvSpPr>
            <a:spLocks noChangeArrowheads="1"/>
          </p:cNvSpPr>
          <p:nvPr/>
        </p:nvSpPr>
        <p:spPr bwMode="auto">
          <a:xfrm>
            <a:off x="4427538" y="4797425"/>
            <a:ext cx="1439862"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1" lang="zh-CN" altLang="en-US" sz="2800" b="1">
                <a:latin typeface="宋体" panose="02010600030101010101" pitchFamily="2" charset="-122"/>
              </a:rPr>
              <a:t>频率：</a:t>
            </a:r>
          </a:p>
        </p:txBody>
      </p:sp>
      <p:graphicFrame>
        <p:nvGraphicFramePr>
          <p:cNvPr id="144398" name="Object 14"/>
          <p:cNvGraphicFramePr>
            <a:graphicFrameLocks noChangeAspect="1"/>
          </p:cNvGraphicFramePr>
          <p:nvPr/>
        </p:nvGraphicFramePr>
        <p:xfrm>
          <a:off x="5059363" y="5157788"/>
          <a:ext cx="3113087" cy="1206500"/>
        </p:xfrm>
        <a:graphic>
          <a:graphicData uri="http://schemas.openxmlformats.org/presentationml/2006/ole">
            <mc:AlternateContent xmlns:mc="http://schemas.openxmlformats.org/markup-compatibility/2006">
              <mc:Choice xmlns:v="urn:schemas-microsoft-com:vml" Requires="v">
                <p:oleObj spid="_x0000_s115736" name="公式" r:id="rId13" imgW="906840" imgH="342720" progId="Equation.3">
                  <p:embed/>
                </p:oleObj>
              </mc:Choice>
              <mc:Fallback>
                <p:oleObj name="公式" r:id="rId13" imgW="906840" imgH="342720" progId="Equation.3">
                  <p:embed/>
                  <p:pic>
                    <p:nvPicPr>
                      <p:cNvPr id="0" name="Object 14" descr="image37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59363" y="5157788"/>
                        <a:ext cx="3113087" cy="1206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44388"/>
                                        </p:tgtEl>
                                        <p:attrNameLst>
                                          <p:attrName>style.visibility</p:attrName>
                                        </p:attrNameLst>
                                      </p:cBhvr>
                                      <p:to>
                                        <p:strVal val="visible"/>
                                      </p:to>
                                    </p:set>
                                    <p:animEffect transition="in" filter="box(out)">
                                      <p:cBhvr>
                                        <p:cTn id="7" dur="500"/>
                                        <p:tgtEl>
                                          <p:spTgt spid="14438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4389"/>
                                        </p:tgtEl>
                                        <p:attrNameLst>
                                          <p:attrName>style.visibility</p:attrName>
                                        </p:attrNameLst>
                                      </p:cBhvr>
                                      <p:to>
                                        <p:strVal val="visible"/>
                                      </p:to>
                                    </p:set>
                                    <p:animEffect transition="in" filter="blinds(horizontal)">
                                      <p:cBhvr>
                                        <p:cTn id="12" dur="500"/>
                                        <p:tgtEl>
                                          <p:spTgt spid="14438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44392"/>
                                        </p:tgtEl>
                                        <p:attrNameLst>
                                          <p:attrName>style.visibility</p:attrName>
                                        </p:attrNameLst>
                                      </p:cBhvr>
                                      <p:to>
                                        <p:strVal val="visible"/>
                                      </p:to>
                                    </p:set>
                                    <p:animEffect transition="in" filter="blinds(horizontal)">
                                      <p:cBhvr>
                                        <p:cTn id="17" dur="500"/>
                                        <p:tgtEl>
                                          <p:spTgt spid="144392"/>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144391"/>
                                        </p:tgtEl>
                                        <p:attrNameLst>
                                          <p:attrName>style.visibility</p:attrName>
                                        </p:attrNameLst>
                                      </p:cBhvr>
                                      <p:to>
                                        <p:strVal val="visible"/>
                                      </p:to>
                                    </p:set>
                                    <p:animEffect transition="in" filter="box(out)">
                                      <p:cBhvr>
                                        <p:cTn id="22" dur="500"/>
                                        <p:tgtEl>
                                          <p:spTgt spid="14439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44390"/>
                                        </p:tgtEl>
                                        <p:attrNameLst>
                                          <p:attrName>style.visibility</p:attrName>
                                        </p:attrNameLst>
                                      </p:cBhvr>
                                      <p:to>
                                        <p:strVal val="visible"/>
                                      </p:to>
                                    </p:set>
                                    <p:animEffect transition="in" filter="blinds(horizontal)">
                                      <p:cBhvr>
                                        <p:cTn id="27" dur="500"/>
                                        <p:tgtEl>
                                          <p:spTgt spid="144390"/>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144393"/>
                                        </p:tgtEl>
                                        <p:attrNameLst>
                                          <p:attrName>style.visibility</p:attrName>
                                        </p:attrNameLst>
                                      </p:cBhvr>
                                      <p:to>
                                        <p:strVal val="visible"/>
                                      </p:to>
                                    </p:set>
                                    <p:animEffect transition="in" filter="box(out)">
                                      <p:cBhvr>
                                        <p:cTn id="32" dur="500"/>
                                        <p:tgtEl>
                                          <p:spTgt spid="14439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44394"/>
                                        </p:tgtEl>
                                        <p:attrNameLst>
                                          <p:attrName>style.visibility</p:attrName>
                                        </p:attrNameLst>
                                      </p:cBhvr>
                                      <p:to>
                                        <p:strVal val="visible"/>
                                      </p:to>
                                    </p:set>
                                    <p:animEffect transition="in" filter="blinds(horizontal)">
                                      <p:cBhvr>
                                        <p:cTn id="37" dur="500"/>
                                        <p:tgtEl>
                                          <p:spTgt spid="144394"/>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144395"/>
                                        </p:tgtEl>
                                        <p:attrNameLst>
                                          <p:attrName>style.visibility</p:attrName>
                                        </p:attrNameLst>
                                      </p:cBhvr>
                                      <p:to>
                                        <p:strVal val="visible"/>
                                      </p:to>
                                    </p:set>
                                    <p:animEffect transition="in" filter="box(out)">
                                      <p:cBhvr>
                                        <p:cTn id="42" dur="500"/>
                                        <p:tgtEl>
                                          <p:spTgt spid="14439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44396"/>
                                        </p:tgtEl>
                                        <p:attrNameLst>
                                          <p:attrName>style.visibility</p:attrName>
                                        </p:attrNameLst>
                                      </p:cBhvr>
                                      <p:to>
                                        <p:strVal val="visible"/>
                                      </p:to>
                                    </p:set>
                                    <p:animEffect transition="in" filter="blinds(horizontal)">
                                      <p:cBhvr>
                                        <p:cTn id="47" dur="500"/>
                                        <p:tgtEl>
                                          <p:spTgt spid="144396"/>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32" fill="hold" grpId="0" nodeType="clickEffect">
                                  <p:stCondLst>
                                    <p:cond delay="0"/>
                                  </p:stCondLst>
                                  <p:childTnLst>
                                    <p:set>
                                      <p:cBhvr>
                                        <p:cTn id="51" dur="1" fill="hold">
                                          <p:stCondLst>
                                            <p:cond delay="0"/>
                                          </p:stCondLst>
                                        </p:cTn>
                                        <p:tgtEl>
                                          <p:spTgt spid="144397"/>
                                        </p:tgtEl>
                                        <p:attrNameLst>
                                          <p:attrName>style.visibility</p:attrName>
                                        </p:attrNameLst>
                                      </p:cBhvr>
                                      <p:to>
                                        <p:strVal val="visible"/>
                                      </p:to>
                                    </p:set>
                                    <p:animEffect transition="in" filter="box(out)">
                                      <p:cBhvr>
                                        <p:cTn id="52" dur="500"/>
                                        <p:tgtEl>
                                          <p:spTgt spid="144397"/>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144398"/>
                                        </p:tgtEl>
                                        <p:attrNameLst>
                                          <p:attrName>style.visibility</p:attrName>
                                        </p:attrNameLst>
                                      </p:cBhvr>
                                      <p:to>
                                        <p:strVal val="visible"/>
                                      </p:to>
                                    </p:set>
                                    <p:animEffect transition="in" filter="blinds(horizontal)">
                                      <p:cBhvr>
                                        <p:cTn id="57" dur="500"/>
                                        <p:tgtEl>
                                          <p:spTgt spid="1443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8" grpId="0" autoUpdateAnimBg="0"/>
      <p:bldP spid="144391" grpId="0" autoUpdateAnimBg="0"/>
      <p:bldP spid="144393" grpId="0" autoUpdateAnimBg="0"/>
      <p:bldP spid="144395" grpId="0" autoUpdateAnimBg="0"/>
      <p:bldP spid="144397" grpId="0"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91492" name="Rectangle 4"/>
          <p:cNvSpPr>
            <a:spLocks noChangeArrowheads="1"/>
          </p:cNvSpPr>
          <p:nvPr/>
        </p:nvSpPr>
        <p:spPr bwMode="auto">
          <a:xfrm>
            <a:off x="323850" y="333375"/>
            <a:ext cx="8496300"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1" lang="en-US" altLang="zh-CN" sz="2800" b="1">
                <a:latin typeface="宋体" panose="02010600030101010101" pitchFamily="2" charset="-122"/>
              </a:rPr>
              <a:t>LC</a:t>
            </a:r>
            <a:r>
              <a:rPr kumimoji="1" lang="zh-CN" altLang="en-US" sz="2800" b="1">
                <a:latin typeface="宋体" panose="02010600030101010101" pitchFamily="2" charset="-122"/>
              </a:rPr>
              <a:t>振荡回路中电能的变化规律：</a:t>
            </a:r>
          </a:p>
        </p:txBody>
      </p:sp>
      <p:graphicFrame>
        <p:nvGraphicFramePr>
          <p:cNvPr id="191493" name="Object 5"/>
          <p:cNvGraphicFramePr>
            <a:graphicFrameLocks noChangeAspect="1"/>
          </p:cNvGraphicFramePr>
          <p:nvPr/>
        </p:nvGraphicFramePr>
        <p:xfrm>
          <a:off x="2195513" y="981075"/>
          <a:ext cx="4535487" cy="1116013"/>
        </p:xfrm>
        <a:graphic>
          <a:graphicData uri="http://schemas.openxmlformats.org/presentationml/2006/ole">
            <mc:AlternateContent xmlns:mc="http://schemas.openxmlformats.org/markup-compatibility/2006">
              <mc:Choice xmlns:v="urn:schemas-microsoft-com:vml" Requires="v">
                <p:oleObj spid="_x0000_s119827" name="Equation" r:id="rId3" imgW="40843200" imgH="10058400" progId="">
                  <p:embed/>
                </p:oleObj>
              </mc:Choice>
              <mc:Fallback>
                <p:oleObj name="Equation" r:id="rId3" imgW="40843200" imgH="10058400" progId="">
                  <p:embed/>
                  <p:pic>
                    <p:nvPicPr>
                      <p:cNvPr id="0" name="Object 5" descr="image37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513" y="981075"/>
                        <a:ext cx="4535487" cy="1116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1494" name="Rectangle 6"/>
          <p:cNvSpPr>
            <a:spLocks noChangeArrowheads="1"/>
          </p:cNvSpPr>
          <p:nvPr/>
        </p:nvSpPr>
        <p:spPr bwMode="auto">
          <a:xfrm>
            <a:off x="395288" y="2060575"/>
            <a:ext cx="8496300"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1" lang="en-US" altLang="zh-CN" sz="2800" b="1">
                <a:latin typeface="宋体" panose="02010600030101010101" pitchFamily="2" charset="-122"/>
              </a:rPr>
              <a:t>LC</a:t>
            </a:r>
            <a:r>
              <a:rPr kumimoji="1" lang="zh-CN" altLang="en-US" sz="2800" b="1">
                <a:latin typeface="宋体" panose="02010600030101010101" pitchFamily="2" charset="-122"/>
              </a:rPr>
              <a:t>振荡回路中磁能的变化规律：</a:t>
            </a:r>
          </a:p>
        </p:txBody>
      </p:sp>
      <p:graphicFrame>
        <p:nvGraphicFramePr>
          <p:cNvPr id="191495" name="Object 7"/>
          <p:cNvGraphicFramePr>
            <a:graphicFrameLocks noChangeAspect="1"/>
          </p:cNvGraphicFramePr>
          <p:nvPr/>
        </p:nvGraphicFramePr>
        <p:xfrm>
          <a:off x="2051050" y="2708275"/>
          <a:ext cx="1928813" cy="1047750"/>
        </p:xfrm>
        <a:graphic>
          <a:graphicData uri="http://schemas.openxmlformats.org/presentationml/2006/ole">
            <mc:AlternateContent xmlns:mc="http://schemas.openxmlformats.org/markup-compatibility/2006">
              <mc:Choice xmlns:v="urn:schemas-microsoft-com:vml" Requires="v">
                <p:oleObj spid="_x0000_s119828" name="Equation" r:id="rId5" imgW="17373600" imgH="9448800" progId="">
                  <p:embed/>
                </p:oleObj>
              </mc:Choice>
              <mc:Fallback>
                <p:oleObj name="Equation" r:id="rId5" imgW="17373600" imgH="9448800" progId="">
                  <p:embed/>
                  <p:pic>
                    <p:nvPicPr>
                      <p:cNvPr id="0" name="Object 7" descr="image37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1050" y="2708275"/>
                        <a:ext cx="1928813" cy="1047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1496" name="Object 8"/>
          <p:cNvGraphicFramePr>
            <a:graphicFrameLocks noChangeAspect="1"/>
          </p:cNvGraphicFramePr>
          <p:nvPr/>
        </p:nvGraphicFramePr>
        <p:xfrm>
          <a:off x="4427538" y="2781300"/>
          <a:ext cx="4032250" cy="992188"/>
        </p:xfrm>
        <a:graphic>
          <a:graphicData uri="http://schemas.openxmlformats.org/presentationml/2006/ole">
            <mc:AlternateContent xmlns:mc="http://schemas.openxmlformats.org/markup-compatibility/2006">
              <mc:Choice xmlns:v="urn:schemas-microsoft-com:vml" Requires="v">
                <p:oleObj spid="_x0000_s119829" name="Equation" r:id="rId7" imgW="38404800" imgH="9448800" progId="">
                  <p:embed/>
                </p:oleObj>
              </mc:Choice>
              <mc:Fallback>
                <p:oleObj name="Equation" r:id="rId7" imgW="38404800" imgH="9448800" progId="">
                  <p:embed/>
                  <p:pic>
                    <p:nvPicPr>
                      <p:cNvPr id="0" name="Object 8" descr="image38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7538" y="2781300"/>
                        <a:ext cx="4032250" cy="992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1497" name="Object 9"/>
          <p:cNvGraphicFramePr>
            <a:graphicFrameLocks noChangeAspect="1"/>
          </p:cNvGraphicFramePr>
          <p:nvPr/>
        </p:nvGraphicFramePr>
        <p:xfrm>
          <a:off x="900113" y="3644900"/>
          <a:ext cx="4398962" cy="1047750"/>
        </p:xfrm>
        <a:graphic>
          <a:graphicData uri="http://schemas.openxmlformats.org/presentationml/2006/ole">
            <mc:AlternateContent xmlns:mc="http://schemas.openxmlformats.org/markup-compatibility/2006">
              <mc:Choice xmlns:v="urn:schemas-microsoft-com:vml" Requires="v">
                <p:oleObj spid="_x0000_s119830" name="Equation" r:id="rId9" imgW="39624000" imgH="9448800" progId="">
                  <p:embed/>
                </p:oleObj>
              </mc:Choice>
              <mc:Fallback>
                <p:oleObj name="Equation" r:id="rId9" imgW="39624000" imgH="9448800" progId="">
                  <p:embed/>
                  <p:pic>
                    <p:nvPicPr>
                      <p:cNvPr id="0" name="Object 9" descr="image38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0113" y="3644900"/>
                        <a:ext cx="4398962" cy="1047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1498" name="Object 10"/>
          <p:cNvGraphicFramePr>
            <a:graphicFrameLocks noChangeAspect="1"/>
          </p:cNvGraphicFramePr>
          <p:nvPr/>
        </p:nvGraphicFramePr>
        <p:xfrm>
          <a:off x="5292725" y="3644900"/>
          <a:ext cx="2879725" cy="1066800"/>
        </p:xfrm>
        <a:graphic>
          <a:graphicData uri="http://schemas.openxmlformats.org/presentationml/2006/ole">
            <mc:AlternateContent xmlns:mc="http://schemas.openxmlformats.org/markup-compatibility/2006">
              <mc:Choice xmlns:v="urn:schemas-microsoft-com:vml" Requires="v">
                <p:oleObj spid="_x0000_s119831" name="Equation" r:id="rId11" imgW="27127200" imgH="10058400" progId="">
                  <p:embed/>
                </p:oleObj>
              </mc:Choice>
              <mc:Fallback>
                <p:oleObj name="Equation" r:id="rId11" imgW="27127200" imgH="10058400" progId="">
                  <p:embed/>
                  <p:pic>
                    <p:nvPicPr>
                      <p:cNvPr id="0" name="Object 10" descr="image38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92725" y="3644900"/>
                        <a:ext cx="2879725" cy="1066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1499" name="Object 11"/>
          <p:cNvGraphicFramePr>
            <a:graphicFrameLocks noChangeAspect="1"/>
          </p:cNvGraphicFramePr>
          <p:nvPr/>
        </p:nvGraphicFramePr>
        <p:xfrm>
          <a:off x="2484438" y="5445125"/>
          <a:ext cx="3148012" cy="1116013"/>
        </p:xfrm>
        <a:graphic>
          <a:graphicData uri="http://schemas.openxmlformats.org/presentationml/2006/ole">
            <mc:AlternateContent xmlns:mc="http://schemas.openxmlformats.org/markup-compatibility/2006">
              <mc:Choice xmlns:v="urn:schemas-microsoft-com:vml" Requires="v">
                <p:oleObj spid="_x0000_s119832" name="Equation" r:id="rId13" imgW="28346400" imgH="10058400" progId="">
                  <p:embed/>
                </p:oleObj>
              </mc:Choice>
              <mc:Fallback>
                <p:oleObj name="Equation" r:id="rId13" imgW="28346400" imgH="10058400" progId="">
                  <p:embed/>
                  <p:pic>
                    <p:nvPicPr>
                      <p:cNvPr id="0" name="Object 11" descr="image38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84438" y="5445125"/>
                        <a:ext cx="3148012" cy="1116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1500" name="Rectangle 12"/>
          <p:cNvSpPr>
            <a:spLocks noChangeArrowheads="1"/>
          </p:cNvSpPr>
          <p:nvPr/>
        </p:nvSpPr>
        <p:spPr bwMode="auto">
          <a:xfrm>
            <a:off x="250825" y="4797425"/>
            <a:ext cx="8496300"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1" lang="en-US" altLang="zh-CN" sz="2800" b="1">
                <a:latin typeface="宋体" panose="02010600030101010101" pitchFamily="2" charset="-122"/>
              </a:rPr>
              <a:t>LC</a:t>
            </a:r>
            <a:r>
              <a:rPr kumimoji="1" lang="zh-CN" altLang="en-US" sz="2800" b="1">
                <a:latin typeface="宋体" panose="02010600030101010101" pitchFamily="2" charset="-122"/>
              </a:rPr>
              <a:t>振荡回路中的总能量：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91492"/>
                                        </p:tgtEl>
                                        <p:attrNameLst>
                                          <p:attrName>style.visibility</p:attrName>
                                        </p:attrNameLst>
                                      </p:cBhvr>
                                      <p:to>
                                        <p:strVal val="visible"/>
                                      </p:to>
                                    </p:set>
                                    <p:animEffect transition="in" filter="box(out)">
                                      <p:cBhvr>
                                        <p:cTn id="7" dur="500"/>
                                        <p:tgtEl>
                                          <p:spTgt spid="19149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91493"/>
                                        </p:tgtEl>
                                        <p:attrNameLst>
                                          <p:attrName>style.visibility</p:attrName>
                                        </p:attrNameLst>
                                      </p:cBhvr>
                                      <p:to>
                                        <p:strVal val="visible"/>
                                      </p:to>
                                    </p:set>
                                    <p:animEffect transition="in" filter="box(in)">
                                      <p:cBhvr>
                                        <p:cTn id="12" dur="500"/>
                                        <p:tgtEl>
                                          <p:spTgt spid="19149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91494"/>
                                        </p:tgtEl>
                                        <p:attrNameLst>
                                          <p:attrName>style.visibility</p:attrName>
                                        </p:attrNameLst>
                                      </p:cBhvr>
                                      <p:to>
                                        <p:strVal val="visible"/>
                                      </p:to>
                                    </p:set>
                                    <p:animEffect transition="in" filter="box(out)">
                                      <p:cBhvr>
                                        <p:cTn id="17" dur="500"/>
                                        <p:tgtEl>
                                          <p:spTgt spid="191494"/>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91495"/>
                                        </p:tgtEl>
                                        <p:attrNameLst>
                                          <p:attrName>style.visibility</p:attrName>
                                        </p:attrNameLst>
                                      </p:cBhvr>
                                      <p:to>
                                        <p:strVal val="visible"/>
                                      </p:to>
                                    </p:set>
                                    <p:animEffect transition="in" filter="box(in)">
                                      <p:cBhvr>
                                        <p:cTn id="22" dur="500"/>
                                        <p:tgtEl>
                                          <p:spTgt spid="191495"/>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191496"/>
                                        </p:tgtEl>
                                        <p:attrNameLst>
                                          <p:attrName>style.visibility</p:attrName>
                                        </p:attrNameLst>
                                      </p:cBhvr>
                                      <p:to>
                                        <p:strVal val="visible"/>
                                      </p:to>
                                    </p:set>
                                    <p:animEffect transition="in" filter="box(in)">
                                      <p:cBhvr>
                                        <p:cTn id="27" dur="500"/>
                                        <p:tgtEl>
                                          <p:spTgt spid="191496"/>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191497"/>
                                        </p:tgtEl>
                                        <p:attrNameLst>
                                          <p:attrName>style.visibility</p:attrName>
                                        </p:attrNameLst>
                                      </p:cBhvr>
                                      <p:to>
                                        <p:strVal val="visible"/>
                                      </p:to>
                                    </p:set>
                                    <p:animEffect transition="in" filter="box(in)">
                                      <p:cBhvr>
                                        <p:cTn id="32" dur="500"/>
                                        <p:tgtEl>
                                          <p:spTgt spid="191497"/>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191498"/>
                                        </p:tgtEl>
                                        <p:attrNameLst>
                                          <p:attrName>style.visibility</p:attrName>
                                        </p:attrNameLst>
                                      </p:cBhvr>
                                      <p:to>
                                        <p:strVal val="visible"/>
                                      </p:to>
                                    </p:set>
                                    <p:animEffect transition="in" filter="box(in)">
                                      <p:cBhvr>
                                        <p:cTn id="37" dur="500"/>
                                        <p:tgtEl>
                                          <p:spTgt spid="191498"/>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191500"/>
                                        </p:tgtEl>
                                        <p:attrNameLst>
                                          <p:attrName>style.visibility</p:attrName>
                                        </p:attrNameLst>
                                      </p:cBhvr>
                                      <p:to>
                                        <p:strVal val="visible"/>
                                      </p:to>
                                    </p:set>
                                    <p:animEffect transition="in" filter="box(out)">
                                      <p:cBhvr>
                                        <p:cTn id="42" dur="500"/>
                                        <p:tgtEl>
                                          <p:spTgt spid="191500"/>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191499"/>
                                        </p:tgtEl>
                                        <p:attrNameLst>
                                          <p:attrName>style.visibility</p:attrName>
                                        </p:attrNameLst>
                                      </p:cBhvr>
                                      <p:to>
                                        <p:strVal val="visible"/>
                                      </p:to>
                                    </p:set>
                                    <p:animEffect transition="in" filter="box(in)">
                                      <p:cBhvr>
                                        <p:cTn id="47" dur="500"/>
                                        <p:tgtEl>
                                          <p:spTgt spid="1914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2" grpId="0" autoUpdateAnimBg="0"/>
      <p:bldP spid="191494" grpId="0" autoUpdateAnimBg="0"/>
      <p:bldP spid="191500" grpId="0"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1378" name="Text Box 4"/>
          <p:cNvSpPr txBox="1">
            <a:spLocks noChangeArrowheads="1"/>
          </p:cNvSpPr>
          <p:nvPr/>
        </p:nvSpPr>
        <p:spPr bwMode="auto">
          <a:xfrm>
            <a:off x="468313" y="188640"/>
            <a:ext cx="41751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600" b="1">
                <a:latin typeface="黑体" panose="02010609060101010101" pitchFamily="49" charset="-122"/>
                <a:ea typeface="黑体" panose="02010609060101010101" pitchFamily="49" charset="-122"/>
                <a:cs typeface="Times New Roman" panose="02020603050405020304" pitchFamily="18" charset="0"/>
              </a:rPr>
              <a:t>8-6-3  </a:t>
            </a:r>
            <a:r>
              <a:rPr kumimoji="1" lang="zh-CN" altLang="en-US" sz="3600" b="1">
                <a:latin typeface="黑体" panose="02010609060101010101" pitchFamily="49" charset="-122"/>
                <a:ea typeface="黑体" panose="02010609060101010101" pitchFamily="49" charset="-122"/>
                <a:cs typeface="Times New Roman" panose="02020603050405020304" pitchFamily="18" charset="0"/>
              </a:rPr>
              <a:t>电磁波 </a:t>
            </a:r>
          </a:p>
        </p:txBody>
      </p:sp>
      <p:sp>
        <p:nvSpPr>
          <p:cNvPr id="48" name="Text Box 4"/>
          <p:cNvSpPr txBox="1">
            <a:spLocks noChangeArrowheads="1"/>
          </p:cNvSpPr>
          <p:nvPr/>
        </p:nvSpPr>
        <p:spPr bwMode="auto">
          <a:xfrm>
            <a:off x="611188" y="908720"/>
            <a:ext cx="54006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200" b="1">
                <a:solidFill>
                  <a:srgbClr val="FFFF00"/>
                </a:solidFill>
                <a:ea typeface="黑体" panose="02010609060101010101" pitchFamily="49" charset="-122"/>
              </a:rPr>
              <a:t>平面电磁波的主要性质：</a:t>
            </a:r>
          </a:p>
        </p:txBody>
      </p:sp>
      <p:grpSp>
        <p:nvGrpSpPr>
          <p:cNvPr id="49" name="Group 39"/>
          <p:cNvGrpSpPr/>
          <p:nvPr/>
        </p:nvGrpSpPr>
        <p:grpSpPr bwMode="auto">
          <a:xfrm>
            <a:off x="539750" y="3861048"/>
            <a:ext cx="8135938" cy="1073150"/>
            <a:chOff x="340" y="799"/>
            <a:chExt cx="5125" cy="676"/>
          </a:xfrm>
        </p:grpSpPr>
        <p:sp>
          <p:nvSpPr>
            <p:cNvPr id="50" name="Text Box 5"/>
            <p:cNvSpPr txBox="1">
              <a:spLocks noChangeArrowheads="1"/>
            </p:cNvSpPr>
            <p:nvPr/>
          </p:nvSpPr>
          <p:spPr bwMode="auto">
            <a:xfrm>
              <a:off x="340" y="799"/>
              <a:ext cx="5125" cy="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5000"/>
                </a:lnSpc>
                <a:spcBef>
                  <a:spcPct val="50000"/>
                </a:spcBef>
              </a:pPr>
              <a:r>
                <a:rPr lang="zh-CN" altLang="en-US" sz="2800" b="1"/>
                <a:t>（</a:t>
              </a:r>
              <a:r>
                <a:rPr lang="en-US" altLang="zh-CN" sz="2800" b="1"/>
                <a:t>1</a:t>
              </a:r>
              <a:r>
                <a:rPr lang="zh-CN" altLang="en-US" sz="2800" b="1"/>
                <a:t>）电磁波是横波。电矢量    与磁矢量    相互垂直，         的方向为电磁波的传播方向。</a:t>
              </a:r>
            </a:p>
          </p:txBody>
        </p:sp>
        <p:graphicFrame>
          <p:nvGraphicFramePr>
            <p:cNvPr id="51" name="Object 25"/>
            <p:cNvGraphicFramePr>
              <a:graphicFrameLocks noChangeAspect="1"/>
            </p:cNvGraphicFramePr>
            <p:nvPr/>
          </p:nvGraphicFramePr>
          <p:xfrm>
            <a:off x="3243" y="845"/>
            <a:ext cx="230" cy="287"/>
          </p:xfrm>
          <a:graphic>
            <a:graphicData uri="http://schemas.openxmlformats.org/presentationml/2006/ole">
              <mc:AlternateContent xmlns:mc="http://schemas.openxmlformats.org/markup-compatibility/2006">
                <mc:Choice xmlns:v="urn:schemas-microsoft-com:vml" Requires="v">
                  <p:oleObj spid="_x0000_s120851" name="公式" r:id="rId3" imgW="114480" imgH="146880" progId="Equation.3">
                    <p:embed/>
                  </p:oleObj>
                </mc:Choice>
                <mc:Fallback>
                  <p:oleObj name="公式" r:id="rId3" imgW="114480" imgH="146880" progId="Equation.3">
                    <p:embed/>
                    <p:pic>
                      <p:nvPicPr>
                        <p:cNvPr id="0" name="Picture 6" descr="image38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3" y="845"/>
                          <a:ext cx="230" cy="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 name="Object 30"/>
            <p:cNvGraphicFramePr>
              <a:graphicFrameLocks noChangeAspect="1"/>
            </p:cNvGraphicFramePr>
            <p:nvPr/>
          </p:nvGraphicFramePr>
          <p:xfrm>
            <a:off x="4377" y="845"/>
            <a:ext cx="254" cy="272"/>
          </p:xfrm>
          <a:graphic>
            <a:graphicData uri="http://schemas.openxmlformats.org/presentationml/2006/ole">
              <mc:AlternateContent xmlns:mc="http://schemas.openxmlformats.org/markup-compatibility/2006">
                <mc:Choice xmlns:v="urn:schemas-microsoft-com:vml" Requires="v">
                  <p:oleObj spid="_x0000_s120852" name="公式" r:id="rId5" imgW="138960" imgH="146880" progId="Equation.3">
                    <p:embed/>
                  </p:oleObj>
                </mc:Choice>
                <mc:Fallback>
                  <p:oleObj name="公式" r:id="rId5" imgW="138960" imgH="146880" progId="Equation.3">
                    <p:embed/>
                    <p:pic>
                      <p:nvPicPr>
                        <p:cNvPr id="0" name="Picture 5" descr="image38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77" y="845"/>
                          <a:ext cx="254" cy="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 name="Object 31"/>
            <p:cNvGraphicFramePr>
              <a:graphicFrameLocks noChangeAspect="1"/>
            </p:cNvGraphicFramePr>
            <p:nvPr/>
          </p:nvGraphicFramePr>
          <p:xfrm>
            <a:off x="757" y="1135"/>
            <a:ext cx="672" cy="315"/>
          </p:xfrm>
          <a:graphic>
            <a:graphicData uri="http://schemas.openxmlformats.org/presentationml/2006/ole">
              <mc:AlternateContent xmlns:mc="http://schemas.openxmlformats.org/markup-compatibility/2006">
                <mc:Choice xmlns:v="urn:schemas-microsoft-com:vml" Requires="v">
                  <p:oleObj spid="_x0000_s120853" name="公式" r:id="rId7" imgW="334800" imgH="146880" progId="Equation.3">
                    <p:embed/>
                  </p:oleObj>
                </mc:Choice>
                <mc:Fallback>
                  <p:oleObj name="公式" r:id="rId7" imgW="334800" imgH="146880" progId="Equation.3">
                    <p:embed/>
                    <p:pic>
                      <p:nvPicPr>
                        <p:cNvPr id="0" name="Picture 4" descr="image38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7" y="1135"/>
                          <a:ext cx="672" cy="3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4" name="Group 40"/>
          <p:cNvGrpSpPr/>
          <p:nvPr/>
        </p:nvGrpSpPr>
        <p:grpSpPr bwMode="auto">
          <a:xfrm>
            <a:off x="539824" y="4941168"/>
            <a:ext cx="7848600" cy="582613"/>
            <a:chOff x="385" y="3118"/>
            <a:chExt cx="4944" cy="367"/>
          </a:xfrm>
        </p:grpSpPr>
        <p:sp>
          <p:nvSpPr>
            <p:cNvPr id="55" name="Text Box 33"/>
            <p:cNvSpPr txBox="1">
              <a:spLocks noChangeArrowheads="1"/>
            </p:cNvSpPr>
            <p:nvPr/>
          </p:nvSpPr>
          <p:spPr bwMode="auto">
            <a:xfrm>
              <a:off x="385" y="3118"/>
              <a:ext cx="4944" cy="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5000"/>
                </a:lnSpc>
                <a:spcBef>
                  <a:spcPct val="50000"/>
                </a:spcBef>
              </a:pPr>
              <a:r>
                <a:rPr lang="zh-CN" altLang="en-US" sz="2800" b="1" dirty="0"/>
                <a:t>（</a:t>
              </a:r>
              <a:r>
                <a:rPr lang="en-US" altLang="zh-CN" sz="2800" b="1" dirty="0"/>
                <a:t>2</a:t>
              </a:r>
              <a:r>
                <a:rPr lang="zh-CN" altLang="en-US" sz="2800" b="1" dirty="0"/>
                <a:t>）电矢量     与磁矢量     的振动相位相同。</a:t>
              </a:r>
            </a:p>
          </p:txBody>
        </p:sp>
        <p:graphicFrame>
          <p:nvGraphicFramePr>
            <p:cNvPr id="56" name="Object 34"/>
            <p:cNvGraphicFramePr>
              <a:graphicFrameLocks noChangeAspect="1"/>
            </p:cNvGraphicFramePr>
            <p:nvPr/>
          </p:nvGraphicFramePr>
          <p:xfrm>
            <a:off x="1746" y="3152"/>
            <a:ext cx="230" cy="287"/>
          </p:xfrm>
          <a:graphic>
            <a:graphicData uri="http://schemas.openxmlformats.org/presentationml/2006/ole">
              <mc:AlternateContent xmlns:mc="http://schemas.openxmlformats.org/markup-compatibility/2006">
                <mc:Choice xmlns:v="urn:schemas-microsoft-com:vml" Requires="v">
                  <p:oleObj spid="_x0000_s120854" name="公式" r:id="rId9" imgW="114480" imgH="146880" progId="Equation.3">
                    <p:embed/>
                  </p:oleObj>
                </mc:Choice>
                <mc:Fallback>
                  <p:oleObj name="公式" r:id="rId9" imgW="114480" imgH="146880" progId="Equation.3">
                    <p:embed/>
                    <p:pic>
                      <p:nvPicPr>
                        <p:cNvPr id="0" name="Picture 3" descr="image38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46" y="3152"/>
                          <a:ext cx="230" cy="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 name="Object 35"/>
            <p:cNvGraphicFramePr>
              <a:graphicFrameLocks noChangeAspect="1"/>
            </p:cNvGraphicFramePr>
            <p:nvPr/>
          </p:nvGraphicFramePr>
          <p:xfrm>
            <a:off x="2925" y="3170"/>
            <a:ext cx="254" cy="272"/>
          </p:xfrm>
          <a:graphic>
            <a:graphicData uri="http://schemas.openxmlformats.org/presentationml/2006/ole">
              <mc:AlternateContent xmlns:mc="http://schemas.openxmlformats.org/markup-compatibility/2006">
                <mc:Choice xmlns:v="urn:schemas-microsoft-com:vml" Requires="v">
                  <p:oleObj spid="_x0000_s120855" name="公式" r:id="rId11" imgW="138960" imgH="146880" progId="Equation.3">
                    <p:embed/>
                  </p:oleObj>
                </mc:Choice>
                <mc:Fallback>
                  <p:oleObj name="公式" r:id="rId11" imgW="138960" imgH="146880" progId="Equation.3">
                    <p:embed/>
                    <p:pic>
                      <p:nvPicPr>
                        <p:cNvPr id="0" name="Picture 2" descr="image38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25" y="3170"/>
                          <a:ext cx="254" cy="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58" name="Object 36"/>
          <p:cNvGraphicFramePr>
            <a:graphicFrameLocks noChangeAspect="1"/>
          </p:cNvGraphicFramePr>
          <p:nvPr/>
        </p:nvGraphicFramePr>
        <p:xfrm>
          <a:off x="2938835" y="6021288"/>
          <a:ext cx="2281237" cy="701675"/>
        </p:xfrm>
        <a:graphic>
          <a:graphicData uri="http://schemas.openxmlformats.org/presentationml/2006/ole">
            <mc:AlternateContent xmlns:mc="http://schemas.openxmlformats.org/markup-compatibility/2006">
              <mc:Choice xmlns:v="urn:schemas-microsoft-com:vml" Requires="v">
                <p:oleObj spid="_x0000_s120856" name="Equation" r:id="rId13" imgW="702720" imgH="203760" progId="">
                  <p:embed/>
                </p:oleObj>
              </mc:Choice>
              <mc:Fallback>
                <p:oleObj name="Equation" r:id="rId13" imgW="702720" imgH="203760" progId="">
                  <p:embed/>
                  <p:pic>
                    <p:nvPicPr>
                      <p:cNvPr id="0" name="Picture 1" descr="image38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38835" y="6021288"/>
                        <a:ext cx="2281237" cy="701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9" name="Picture 38" descr="8-30"/>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692275" y="1556792"/>
            <a:ext cx="5905500"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 Box 41"/>
          <p:cNvSpPr txBox="1">
            <a:spLocks noChangeArrowheads="1"/>
          </p:cNvSpPr>
          <p:nvPr/>
        </p:nvSpPr>
        <p:spPr bwMode="auto">
          <a:xfrm>
            <a:off x="579165" y="5517232"/>
            <a:ext cx="53609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t>（</a:t>
            </a:r>
            <a:r>
              <a:rPr lang="en-US" altLang="zh-CN" sz="2800" b="1" dirty="0"/>
              <a:t>3</a:t>
            </a:r>
            <a:r>
              <a:rPr lang="zh-CN" altLang="en-US" sz="2800" b="1" dirty="0"/>
              <a:t>）电矢量和磁矢量的大小关系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blinds(horizontal)">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left)">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wipe(left)">
                                      <p:cBhvr>
                                        <p:cTn id="17" dur="500"/>
                                        <p:tgtEl>
                                          <p:spTgt spid="54"/>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box(in)">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wipe(left)">
                                      <p:cBhvr>
                                        <p:cTn id="2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1935" name="Group 15"/>
          <p:cNvGrpSpPr/>
          <p:nvPr/>
        </p:nvGrpSpPr>
        <p:grpSpPr bwMode="auto">
          <a:xfrm>
            <a:off x="539750" y="396875"/>
            <a:ext cx="7632700" cy="1260475"/>
            <a:chOff x="340" y="250"/>
            <a:chExt cx="4808" cy="794"/>
          </a:xfrm>
        </p:grpSpPr>
        <p:sp>
          <p:nvSpPr>
            <p:cNvPr id="104456" name="Text Box 4"/>
            <p:cNvSpPr txBox="1">
              <a:spLocks noChangeArrowheads="1"/>
            </p:cNvSpPr>
            <p:nvPr/>
          </p:nvSpPr>
          <p:spPr bwMode="auto">
            <a:xfrm>
              <a:off x="340" y="391"/>
              <a:ext cx="4808" cy="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5000"/>
                </a:lnSpc>
                <a:spcBef>
                  <a:spcPct val="50000"/>
                </a:spcBef>
              </a:pPr>
              <a:r>
                <a:rPr lang="zh-CN" altLang="en-US" sz="2800" b="1"/>
                <a:t>（</a:t>
              </a:r>
              <a:r>
                <a:rPr lang="en-US" altLang="zh-CN" sz="2800" b="1"/>
                <a:t>3</a:t>
              </a:r>
              <a:r>
                <a:rPr lang="zh-CN" altLang="en-US" sz="2800" b="1"/>
                <a:t>）电磁波的传播速度为：</a:t>
              </a:r>
            </a:p>
          </p:txBody>
        </p:sp>
        <p:graphicFrame>
          <p:nvGraphicFramePr>
            <p:cNvPr id="104457" name="Object 5"/>
            <p:cNvGraphicFramePr>
              <a:graphicFrameLocks noChangeAspect="1"/>
            </p:cNvGraphicFramePr>
            <p:nvPr/>
          </p:nvGraphicFramePr>
          <p:xfrm>
            <a:off x="3424" y="250"/>
            <a:ext cx="1043" cy="794"/>
          </p:xfrm>
          <a:graphic>
            <a:graphicData uri="http://schemas.openxmlformats.org/presentationml/2006/ole">
              <mc:AlternateContent xmlns:mc="http://schemas.openxmlformats.org/markup-compatibility/2006">
                <mc:Choice xmlns:v="urn:schemas-microsoft-com:vml" Requires="v">
                  <p:oleObj spid="_x0000_s121866" r:id="rId3" imgW="498240" imgH="375120" progId="Equation.3">
                    <p:embed/>
                  </p:oleObj>
                </mc:Choice>
                <mc:Fallback>
                  <p:oleObj r:id="rId3" imgW="498240" imgH="375120" progId="Equation.3">
                    <p:embed/>
                    <p:pic>
                      <p:nvPicPr>
                        <p:cNvPr id="0" name="Object 5" descr="image39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4" y="250"/>
                          <a:ext cx="1043" cy="7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81927" name="Text Box 7"/>
          <p:cNvSpPr txBox="1">
            <a:spLocks noChangeArrowheads="1"/>
          </p:cNvSpPr>
          <p:nvPr/>
        </p:nvSpPr>
        <p:spPr bwMode="auto">
          <a:xfrm>
            <a:off x="539750" y="1773238"/>
            <a:ext cx="55435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t>（</a:t>
            </a:r>
            <a:r>
              <a:rPr lang="en-US" altLang="zh-CN" sz="2800" b="1"/>
              <a:t>4</a:t>
            </a:r>
            <a:r>
              <a:rPr lang="zh-CN" altLang="en-US" sz="2800" b="1"/>
              <a:t>）真空中电磁波的传播速度：</a:t>
            </a:r>
          </a:p>
        </p:txBody>
      </p:sp>
      <p:graphicFrame>
        <p:nvGraphicFramePr>
          <p:cNvPr id="81928" name="Object 8"/>
          <p:cNvGraphicFramePr>
            <a:graphicFrameLocks noChangeAspect="1"/>
          </p:cNvGraphicFramePr>
          <p:nvPr/>
        </p:nvGraphicFramePr>
        <p:xfrm>
          <a:off x="644525" y="2349500"/>
          <a:ext cx="8107363" cy="1117600"/>
        </p:xfrm>
        <a:graphic>
          <a:graphicData uri="http://schemas.openxmlformats.org/presentationml/2006/ole">
            <mc:AlternateContent xmlns:mc="http://schemas.openxmlformats.org/markup-compatibility/2006">
              <mc:Choice xmlns:v="urn:schemas-microsoft-com:vml" Requires="v">
                <p:oleObj spid="_x0000_s121867" name="公式" r:id="rId5" imgW="2663280" imgH="350640" progId="Equation.3">
                  <p:embed/>
                </p:oleObj>
              </mc:Choice>
              <mc:Fallback>
                <p:oleObj name="公式" r:id="rId5" imgW="2663280" imgH="350640" progId="Equation.3">
                  <p:embed/>
                  <p:pic>
                    <p:nvPicPr>
                      <p:cNvPr id="0" name="Object 8" descr="image39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525" y="2349500"/>
                        <a:ext cx="8107363" cy="1117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38" name="Rectangle 18"/>
          <p:cNvSpPr>
            <a:spLocks noChangeArrowheads="1"/>
          </p:cNvSpPr>
          <p:nvPr/>
        </p:nvSpPr>
        <p:spPr bwMode="auto">
          <a:xfrm>
            <a:off x="576263" y="3773488"/>
            <a:ext cx="47164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800" b="1">
                <a:latin typeface="宋体" panose="02010600030101010101" pitchFamily="2" charset="-122"/>
              </a:rPr>
              <a:t>（</a:t>
            </a:r>
            <a:r>
              <a:rPr kumimoji="1" lang="en-US" altLang="zh-CN" sz="2800" b="1">
                <a:latin typeface="宋体" panose="02010600030101010101" pitchFamily="2" charset="-122"/>
              </a:rPr>
              <a:t>5</a:t>
            </a:r>
            <a:r>
              <a:rPr kumimoji="1" lang="zh-CN" altLang="en-US" sz="2800" b="1">
                <a:latin typeface="宋体" panose="02010600030101010101" pitchFamily="2" charset="-122"/>
              </a:rPr>
              <a:t>）电磁波的能量</a:t>
            </a:r>
          </a:p>
        </p:txBody>
      </p:sp>
      <p:sp>
        <p:nvSpPr>
          <p:cNvPr id="81939" name="Rectangle 19"/>
          <p:cNvSpPr>
            <a:spLocks noChangeArrowheads="1"/>
          </p:cNvSpPr>
          <p:nvPr/>
        </p:nvSpPr>
        <p:spPr bwMode="auto">
          <a:xfrm>
            <a:off x="468313" y="4508500"/>
            <a:ext cx="33845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800" b="1">
                <a:solidFill>
                  <a:srgbClr val="FFFFFF"/>
                </a:solidFill>
                <a:latin typeface="宋体" panose="02010600030101010101" pitchFamily="2" charset="-122"/>
              </a:rPr>
              <a:t>电磁场能量密度为：</a:t>
            </a:r>
          </a:p>
        </p:txBody>
      </p:sp>
      <p:graphicFrame>
        <p:nvGraphicFramePr>
          <p:cNvPr id="81940" name="Object 20"/>
          <p:cNvGraphicFramePr>
            <a:graphicFrameLocks noChangeAspect="1"/>
          </p:cNvGraphicFramePr>
          <p:nvPr/>
        </p:nvGraphicFramePr>
        <p:xfrm>
          <a:off x="1592263" y="5203825"/>
          <a:ext cx="5002212" cy="1038225"/>
        </p:xfrm>
        <a:graphic>
          <a:graphicData uri="http://schemas.openxmlformats.org/presentationml/2006/ole">
            <mc:AlternateContent xmlns:mc="http://schemas.openxmlformats.org/markup-compatibility/2006">
              <mc:Choice xmlns:v="urn:schemas-microsoft-com:vml" Requires="v">
                <p:oleObj spid="_x0000_s121868" name="Equation" r:id="rId7" imgW="1609560" imgH="318240" progId="">
                  <p:embed/>
                </p:oleObj>
              </mc:Choice>
              <mc:Fallback>
                <p:oleObj name="Equation" r:id="rId7" imgW="1609560" imgH="318240" progId="">
                  <p:embed/>
                  <p:pic>
                    <p:nvPicPr>
                      <p:cNvPr id="0" name="Object 20" descr="image39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2263" y="5203825"/>
                        <a:ext cx="5002212" cy="1038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1935"/>
                                        </p:tgtEl>
                                        <p:attrNameLst>
                                          <p:attrName>style.visibility</p:attrName>
                                        </p:attrNameLst>
                                      </p:cBhvr>
                                      <p:to>
                                        <p:strVal val="visible"/>
                                      </p:to>
                                    </p:set>
                                    <p:animEffect transition="in" filter="wipe(left)">
                                      <p:cBhvr>
                                        <p:cTn id="7" dur="500"/>
                                        <p:tgtEl>
                                          <p:spTgt spid="819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1927"/>
                                        </p:tgtEl>
                                        <p:attrNameLst>
                                          <p:attrName>style.visibility</p:attrName>
                                        </p:attrNameLst>
                                      </p:cBhvr>
                                      <p:to>
                                        <p:strVal val="visible"/>
                                      </p:to>
                                    </p:set>
                                    <p:animEffect transition="in" filter="wipe(left)">
                                      <p:cBhvr>
                                        <p:cTn id="12" dur="500"/>
                                        <p:tgtEl>
                                          <p:spTgt spid="81927"/>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81928"/>
                                        </p:tgtEl>
                                        <p:attrNameLst>
                                          <p:attrName>style.visibility</p:attrName>
                                        </p:attrNameLst>
                                      </p:cBhvr>
                                      <p:to>
                                        <p:strVal val="visible"/>
                                      </p:to>
                                    </p:set>
                                    <p:animEffect transition="in" filter="strips(downRight)">
                                      <p:cBhvr>
                                        <p:cTn id="17" dur="500"/>
                                        <p:tgtEl>
                                          <p:spTgt spid="8192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81938"/>
                                        </p:tgtEl>
                                        <p:attrNameLst>
                                          <p:attrName>style.visibility</p:attrName>
                                        </p:attrNameLst>
                                      </p:cBhvr>
                                      <p:to>
                                        <p:strVal val="visible"/>
                                      </p:to>
                                    </p:set>
                                    <p:animEffect transition="in" filter="box(in)">
                                      <p:cBhvr>
                                        <p:cTn id="22" dur="500"/>
                                        <p:tgtEl>
                                          <p:spTgt spid="8193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1939">
                                            <p:txEl>
                                              <p:pRg st="0" end="0"/>
                                            </p:txEl>
                                          </p:spTgt>
                                        </p:tgtEl>
                                        <p:attrNameLst>
                                          <p:attrName>style.visibility</p:attrName>
                                        </p:attrNameLst>
                                      </p:cBhvr>
                                      <p:to>
                                        <p:strVal val="visible"/>
                                      </p:to>
                                    </p:set>
                                    <p:animEffect transition="in" filter="wipe(left)">
                                      <p:cBhvr>
                                        <p:cTn id="27" dur="500"/>
                                        <p:tgtEl>
                                          <p:spTgt spid="81939">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1940"/>
                                        </p:tgtEl>
                                        <p:attrNameLst>
                                          <p:attrName>style.visibility</p:attrName>
                                        </p:attrNameLst>
                                      </p:cBhvr>
                                      <p:to>
                                        <p:strVal val="visible"/>
                                      </p:to>
                                    </p:set>
                                    <p:animEffect transition="in" filter="wipe(left)">
                                      <p:cBhvr>
                                        <p:cTn id="32" dur="500"/>
                                        <p:tgtEl>
                                          <p:spTgt spid="819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7" grpId="0"/>
      <p:bldP spid="81938" grpId="0"/>
      <p:bldP spid="81939" grpId="0" build="p"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12691" name="Object 51"/>
          <p:cNvGraphicFramePr>
            <a:graphicFrameLocks noChangeAspect="1"/>
          </p:cNvGraphicFramePr>
          <p:nvPr/>
        </p:nvGraphicFramePr>
        <p:xfrm>
          <a:off x="4067944" y="4902869"/>
          <a:ext cx="2016125" cy="614363"/>
        </p:xfrm>
        <a:graphic>
          <a:graphicData uri="http://schemas.openxmlformats.org/presentationml/2006/ole">
            <mc:AlternateContent xmlns:mc="http://schemas.openxmlformats.org/markup-compatibility/2006">
              <mc:Choice xmlns:v="urn:schemas-microsoft-com:vml" Requires="v">
                <p:oleObj spid="_x0000_s122899" name="公式" r:id="rId3" imgW="547200" imgH="154800" progId="Equation.3">
                  <p:embed/>
                </p:oleObj>
              </mc:Choice>
              <mc:Fallback>
                <p:oleObj name="公式" r:id="rId3" imgW="547200" imgH="154800" progId="Equation.3">
                  <p:embed/>
                  <p:pic>
                    <p:nvPicPr>
                      <p:cNvPr id="0" name="Object 51" descr="image3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944" y="4902869"/>
                        <a:ext cx="2016125" cy="614363"/>
                      </a:xfrm>
                      <a:prstGeom prst="rect">
                        <a:avLst/>
                      </a:prstGeom>
                      <a:solidFill>
                        <a:srgbClr val="006600"/>
                      </a:solidFill>
                      <a:ln w="12700">
                        <a:solidFill>
                          <a:srgbClr val="FFFFFF"/>
                        </a:solidFill>
                        <a:miter lim="800000"/>
                        <a:headEnd/>
                        <a:tailEnd/>
                      </a:ln>
                    </p:spPr>
                  </p:pic>
                </p:oleObj>
              </mc:Fallback>
            </mc:AlternateContent>
          </a:graphicData>
        </a:graphic>
      </p:graphicFrame>
      <p:sp>
        <p:nvSpPr>
          <p:cNvPr id="112692" name="Text Box 52"/>
          <p:cNvSpPr txBox="1">
            <a:spLocks noChangeArrowheads="1"/>
          </p:cNvSpPr>
          <p:nvPr/>
        </p:nvSpPr>
        <p:spPr bwMode="auto">
          <a:xfrm>
            <a:off x="323850" y="620713"/>
            <a:ext cx="76327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t>（</a:t>
            </a:r>
            <a:r>
              <a:rPr lang="en-US" altLang="zh-CN" sz="2800" b="1"/>
              <a:t>5</a:t>
            </a:r>
            <a:r>
              <a:rPr lang="zh-CN" altLang="en-US" sz="2800" b="1"/>
              <a:t>）电磁波的能流密度（坡印廷矢量） ：</a:t>
            </a:r>
          </a:p>
        </p:txBody>
      </p:sp>
      <p:graphicFrame>
        <p:nvGraphicFramePr>
          <p:cNvPr id="112695" name="Object 55"/>
          <p:cNvGraphicFramePr>
            <a:graphicFrameLocks noChangeAspect="1"/>
          </p:cNvGraphicFramePr>
          <p:nvPr/>
        </p:nvGraphicFramePr>
        <p:xfrm>
          <a:off x="2268538" y="1268413"/>
          <a:ext cx="1439862" cy="530225"/>
        </p:xfrm>
        <a:graphic>
          <a:graphicData uri="http://schemas.openxmlformats.org/presentationml/2006/ole">
            <mc:AlternateContent xmlns:mc="http://schemas.openxmlformats.org/markup-compatibility/2006">
              <mc:Choice xmlns:v="urn:schemas-microsoft-com:vml" Requires="v">
                <p:oleObj spid="_x0000_s122900" name="Equation" r:id="rId5" imgW="11582400" imgH="4267200" progId="">
                  <p:embed/>
                </p:oleObj>
              </mc:Choice>
              <mc:Fallback>
                <p:oleObj name="Equation" r:id="rId5" imgW="11582400" imgH="4267200" progId="">
                  <p:embed/>
                  <p:pic>
                    <p:nvPicPr>
                      <p:cNvPr id="0" name="Object 55" descr="image39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8538" y="1268413"/>
                        <a:ext cx="1439862"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96" name="Object 56"/>
          <p:cNvGraphicFramePr>
            <a:graphicFrameLocks noChangeAspect="1"/>
          </p:cNvGraphicFramePr>
          <p:nvPr/>
        </p:nvGraphicFramePr>
        <p:xfrm>
          <a:off x="4427538" y="1268413"/>
          <a:ext cx="2538412" cy="546100"/>
        </p:xfrm>
        <a:graphic>
          <a:graphicData uri="http://schemas.openxmlformats.org/presentationml/2006/ole">
            <mc:AlternateContent xmlns:mc="http://schemas.openxmlformats.org/markup-compatibility/2006">
              <mc:Choice xmlns:v="urn:schemas-microsoft-com:vml" Requires="v">
                <p:oleObj spid="_x0000_s122901" name="Equation" r:id="rId7" imgW="24079200" imgH="5181600" progId="">
                  <p:embed/>
                </p:oleObj>
              </mc:Choice>
              <mc:Fallback>
                <p:oleObj name="Equation" r:id="rId7" imgW="24079200" imgH="5181600" progId="">
                  <p:embed/>
                  <p:pic>
                    <p:nvPicPr>
                      <p:cNvPr id="0" name="Object 56" descr="image39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7538" y="1268413"/>
                        <a:ext cx="2538412" cy="546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697" name="Text Box 57"/>
          <p:cNvSpPr txBox="1">
            <a:spLocks noChangeArrowheads="1"/>
          </p:cNvSpPr>
          <p:nvPr/>
        </p:nvSpPr>
        <p:spPr bwMode="auto">
          <a:xfrm>
            <a:off x="611188" y="2506663"/>
            <a:ext cx="813752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物理含义：通过垂直于波的传播方向的单位面积，单位时间的能量。</a:t>
            </a:r>
          </a:p>
        </p:txBody>
      </p:sp>
      <p:sp>
        <p:nvSpPr>
          <p:cNvPr id="112698" name="Text Box 58"/>
          <p:cNvSpPr txBox="1">
            <a:spLocks noChangeArrowheads="1"/>
          </p:cNvSpPr>
          <p:nvPr/>
        </p:nvSpPr>
        <p:spPr bwMode="auto">
          <a:xfrm>
            <a:off x="827088" y="1254125"/>
            <a:ext cx="12557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大小：</a:t>
            </a:r>
          </a:p>
        </p:txBody>
      </p:sp>
      <p:sp>
        <p:nvSpPr>
          <p:cNvPr id="112699" name="Text Box 59"/>
          <p:cNvSpPr txBox="1">
            <a:spLocks noChangeArrowheads="1"/>
          </p:cNvSpPr>
          <p:nvPr/>
        </p:nvSpPr>
        <p:spPr bwMode="auto">
          <a:xfrm>
            <a:off x="684213" y="1901825"/>
            <a:ext cx="48275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方向：沿电磁波的传播方向。</a:t>
            </a:r>
          </a:p>
        </p:txBody>
      </p:sp>
      <p:graphicFrame>
        <p:nvGraphicFramePr>
          <p:cNvPr id="112700" name="Object 60"/>
          <p:cNvGraphicFramePr>
            <a:graphicFrameLocks noChangeAspect="1"/>
          </p:cNvGraphicFramePr>
          <p:nvPr/>
        </p:nvGraphicFramePr>
        <p:xfrm>
          <a:off x="899045" y="3606899"/>
          <a:ext cx="4679950" cy="1050925"/>
        </p:xfrm>
        <a:graphic>
          <a:graphicData uri="http://schemas.openxmlformats.org/presentationml/2006/ole">
            <mc:AlternateContent xmlns:mc="http://schemas.openxmlformats.org/markup-compatibility/2006">
              <mc:Choice xmlns:v="urn:schemas-microsoft-com:vml" Requires="v">
                <p:oleObj spid="_x0000_s122902" name="Equation" r:id="rId9" imgW="47548800" imgH="10668000" progId="">
                  <p:embed/>
                </p:oleObj>
              </mc:Choice>
              <mc:Fallback>
                <p:oleObj name="Equation" r:id="rId9" imgW="47548800" imgH="10668000" progId="">
                  <p:embed/>
                  <p:pic>
                    <p:nvPicPr>
                      <p:cNvPr id="0" name="Object 60" descr="image39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9045" y="3606899"/>
                        <a:ext cx="4679950" cy="1050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701" name="Object 61"/>
          <p:cNvGraphicFramePr>
            <a:graphicFrameLocks noChangeAspect="1"/>
          </p:cNvGraphicFramePr>
          <p:nvPr/>
        </p:nvGraphicFramePr>
        <p:xfrm>
          <a:off x="6228283" y="3895824"/>
          <a:ext cx="2016125" cy="611187"/>
        </p:xfrm>
        <a:graphic>
          <a:graphicData uri="http://schemas.openxmlformats.org/presentationml/2006/ole">
            <mc:AlternateContent xmlns:mc="http://schemas.openxmlformats.org/markup-compatibility/2006">
              <mc:Choice xmlns:v="urn:schemas-microsoft-com:vml" Requires="v">
                <p:oleObj spid="_x0000_s122903" name="Equation" r:id="rId11" imgW="20116800" imgH="6096000" progId="">
                  <p:embed/>
                </p:oleObj>
              </mc:Choice>
              <mc:Fallback>
                <p:oleObj name="Equation" r:id="rId11" imgW="20116800" imgH="6096000" progId="">
                  <p:embed/>
                  <p:pic>
                    <p:nvPicPr>
                      <p:cNvPr id="0" name="Object 61" descr="image39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28283" y="3895824"/>
                        <a:ext cx="2016125" cy="611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702" name="Object 62"/>
          <p:cNvGraphicFramePr>
            <a:graphicFrameLocks noChangeAspect="1"/>
          </p:cNvGraphicFramePr>
          <p:nvPr/>
        </p:nvGraphicFramePr>
        <p:xfrm>
          <a:off x="1914798" y="5005487"/>
          <a:ext cx="1289050" cy="439737"/>
        </p:xfrm>
        <a:graphic>
          <a:graphicData uri="http://schemas.openxmlformats.org/presentationml/2006/ole">
            <mc:AlternateContent xmlns:mc="http://schemas.openxmlformats.org/markup-compatibility/2006">
              <mc:Choice xmlns:v="urn:schemas-microsoft-com:vml" Requires="v">
                <p:oleObj spid="_x0000_s122904" name="Equation" r:id="rId13" imgW="12496800" imgH="4267200" progId="">
                  <p:embed/>
                </p:oleObj>
              </mc:Choice>
              <mc:Fallback>
                <p:oleObj name="Equation" r:id="rId13" imgW="12496800" imgH="4267200" progId="">
                  <p:embed/>
                  <p:pic>
                    <p:nvPicPr>
                      <p:cNvPr id="0" name="Object 62" descr="image39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14798" y="5005487"/>
                        <a:ext cx="1289050" cy="439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2692"/>
                                        </p:tgtEl>
                                        <p:attrNameLst>
                                          <p:attrName>style.visibility</p:attrName>
                                        </p:attrNameLst>
                                      </p:cBhvr>
                                      <p:to>
                                        <p:strVal val="visible"/>
                                      </p:to>
                                    </p:set>
                                    <p:animEffect transition="in" filter="wipe(left)">
                                      <p:cBhvr>
                                        <p:cTn id="7" dur="500"/>
                                        <p:tgtEl>
                                          <p:spTgt spid="11269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12698"/>
                                        </p:tgtEl>
                                        <p:attrNameLst>
                                          <p:attrName>style.visibility</p:attrName>
                                        </p:attrNameLst>
                                      </p:cBhvr>
                                      <p:to>
                                        <p:strVal val="visible"/>
                                      </p:to>
                                    </p:set>
                                    <p:animEffect transition="in" filter="box(in)">
                                      <p:cBhvr>
                                        <p:cTn id="12" dur="500"/>
                                        <p:tgtEl>
                                          <p:spTgt spid="11269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12695"/>
                                        </p:tgtEl>
                                        <p:attrNameLst>
                                          <p:attrName>style.visibility</p:attrName>
                                        </p:attrNameLst>
                                      </p:cBhvr>
                                      <p:to>
                                        <p:strVal val="visible"/>
                                      </p:to>
                                    </p:set>
                                    <p:animEffect transition="in" filter="box(in)">
                                      <p:cBhvr>
                                        <p:cTn id="17" dur="500"/>
                                        <p:tgtEl>
                                          <p:spTgt spid="112695"/>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12696"/>
                                        </p:tgtEl>
                                        <p:attrNameLst>
                                          <p:attrName>style.visibility</p:attrName>
                                        </p:attrNameLst>
                                      </p:cBhvr>
                                      <p:to>
                                        <p:strVal val="visible"/>
                                      </p:to>
                                    </p:set>
                                    <p:animEffect transition="in" filter="box(in)">
                                      <p:cBhvr>
                                        <p:cTn id="22" dur="500"/>
                                        <p:tgtEl>
                                          <p:spTgt spid="112696"/>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12699"/>
                                        </p:tgtEl>
                                        <p:attrNameLst>
                                          <p:attrName>style.visibility</p:attrName>
                                        </p:attrNameLst>
                                      </p:cBhvr>
                                      <p:to>
                                        <p:strVal val="visible"/>
                                      </p:to>
                                    </p:set>
                                    <p:animEffect transition="in" filter="box(in)">
                                      <p:cBhvr>
                                        <p:cTn id="27" dur="500"/>
                                        <p:tgtEl>
                                          <p:spTgt spid="112699"/>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12697"/>
                                        </p:tgtEl>
                                        <p:attrNameLst>
                                          <p:attrName>style.visibility</p:attrName>
                                        </p:attrNameLst>
                                      </p:cBhvr>
                                      <p:to>
                                        <p:strVal val="visible"/>
                                      </p:to>
                                    </p:set>
                                    <p:animEffect transition="in" filter="box(in)">
                                      <p:cBhvr>
                                        <p:cTn id="32" dur="500"/>
                                        <p:tgtEl>
                                          <p:spTgt spid="112697"/>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112700"/>
                                        </p:tgtEl>
                                        <p:attrNameLst>
                                          <p:attrName>style.visibility</p:attrName>
                                        </p:attrNameLst>
                                      </p:cBhvr>
                                      <p:to>
                                        <p:strVal val="visible"/>
                                      </p:to>
                                    </p:set>
                                    <p:animEffect transition="in" filter="box(in)">
                                      <p:cBhvr>
                                        <p:cTn id="37" dur="500"/>
                                        <p:tgtEl>
                                          <p:spTgt spid="112700"/>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112701"/>
                                        </p:tgtEl>
                                        <p:attrNameLst>
                                          <p:attrName>style.visibility</p:attrName>
                                        </p:attrNameLst>
                                      </p:cBhvr>
                                      <p:to>
                                        <p:strVal val="visible"/>
                                      </p:to>
                                    </p:set>
                                    <p:animEffect transition="in" filter="box(in)">
                                      <p:cBhvr>
                                        <p:cTn id="42" dur="500"/>
                                        <p:tgtEl>
                                          <p:spTgt spid="112701"/>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112702"/>
                                        </p:tgtEl>
                                        <p:attrNameLst>
                                          <p:attrName>style.visibility</p:attrName>
                                        </p:attrNameLst>
                                      </p:cBhvr>
                                      <p:to>
                                        <p:strVal val="visible"/>
                                      </p:to>
                                    </p:set>
                                    <p:animEffect transition="in" filter="box(in)">
                                      <p:cBhvr>
                                        <p:cTn id="47" dur="500"/>
                                        <p:tgtEl>
                                          <p:spTgt spid="112702"/>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nodeType="clickEffect">
                                  <p:stCondLst>
                                    <p:cond delay="0"/>
                                  </p:stCondLst>
                                  <p:childTnLst>
                                    <p:set>
                                      <p:cBhvr>
                                        <p:cTn id="51" dur="1" fill="hold">
                                          <p:stCondLst>
                                            <p:cond delay="0"/>
                                          </p:stCondLst>
                                        </p:cTn>
                                        <p:tgtEl>
                                          <p:spTgt spid="112691"/>
                                        </p:tgtEl>
                                        <p:attrNameLst>
                                          <p:attrName>style.visibility</p:attrName>
                                        </p:attrNameLst>
                                      </p:cBhvr>
                                      <p:to>
                                        <p:strVal val="visible"/>
                                      </p:to>
                                    </p:set>
                                    <p:animEffect transition="in" filter="strips(downRight)">
                                      <p:cBhvr>
                                        <p:cTn id="52" dur="500"/>
                                        <p:tgtEl>
                                          <p:spTgt spid="1126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92" grpId="0"/>
      <p:bldP spid="112697" grpId="0"/>
      <p:bldP spid="112698" grpId="0"/>
      <p:bldP spid="112699" grpId="0"/>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3666" name="Rectangle 2"/>
          <p:cNvSpPr>
            <a:spLocks noChangeArrowheads="1"/>
          </p:cNvSpPr>
          <p:nvPr/>
        </p:nvSpPr>
        <p:spPr bwMode="auto">
          <a:xfrm>
            <a:off x="77788" y="149225"/>
            <a:ext cx="8886825" cy="222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800" b="1">
                <a:solidFill>
                  <a:srgbClr val="FFFF00"/>
                </a:solidFill>
                <a:latin typeface="宋体" panose="02010600030101010101" pitchFamily="2" charset="-122"/>
              </a:rPr>
              <a:t>例</a:t>
            </a:r>
            <a:r>
              <a:rPr kumimoji="1" lang="en-US" altLang="zh-CN" sz="2800" b="1">
                <a:solidFill>
                  <a:srgbClr val="FFFF00"/>
                </a:solidFill>
                <a:latin typeface="宋体" panose="02010600030101010101" pitchFamily="2" charset="-122"/>
              </a:rPr>
              <a:t>14</a:t>
            </a:r>
            <a:r>
              <a:rPr kumimoji="1" lang="en-US" altLang="zh-CN" sz="2800">
                <a:solidFill>
                  <a:srgbClr val="FFFF00"/>
                </a:solidFill>
                <a:latin typeface="宋体" panose="02010600030101010101" pitchFamily="2" charset="-122"/>
              </a:rPr>
              <a:t>.</a:t>
            </a:r>
            <a:r>
              <a:rPr kumimoji="1" lang="zh-CN" altLang="en-US" sz="2800" b="1">
                <a:latin typeface="宋体" panose="02010600030101010101" pitchFamily="2" charset="-122"/>
              </a:rPr>
              <a:t>有一段铜线，直径为</a:t>
            </a:r>
            <a:r>
              <a:rPr kumimoji="1" lang="en-US" altLang="zh-CN" sz="2800">
                <a:latin typeface="宋体" panose="02010600030101010101" pitchFamily="2" charset="-122"/>
              </a:rPr>
              <a:t>2.54mm</a:t>
            </a:r>
            <a:r>
              <a:rPr kumimoji="1" lang="zh-CN" altLang="en-US" sz="2800" b="1">
                <a:latin typeface="宋体" panose="02010600030101010101" pitchFamily="2" charset="-122"/>
              </a:rPr>
              <a:t>，单位长度的电阻为</a:t>
            </a:r>
          </a:p>
          <a:p>
            <a:r>
              <a:rPr kumimoji="1" lang="en-US" altLang="zh-CN" sz="2800">
                <a:latin typeface="宋体" panose="02010600030101010101" pitchFamily="2" charset="-122"/>
              </a:rPr>
              <a:t>3.28</a:t>
            </a:r>
            <a:r>
              <a:rPr kumimoji="1" lang="en-US" altLang="zh-CN" sz="2800" b="1">
                <a:latin typeface="宋体" panose="02010600030101010101" pitchFamily="2" charset="-122"/>
              </a:rPr>
              <a:t>×</a:t>
            </a:r>
            <a:r>
              <a:rPr kumimoji="1" lang="en-US" altLang="zh-CN" sz="2800">
                <a:latin typeface="宋体" panose="02010600030101010101" pitchFamily="2" charset="-122"/>
              </a:rPr>
              <a:t>10</a:t>
            </a:r>
            <a:r>
              <a:rPr kumimoji="1" lang="en-US" altLang="zh-CN" sz="2800" baseline="30000">
                <a:latin typeface="宋体" panose="02010600030101010101" pitchFamily="2" charset="-122"/>
              </a:rPr>
              <a:t>-3</a:t>
            </a:r>
            <a:r>
              <a:rPr kumimoji="1" lang="en-US" altLang="zh-CN" sz="2800">
                <a:latin typeface="宋体" panose="02010600030101010101" pitchFamily="2" charset="-122"/>
              </a:rPr>
              <a:t>Ω/m</a:t>
            </a:r>
            <a:r>
              <a:rPr kumimoji="1" lang="zh-CN" altLang="en-US" sz="2800">
                <a:latin typeface="宋体" panose="02010600030101010101" pitchFamily="2" charset="-122"/>
              </a:rPr>
              <a:t>，</a:t>
            </a:r>
            <a:r>
              <a:rPr kumimoji="1" lang="zh-CN" altLang="en-US" sz="2800" b="1">
                <a:latin typeface="宋体" panose="02010600030101010101" pitchFamily="2" charset="-122"/>
              </a:rPr>
              <a:t>在这铜线上载有</a:t>
            </a:r>
            <a:r>
              <a:rPr kumimoji="1" lang="en-US" altLang="zh-CN" sz="2800">
                <a:latin typeface="宋体" panose="02010600030101010101" pitchFamily="2" charset="-122"/>
              </a:rPr>
              <a:t>l0A</a:t>
            </a:r>
            <a:r>
              <a:rPr kumimoji="1" lang="zh-CN" altLang="en-US" sz="2800" b="1">
                <a:latin typeface="宋体" panose="02010600030101010101" pitchFamily="2" charset="-122"/>
              </a:rPr>
              <a:t>的电流，试计算</a:t>
            </a:r>
            <a:r>
              <a:rPr kumimoji="1" lang="en-US" altLang="zh-CN" sz="2800" b="1">
                <a:latin typeface="宋体" panose="02010600030101010101" pitchFamily="2" charset="-122"/>
              </a:rPr>
              <a:t>:</a:t>
            </a:r>
          </a:p>
          <a:p>
            <a:r>
              <a:rPr kumimoji="1" lang="en-US" altLang="zh-CN" sz="2800" b="1">
                <a:latin typeface="宋体" panose="02010600030101010101" pitchFamily="2" charset="-122"/>
              </a:rPr>
              <a:t>  (1)</a:t>
            </a:r>
            <a:r>
              <a:rPr kumimoji="1" lang="zh-CN" altLang="en-US" sz="2800" b="1">
                <a:latin typeface="宋体" panose="02010600030101010101" pitchFamily="2" charset="-122"/>
              </a:rPr>
              <a:t>铜线表面处的磁能密度有多大</a:t>
            </a:r>
            <a:r>
              <a:rPr kumimoji="1" lang="en-US" altLang="zh-CN" sz="2800" b="1">
                <a:latin typeface="宋体" panose="02010600030101010101" pitchFamily="2" charset="-122"/>
              </a:rPr>
              <a:t>?</a:t>
            </a:r>
          </a:p>
          <a:p>
            <a:r>
              <a:rPr kumimoji="1" lang="en-US" altLang="zh-CN" sz="2800" b="1">
                <a:latin typeface="宋体" panose="02010600030101010101" pitchFamily="2" charset="-122"/>
              </a:rPr>
              <a:t>  (2)</a:t>
            </a:r>
            <a:r>
              <a:rPr kumimoji="1" lang="zh-CN" altLang="en-US" sz="2800" b="1">
                <a:latin typeface="宋体" panose="02010600030101010101" pitchFamily="2" charset="-122"/>
              </a:rPr>
              <a:t>该处的电能密度是多少</a:t>
            </a:r>
            <a:r>
              <a:rPr kumimoji="1" lang="en-US" altLang="zh-CN" sz="2800" b="1">
                <a:latin typeface="宋体" panose="02010600030101010101" pitchFamily="2" charset="-122"/>
              </a:rPr>
              <a:t>?</a:t>
            </a:r>
          </a:p>
          <a:p>
            <a:r>
              <a:rPr kumimoji="1" lang="en-US" altLang="zh-CN" sz="2800" b="1">
                <a:latin typeface="宋体" panose="02010600030101010101" pitchFamily="2" charset="-122"/>
              </a:rPr>
              <a:t>  (3)</a:t>
            </a:r>
            <a:r>
              <a:rPr kumimoji="1" lang="zh-CN" altLang="en-US" sz="2800" b="1">
                <a:latin typeface="宋体" panose="02010600030101010101" pitchFamily="2" charset="-122"/>
              </a:rPr>
              <a:t>铜线表面处的</a:t>
            </a:r>
            <a:r>
              <a:rPr kumimoji="1" lang="zh-CN" altLang="en-US" sz="2800" b="1">
                <a:solidFill>
                  <a:srgbClr val="FFFF00"/>
                </a:solidFill>
                <a:latin typeface="宋体" panose="02010600030101010101" pitchFamily="2" charset="-122"/>
              </a:rPr>
              <a:t>坡印廷矢量</a:t>
            </a:r>
            <a:r>
              <a:rPr kumimoji="1" lang="zh-CN" altLang="en-US" sz="2800" b="1">
                <a:latin typeface="宋体" panose="02010600030101010101" pitchFamily="2" charset="-122"/>
              </a:rPr>
              <a:t>是多少</a:t>
            </a:r>
            <a:r>
              <a:rPr kumimoji="1" lang="en-US" altLang="zh-CN" sz="2800" b="1">
                <a:latin typeface="宋体" panose="02010600030101010101" pitchFamily="2" charset="-122"/>
              </a:rPr>
              <a:t>?</a:t>
            </a:r>
          </a:p>
        </p:txBody>
      </p:sp>
      <p:sp>
        <p:nvSpPr>
          <p:cNvPr id="113667" name="Rectangle 3"/>
          <p:cNvSpPr>
            <a:spLocks noChangeArrowheads="1"/>
          </p:cNvSpPr>
          <p:nvPr/>
        </p:nvSpPr>
        <p:spPr bwMode="auto">
          <a:xfrm>
            <a:off x="1524000" y="2895600"/>
            <a:ext cx="184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sz="3600" b="1">
              <a:solidFill>
                <a:srgbClr val="FFFF00"/>
              </a:solidFill>
              <a:latin typeface="Bookman Old Style" panose="02050604050505020204" pitchFamily="18" charset="0"/>
            </a:endParaRPr>
          </a:p>
        </p:txBody>
      </p:sp>
      <p:grpSp>
        <p:nvGrpSpPr>
          <p:cNvPr id="113723" name="Group 59"/>
          <p:cNvGrpSpPr/>
          <p:nvPr/>
        </p:nvGrpSpPr>
        <p:grpSpPr bwMode="auto">
          <a:xfrm>
            <a:off x="6372225" y="1341438"/>
            <a:ext cx="2581275" cy="617537"/>
            <a:chOff x="4014" y="845"/>
            <a:chExt cx="1626" cy="389"/>
          </a:xfrm>
        </p:grpSpPr>
        <p:sp>
          <p:nvSpPr>
            <p:cNvPr id="106506" name="AutoShape 5"/>
            <p:cNvSpPr>
              <a:spLocks noChangeArrowheads="1"/>
            </p:cNvSpPr>
            <p:nvPr/>
          </p:nvSpPr>
          <p:spPr bwMode="auto">
            <a:xfrm rot="-5400000">
              <a:off x="4632" y="227"/>
              <a:ext cx="389" cy="1626"/>
            </a:xfrm>
            <a:prstGeom prst="can">
              <a:avLst>
                <a:gd name="adj" fmla="val 38045"/>
              </a:avLst>
            </a:prstGeom>
            <a:gradFill rotWithShape="1">
              <a:gsLst>
                <a:gs pos="0">
                  <a:srgbClr val="762F76"/>
                </a:gs>
                <a:gs pos="50000">
                  <a:srgbClr val="FF66FF"/>
                </a:gs>
                <a:gs pos="100000">
                  <a:srgbClr val="762F76"/>
                </a:gs>
              </a:gsLst>
              <a:lin ang="5400000" scaled="1"/>
            </a:gradFill>
            <a:ln w="38100">
              <a:solidFill>
                <a:srgbClr val="00FF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6507" name="Line 6"/>
            <p:cNvSpPr>
              <a:spLocks noChangeShapeType="1"/>
            </p:cNvSpPr>
            <p:nvPr/>
          </p:nvSpPr>
          <p:spPr bwMode="auto">
            <a:xfrm>
              <a:off x="4639" y="1026"/>
              <a:ext cx="501" cy="0"/>
            </a:xfrm>
            <a:prstGeom prst="line">
              <a:avLst/>
            </a:prstGeom>
            <a:noFill/>
            <a:ln w="38100">
              <a:solidFill>
                <a:srgbClr val="00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13671" name="Text Box 7"/>
          <p:cNvSpPr txBox="1">
            <a:spLocks noChangeArrowheads="1"/>
          </p:cNvSpPr>
          <p:nvPr/>
        </p:nvSpPr>
        <p:spPr bwMode="auto">
          <a:xfrm>
            <a:off x="258763" y="2492375"/>
            <a:ext cx="10001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200" b="1">
                <a:solidFill>
                  <a:srgbClr val="FFFF00"/>
                </a:solidFill>
                <a:latin typeface="Bookman Old Style" panose="02050604050505020204" pitchFamily="18" charset="0"/>
              </a:rPr>
              <a:t>解：</a:t>
            </a:r>
            <a:endParaRPr kumimoji="1" lang="zh-CN" altLang="en-US" sz="3200">
              <a:latin typeface="宋体" panose="02010600030101010101" pitchFamily="2" charset="-122"/>
            </a:endParaRPr>
          </a:p>
        </p:txBody>
      </p:sp>
      <p:graphicFrame>
        <p:nvGraphicFramePr>
          <p:cNvPr id="113719" name="Object 55"/>
          <p:cNvGraphicFramePr>
            <a:graphicFrameLocks noChangeAspect="1"/>
          </p:cNvGraphicFramePr>
          <p:nvPr/>
        </p:nvGraphicFramePr>
        <p:xfrm>
          <a:off x="1187450" y="2276475"/>
          <a:ext cx="2016125" cy="1020763"/>
        </p:xfrm>
        <a:graphic>
          <a:graphicData uri="http://schemas.openxmlformats.org/presentationml/2006/ole">
            <mc:AlternateContent xmlns:mc="http://schemas.openxmlformats.org/markup-compatibility/2006">
              <mc:Choice xmlns:v="urn:schemas-microsoft-com:vml" Requires="v">
                <p:oleObj spid="_x0000_s123917" name="公式" r:id="rId3" imgW="645480" imgH="318240" progId="Equation.3">
                  <p:embed/>
                </p:oleObj>
              </mc:Choice>
              <mc:Fallback>
                <p:oleObj name="公式" r:id="rId3" imgW="645480" imgH="318240" progId="Equation.3">
                  <p:embed/>
                  <p:pic>
                    <p:nvPicPr>
                      <p:cNvPr id="0" name="Object 55" descr="image4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2276475"/>
                        <a:ext cx="2016125" cy="1020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3720" name="Object 56"/>
          <p:cNvGraphicFramePr>
            <a:graphicFrameLocks noChangeAspect="1"/>
          </p:cNvGraphicFramePr>
          <p:nvPr/>
        </p:nvGraphicFramePr>
        <p:xfrm>
          <a:off x="901700" y="3181350"/>
          <a:ext cx="5686425" cy="1184275"/>
        </p:xfrm>
        <a:graphic>
          <a:graphicData uri="http://schemas.openxmlformats.org/presentationml/2006/ole">
            <mc:AlternateContent xmlns:mc="http://schemas.openxmlformats.org/markup-compatibility/2006">
              <mc:Choice xmlns:v="urn:schemas-microsoft-com:vml" Requires="v">
                <p:oleObj spid="_x0000_s123918" name="公式" r:id="rId5" imgW="1854720" imgH="375120" progId="Equation.3">
                  <p:embed/>
                </p:oleObj>
              </mc:Choice>
              <mc:Fallback>
                <p:oleObj name="公式" r:id="rId5" imgW="1854720" imgH="375120" progId="Equation.3">
                  <p:embed/>
                  <p:pic>
                    <p:nvPicPr>
                      <p:cNvPr id="0" name="Object 56" descr="image4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1700" y="3181350"/>
                        <a:ext cx="5686425" cy="1184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3721" name="Object 57"/>
          <p:cNvGraphicFramePr>
            <a:graphicFrameLocks noChangeAspect="1"/>
          </p:cNvGraphicFramePr>
          <p:nvPr/>
        </p:nvGraphicFramePr>
        <p:xfrm>
          <a:off x="1187450" y="4365625"/>
          <a:ext cx="2776538" cy="1020763"/>
        </p:xfrm>
        <a:graphic>
          <a:graphicData uri="http://schemas.openxmlformats.org/presentationml/2006/ole">
            <mc:AlternateContent xmlns:mc="http://schemas.openxmlformats.org/markup-compatibility/2006">
              <mc:Choice xmlns:v="urn:schemas-microsoft-com:vml" Requires="v">
                <p:oleObj spid="_x0000_s123919" name="公式" r:id="rId7" imgW="898560" imgH="318240" progId="Equation.3">
                  <p:embed/>
                </p:oleObj>
              </mc:Choice>
              <mc:Fallback>
                <p:oleObj name="公式" r:id="rId7" imgW="898560" imgH="318240" progId="Equation.3">
                  <p:embed/>
                  <p:pic>
                    <p:nvPicPr>
                      <p:cNvPr id="0" name="Object 57" descr="image40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7450" y="4365625"/>
                        <a:ext cx="2776538" cy="1020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3722" name="Object 58"/>
          <p:cNvGraphicFramePr>
            <a:graphicFrameLocks noChangeAspect="1"/>
          </p:cNvGraphicFramePr>
          <p:nvPr/>
        </p:nvGraphicFramePr>
        <p:xfrm>
          <a:off x="1020763" y="5300663"/>
          <a:ext cx="6478587" cy="1085850"/>
        </p:xfrm>
        <a:graphic>
          <a:graphicData uri="http://schemas.openxmlformats.org/presentationml/2006/ole">
            <mc:AlternateContent xmlns:mc="http://schemas.openxmlformats.org/markup-compatibility/2006">
              <mc:Choice xmlns:v="urn:schemas-microsoft-com:vml" Requires="v">
                <p:oleObj spid="_x0000_s123920" name="Equation" r:id="rId9" imgW="2116080" imgH="342720" progId="">
                  <p:embed/>
                </p:oleObj>
              </mc:Choice>
              <mc:Fallback>
                <p:oleObj name="Equation" r:id="rId9" imgW="2116080" imgH="342720" progId="">
                  <p:embed/>
                  <p:pic>
                    <p:nvPicPr>
                      <p:cNvPr id="0" name="Object 58" descr="image40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0763" y="5300663"/>
                        <a:ext cx="6478587" cy="1085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3666">
                                            <p:txEl>
                                              <p:pRg st="0" end="0"/>
                                            </p:txEl>
                                          </p:spTgt>
                                        </p:tgtEl>
                                        <p:attrNameLst>
                                          <p:attrName>style.visibility</p:attrName>
                                        </p:attrNameLst>
                                      </p:cBhvr>
                                      <p:to>
                                        <p:strVal val="visible"/>
                                      </p:to>
                                    </p:set>
                                    <p:animEffect transition="in" filter="wipe(left)">
                                      <p:cBhvr>
                                        <p:cTn id="7" dur="500"/>
                                        <p:tgtEl>
                                          <p:spTgt spid="113666">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3666">
                                            <p:txEl>
                                              <p:pRg st="1" end="1"/>
                                            </p:txEl>
                                          </p:spTgt>
                                        </p:tgtEl>
                                        <p:attrNameLst>
                                          <p:attrName>style.visibility</p:attrName>
                                        </p:attrNameLst>
                                      </p:cBhvr>
                                      <p:to>
                                        <p:strVal val="visible"/>
                                      </p:to>
                                    </p:set>
                                    <p:animEffect transition="in" filter="wipe(left)">
                                      <p:cBhvr>
                                        <p:cTn id="11" dur="500"/>
                                        <p:tgtEl>
                                          <p:spTgt spid="113666">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13666">
                                            <p:txEl>
                                              <p:pRg st="2" end="2"/>
                                            </p:txEl>
                                          </p:spTgt>
                                        </p:tgtEl>
                                        <p:attrNameLst>
                                          <p:attrName>style.visibility</p:attrName>
                                        </p:attrNameLst>
                                      </p:cBhvr>
                                      <p:to>
                                        <p:strVal val="visible"/>
                                      </p:to>
                                    </p:set>
                                    <p:animEffect transition="in" filter="wipe(left)">
                                      <p:cBhvr>
                                        <p:cTn id="15" dur="500"/>
                                        <p:tgtEl>
                                          <p:spTgt spid="113666">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13666">
                                            <p:txEl>
                                              <p:pRg st="3" end="3"/>
                                            </p:txEl>
                                          </p:spTgt>
                                        </p:tgtEl>
                                        <p:attrNameLst>
                                          <p:attrName>style.visibility</p:attrName>
                                        </p:attrNameLst>
                                      </p:cBhvr>
                                      <p:to>
                                        <p:strVal val="visible"/>
                                      </p:to>
                                    </p:set>
                                    <p:animEffect transition="in" filter="wipe(left)">
                                      <p:cBhvr>
                                        <p:cTn id="19" dur="500"/>
                                        <p:tgtEl>
                                          <p:spTgt spid="113666">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13666">
                                            <p:txEl>
                                              <p:pRg st="4" end="4"/>
                                            </p:txEl>
                                          </p:spTgt>
                                        </p:tgtEl>
                                        <p:attrNameLst>
                                          <p:attrName>style.visibility</p:attrName>
                                        </p:attrNameLst>
                                      </p:cBhvr>
                                      <p:to>
                                        <p:strVal val="visible"/>
                                      </p:to>
                                    </p:set>
                                    <p:animEffect transition="in" filter="wipe(left)">
                                      <p:cBhvr>
                                        <p:cTn id="23" dur="500"/>
                                        <p:tgtEl>
                                          <p:spTgt spid="113666">
                                            <p:txEl>
                                              <p:pRg st="4" end="4"/>
                                            </p:txEl>
                                          </p:spTgt>
                                        </p:tgtEl>
                                      </p:cBhvr>
                                    </p:animEffect>
                                  </p:childTnLst>
                                </p:cTn>
                              </p:par>
                            </p:childTnLst>
                          </p:cTn>
                        </p:par>
                        <p:par>
                          <p:cTn id="24" fill="hold">
                            <p:stCondLst>
                              <p:cond delay="2500"/>
                            </p:stCondLst>
                            <p:childTnLst>
                              <p:par>
                                <p:cTn id="25" presetID="22" presetClass="entr" presetSubtype="8" fill="hold" grpId="0" nodeType="afterEffect" nodePh="1">
                                  <p:stCondLst>
                                    <p:cond delay="0"/>
                                  </p:stCondLst>
                                  <p:endCondLst>
                                    <p:cond evt="begin" delay="0">
                                      <p:tn val="25"/>
                                    </p:cond>
                                  </p:endCondLst>
                                  <p:childTnLst>
                                    <p:set>
                                      <p:cBhvr>
                                        <p:cTn id="26" dur="1" fill="hold">
                                          <p:stCondLst>
                                            <p:cond delay="0"/>
                                          </p:stCondLst>
                                        </p:cTn>
                                        <p:tgtEl>
                                          <p:spTgt spid="113667">
                                            <p:txEl>
                                              <p:pRg st="0" end="0"/>
                                            </p:txEl>
                                          </p:spTgt>
                                        </p:tgtEl>
                                        <p:attrNameLst>
                                          <p:attrName>style.visibility</p:attrName>
                                        </p:attrNameLst>
                                      </p:cBhvr>
                                      <p:to>
                                        <p:strVal val="visible"/>
                                      </p:to>
                                    </p:set>
                                    <p:animEffect transition="in" filter="wipe(left)">
                                      <p:cBhvr>
                                        <p:cTn id="27" dur="500"/>
                                        <p:tgtEl>
                                          <p:spTgt spid="11366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113723"/>
                                        </p:tgtEl>
                                        <p:attrNameLst>
                                          <p:attrName>style.visibility</p:attrName>
                                        </p:attrNameLst>
                                      </p:cBhvr>
                                      <p:to>
                                        <p:strVal val="visible"/>
                                      </p:to>
                                    </p:set>
                                    <p:animEffect transition="in" filter="box(in)">
                                      <p:cBhvr>
                                        <p:cTn id="32" dur="500"/>
                                        <p:tgtEl>
                                          <p:spTgt spid="11372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3671">
                                            <p:txEl>
                                              <p:pRg st="0" end="0"/>
                                            </p:txEl>
                                          </p:spTgt>
                                        </p:tgtEl>
                                        <p:attrNameLst>
                                          <p:attrName>style.visibility</p:attrName>
                                        </p:attrNameLst>
                                      </p:cBhvr>
                                      <p:to>
                                        <p:strVal val="visible"/>
                                      </p:to>
                                    </p:set>
                                    <p:animEffect transition="in" filter="wipe(left)">
                                      <p:cBhvr>
                                        <p:cTn id="37" dur="500"/>
                                        <p:tgtEl>
                                          <p:spTgt spid="113671">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13719"/>
                                        </p:tgtEl>
                                        <p:attrNameLst>
                                          <p:attrName>style.visibility</p:attrName>
                                        </p:attrNameLst>
                                      </p:cBhvr>
                                      <p:to>
                                        <p:strVal val="visible"/>
                                      </p:to>
                                    </p:set>
                                    <p:animEffect transition="in" filter="wipe(left)">
                                      <p:cBhvr>
                                        <p:cTn id="42" dur="500"/>
                                        <p:tgtEl>
                                          <p:spTgt spid="1137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13720"/>
                                        </p:tgtEl>
                                        <p:attrNameLst>
                                          <p:attrName>style.visibility</p:attrName>
                                        </p:attrNameLst>
                                      </p:cBhvr>
                                      <p:to>
                                        <p:strVal val="visible"/>
                                      </p:to>
                                    </p:set>
                                    <p:animEffect transition="in" filter="wipe(left)">
                                      <p:cBhvr>
                                        <p:cTn id="47" dur="500"/>
                                        <p:tgtEl>
                                          <p:spTgt spid="11372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13721"/>
                                        </p:tgtEl>
                                        <p:attrNameLst>
                                          <p:attrName>style.visibility</p:attrName>
                                        </p:attrNameLst>
                                      </p:cBhvr>
                                      <p:to>
                                        <p:strVal val="visible"/>
                                      </p:to>
                                    </p:set>
                                    <p:animEffect transition="in" filter="wipe(left)">
                                      <p:cBhvr>
                                        <p:cTn id="52" dur="500"/>
                                        <p:tgtEl>
                                          <p:spTgt spid="11372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13722"/>
                                        </p:tgtEl>
                                        <p:attrNameLst>
                                          <p:attrName>style.visibility</p:attrName>
                                        </p:attrNameLst>
                                      </p:cBhvr>
                                      <p:to>
                                        <p:strVal val="visible"/>
                                      </p:to>
                                    </p:set>
                                    <p:animEffect transition="in" filter="wipe(left)">
                                      <p:cBhvr>
                                        <p:cTn id="57" dur="500"/>
                                        <p:tgtEl>
                                          <p:spTgt spid="1137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6" grpId="0" build="p" autoUpdateAnimBg="0" advAuto="0"/>
      <p:bldP spid="113667" grpId="0" build="p" autoUpdateAnimBg="0" advAuto="0"/>
      <p:bldP spid="113671" grpId="0" build="p"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522" name="Group 84"/>
          <p:cNvGrpSpPr/>
          <p:nvPr/>
        </p:nvGrpSpPr>
        <p:grpSpPr bwMode="auto">
          <a:xfrm>
            <a:off x="5940425" y="1628775"/>
            <a:ext cx="2971800" cy="595313"/>
            <a:chOff x="3742" y="1026"/>
            <a:chExt cx="1872" cy="375"/>
          </a:xfrm>
        </p:grpSpPr>
        <p:sp>
          <p:nvSpPr>
            <p:cNvPr id="107558" name="AutoShape 36"/>
            <p:cNvSpPr>
              <a:spLocks noChangeArrowheads="1"/>
            </p:cNvSpPr>
            <p:nvPr/>
          </p:nvSpPr>
          <p:spPr bwMode="auto">
            <a:xfrm rot="-5400000">
              <a:off x="4490" y="278"/>
              <a:ext cx="375" cy="1872"/>
            </a:xfrm>
            <a:prstGeom prst="can">
              <a:avLst>
                <a:gd name="adj" fmla="val 35984"/>
              </a:avLst>
            </a:prstGeom>
            <a:solidFill>
              <a:srgbClr val="FF66FF"/>
            </a:solidFill>
            <a:ln w="38100">
              <a:solidFill>
                <a:srgbClr val="00FF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7559" name="Line 37"/>
            <p:cNvSpPr>
              <a:spLocks noChangeShapeType="1"/>
            </p:cNvSpPr>
            <p:nvPr/>
          </p:nvSpPr>
          <p:spPr bwMode="auto">
            <a:xfrm>
              <a:off x="4462" y="1251"/>
              <a:ext cx="576" cy="0"/>
            </a:xfrm>
            <a:prstGeom prst="line">
              <a:avLst/>
            </a:prstGeom>
            <a:noFill/>
            <a:ln w="38100">
              <a:solidFill>
                <a:srgbClr val="00FF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115751" name="Object 39"/>
          <p:cNvGraphicFramePr>
            <a:graphicFrameLocks noChangeAspect="1"/>
          </p:cNvGraphicFramePr>
          <p:nvPr/>
        </p:nvGraphicFramePr>
        <p:xfrm>
          <a:off x="2124075" y="1341438"/>
          <a:ext cx="2254250" cy="1404937"/>
        </p:xfrm>
        <a:graphic>
          <a:graphicData uri="http://schemas.openxmlformats.org/presentationml/2006/ole">
            <mc:AlternateContent xmlns:mc="http://schemas.openxmlformats.org/markup-compatibility/2006">
              <mc:Choice xmlns:v="urn:schemas-microsoft-com:vml" Requires="v">
                <p:oleObj spid="_x0000_s124941" name="公式" r:id="rId3" imgW="596520" imgH="318240" progId="Equation.3">
                  <p:embed/>
                </p:oleObj>
              </mc:Choice>
              <mc:Fallback>
                <p:oleObj name="公式" r:id="rId3" imgW="596520" imgH="318240" progId="Equation.3">
                  <p:embed/>
                  <p:pic>
                    <p:nvPicPr>
                      <p:cNvPr id="0" name="Object 39" descr="image4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341438"/>
                        <a:ext cx="2254250" cy="1404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5753" name="Rectangle 41"/>
          <p:cNvSpPr>
            <a:spLocks noChangeArrowheads="1"/>
          </p:cNvSpPr>
          <p:nvPr/>
        </p:nvSpPr>
        <p:spPr bwMode="auto">
          <a:xfrm>
            <a:off x="1116013" y="4508500"/>
            <a:ext cx="4392612" cy="70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4000" b="1">
                <a:solidFill>
                  <a:srgbClr val="FFFFFF"/>
                </a:solidFill>
                <a:latin typeface="Bookman Old Style" panose="02050604050505020204" pitchFamily="18" charset="0"/>
              </a:rPr>
              <a:t>方向指向导线内部</a:t>
            </a:r>
          </a:p>
        </p:txBody>
      </p:sp>
      <p:grpSp>
        <p:nvGrpSpPr>
          <p:cNvPr id="115754" name="Group 42"/>
          <p:cNvGrpSpPr/>
          <p:nvPr/>
        </p:nvGrpSpPr>
        <p:grpSpPr bwMode="auto">
          <a:xfrm>
            <a:off x="7308850" y="2349500"/>
            <a:ext cx="304800" cy="304800"/>
            <a:chOff x="4608" y="1296"/>
            <a:chExt cx="192" cy="192"/>
          </a:xfrm>
        </p:grpSpPr>
        <p:sp>
          <p:nvSpPr>
            <p:cNvPr id="107555" name="Oval 43"/>
            <p:cNvSpPr>
              <a:spLocks noChangeArrowheads="1"/>
            </p:cNvSpPr>
            <p:nvPr/>
          </p:nvSpPr>
          <p:spPr bwMode="auto">
            <a:xfrm>
              <a:off x="4608" y="1296"/>
              <a:ext cx="192" cy="192"/>
            </a:xfrm>
            <a:prstGeom prst="ellipse">
              <a:avLst/>
            </a:prstGeom>
            <a:solidFill>
              <a:srgbClr val="FF6600"/>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7556" name="Line 44"/>
            <p:cNvSpPr>
              <a:spLocks noChangeShapeType="1"/>
            </p:cNvSpPr>
            <p:nvPr/>
          </p:nvSpPr>
          <p:spPr bwMode="auto">
            <a:xfrm>
              <a:off x="4656" y="1296"/>
              <a:ext cx="96" cy="14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57" name="Line 45"/>
            <p:cNvSpPr>
              <a:spLocks noChangeShapeType="1"/>
            </p:cNvSpPr>
            <p:nvPr/>
          </p:nvSpPr>
          <p:spPr bwMode="auto">
            <a:xfrm flipH="1">
              <a:off x="4656" y="1344"/>
              <a:ext cx="96" cy="9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5758" name="Group 46"/>
          <p:cNvGrpSpPr/>
          <p:nvPr/>
        </p:nvGrpSpPr>
        <p:grpSpPr bwMode="auto">
          <a:xfrm>
            <a:off x="7308850" y="1052513"/>
            <a:ext cx="304800" cy="304800"/>
            <a:chOff x="4608" y="720"/>
            <a:chExt cx="192" cy="192"/>
          </a:xfrm>
        </p:grpSpPr>
        <p:sp>
          <p:nvSpPr>
            <p:cNvPr id="107553" name="Oval 47"/>
            <p:cNvSpPr>
              <a:spLocks noChangeArrowheads="1"/>
            </p:cNvSpPr>
            <p:nvPr/>
          </p:nvSpPr>
          <p:spPr bwMode="auto">
            <a:xfrm>
              <a:off x="4608" y="720"/>
              <a:ext cx="192" cy="192"/>
            </a:xfrm>
            <a:prstGeom prst="ellipse">
              <a:avLst/>
            </a:prstGeom>
            <a:solidFill>
              <a:srgbClr val="FF6600"/>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7554" name="Oval 48"/>
            <p:cNvSpPr>
              <a:spLocks noChangeArrowheads="1"/>
            </p:cNvSpPr>
            <p:nvPr/>
          </p:nvSpPr>
          <p:spPr bwMode="auto">
            <a:xfrm>
              <a:off x="4656" y="768"/>
              <a:ext cx="96" cy="48"/>
            </a:xfrm>
            <a:prstGeom prst="ellipse">
              <a:avLst/>
            </a:prstGeom>
            <a:solidFill>
              <a:schemeClr val="tx1"/>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aphicFrame>
        <p:nvGraphicFramePr>
          <p:cNvPr id="115761" name="Object 49"/>
          <p:cNvGraphicFramePr>
            <a:graphicFrameLocks noChangeAspect="1"/>
          </p:cNvGraphicFramePr>
          <p:nvPr/>
        </p:nvGraphicFramePr>
        <p:xfrm>
          <a:off x="865188" y="455613"/>
          <a:ext cx="3198812" cy="809625"/>
        </p:xfrm>
        <a:graphic>
          <a:graphicData uri="http://schemas.openxmlformats.org/presentationml/2006/ole">
            <mc:AlternateContent xmlns:mc="http://schemas.openxmlformats.org/markup-compatibility/2006">
              <mc:Choice xmlns:v="urn:schemas-microsoft-com:vml" Requires="v">
                <p:oleObj spid="_x0000_s124942" name="Equation" r:id="rId5" imgW="669960" imgH="154800" progId="">
                  <p:embed/>
                </p:oleObj>
              </mc:Choice>
              <mc:Fallback>
                <p:oleObj name="Equation" r:id="rId5" imgW="669960" imgH="154800" progId="">
                  <p:embed/>
                  <p:pic>
                    <p:nvPicPr>
                      <p:cNvPr id="0" name="Object 49" descr="image40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5188" y="455613"/>
                        <a:ext cx="3198812" cy="809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5762" name="Object 50"/>
          <p:cNvGraphicFramePr>
            <a:graphicFrameLocks noChangeAspect="1"/>
          </p:cNvGraphicFramePr>
          <p:nvPr/>
        </p:nvGraphicFramePr>
        <p:xfrm>
          <a:off x="2279650" y="2725738"/>
          <a:ext cx="1571625" cy="1495425"/>
        </p:xfrm>
        <a:graphic>
          <a:graphicData uri="http://schemas.openxmlformats.org/presentationml/2006/ole">
            <mc:AlternateContent xmlns:mc="http://schemas.openxmlformats.org/markup-compatibility/2006">
              <mc:Choice xmlns:v="urn:schemas-microsoft-com:vml" Requires="v">
                <p:oleObj spid="_x0000_s124943" name="公式" r:id="rId7" imgW="408600" imgH="342720" progId="Equation.3">
                  <p:embed/>
                </p:oleObj>
              </mc:Choice>
              <mc:Fallback>
                <p:oleObj name="公式" r:id="rId7" imgW="408600" imgH="342720" progId="Equation.3">
                  <p:embed/>
                  <p:pic>
                    <p:nvPicPr>
                      <p:cNvPr id="0" name="Object 50" descr="image40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79650" y="2725738"/>
                        <a:ext cx="1571625" cy="1495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15795" name="Group 83"/>
          <p:cNvGrpSpPr/>
          <p:nvPr/>
        </p:nvGrpSpPr>
        <p:grpSpPr bwMode="auto">
          <a:xfrm>
            <a:off x="6011863" y="3500438"/>
            <a:ext cx="2519362" cy="2492375"/>
            <a:chOff x="3787" y="2205"/>
            <a:chExt cx="1587" cy="1570"/>
          </a:xfrm>
        </p:grpSpPr>
        <p:sp>
          <p:nvSpPr>
            <p:cNvPr id="107530" name="Oval 51"/>
            <p:cNvSpPr>
              <a:spLocks noChangeArrowheads="1"/>
            </p:cNvSpPr>
            <p:nvPr/>
          </p:nvSpPr>
          <p:spPr bwMode="auto">
            <a:xfrm>
              <a:off x="3924" y="2342"/>
              <a:ext cx="1315" cy="1315"/>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7531" name="Object 52"/>
            <p:cNvGraphicFramePr>
              <a:graphicFrameLocks noChangeAspect="1"/>
            </p:cNvGraphicFramePr>
            <p:nvPr/>
          </p:nvGraphicFramePr>
          <p:xfrm>
            <a:off x="4422" y="2704"/>
            <a:ext cx="352" cy="541"/>
          </p:xfrm>
          <a:graphic>
            <a:graphicData uri="http://schemas.openxmlformats.org/presentationml/2006/ole">
              <mc:AlternateContent xmlns:mc="http://schemas.openxmlformats.org/markup-compatibility/2006">
                <mc:Choice xmlns:v="urn:schemas-microsoft-com:vml" Requires="v">
                  <p:oleObj spid="_x0000_s124944" name="公式" r:id="rId9" imgW="106200" imgH="171360" progId="Equation.3">
                    <p:embed/>
                  </p:oleObj>
                </mc:Choice>
                <mc:Fallback>
                  <p:oleObj name="公式" r:id="rId9" imgW="106200" imgH="171360" progId="Equation.3">
                    <p:embed/>
                    <p:pic>
                      <p:nvPicPr>
                        <p:cNvPr id="0" name="Object 52" descr="image40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22" y="2704"/>
                          <a:ext cx="352" cy="5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7532" name="Line 53"/>
            <p:cNvSpPr>
              <a:spLocks noChangeShapeType="1"/>
            </p:cNvSpPr>
            <p:nvPr/>
          </p:nvSpPr>
          <p:spPr bwMode="auto">
            <a:xfrm>
              <a:off x="4150" y="2523"/>
              <a:ext cx="272" cy="272"/>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533" name="Line 54"/>
            <p:cNvSpPr>
              <a:spLocks noChangeShapeType="1"/>
            </p:cNvSpPr>
            <p:nvPr/>
          </p:nvSpPr>
          <p:spPr bwMode="auto">
            <a:xfrm>
              <a:off x="4785" y="3158"/>
              <a:ext cx="272" cy="272"/>
            </a:xfrm>
            <a:prstGeom prst="line">
              <a:avLst/>
            </a:prstGeom>
            <a:noFill/>
            <a:ln w="381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534" name="Line 55"/>
            <p:cNvSpPr>
              <a:spLocks noChangeShapeType="1"/>
            </p:cNvSpPr>
            <p:nvPr/>
          </p:nvSpPr>
          <p:spPr bwMode="auto">
            <a:xfrm rot="5400000">
              <a:off x="4105" y="3158"/>
              <a:ext cx="272" cy="272"/>
            </a:xfrm>
            <a:prstGeom prst="line">
              <a:avLst/>
            </a:prstGeom>
            <a:noFill/>
            <a:ln w="381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535" name="Line 56"/>
            <p:cNvSpPr>
              <a:spLocks noChangeShapeType="1"/>
            </p:cNvSpPr>
            <p:nvPr/>
          </p:nvSpPr>
          <p:spPr bwMode="auto">
            <a:xfrm rot="5400000">
              <a:off x="4785" y="2568"/>
              <a:ext cx="272" cy="272"/>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7536" name="Group 63"/>
            <p:cNvGrpSpPr/>
            <p:nvPr/>
          </p:nvGrpSpPr>
          <p:grpSpPr bwMode="auto">
            <a:xfrm rot="660000">
              <a:off x="4513" y="2387"/>
              <a:ext cx="136" cy="136"/>
              <a:chOff x="2136" y="3838"/>
              <a:chExt cx="136" cy="136"/>
            </a:xfrm>
          </p:grpSpPr>
          <p:sp>
            <p:nvSpPr>
              <p:cNvPr id="107551" name="Line 61"/>
              <p:cNvSpPr>
                <a:spLocks noChangeShapeType="1"/>
              </p:cNvSpPr>
              <p:nvPr/>
            </p:nvSpPr>
            <p:spPr bwMode="auto">
              <a:xfrm flipV="1">
                <a:off x="2154" y="3838"/>
                <a:ext cx="91" cy="136"/>
              </a:xfrm>
              <a:prstGeom prst="line">
                <a:avLst/>
              </a:prstGeom>
              <a:noFill/>
              <a:ln w="38100">
                <a:solidFill>
                  <a:srgbClr val="FFFF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552" name="Line 62"/>
              <p:cNvSpPr>
                <a:spLocks noChangeShapeType="1"/>
              </p:cNvSpPr>
              <p:nvPr/>
            </p:nvSpPr>
            <p:spPr bwMode="auto">
              <a:xfrm rot="5400000" flipV="1">
                <a:off x="2158" y="3834"/>
                <a:ext cx="91" cy="136"/>
              </a:xfrm>
              <a:prstGeom prst="line">
                <a:avLst/>
              </a:prstGeom>
              <a:noFill/>
              <a:ln w="38100">
                <a:solidFill>
                  <a:srgbClr val="FFFF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7537" name="Group 64"/>
            <p:cNvGrpSpPr/>
            <p:nvPr/>
          </p:nvGrpSpPr>
          <p:grpSpPr bwMode="auto">
            <a:xfrm rot="660000">
              <a:off x="3969" y="2886"/>
              <a:ext cx="136" cy="136"/>
              <a:chOff x="2136" y="3838"/>
              <a:chExt cx="136" cy="136"/>
            </a:xfrm>
          </p:grpSpPr>
          <p:sp>
            <p:nvSpPr>
              <p:cNvPr id="107549" name="Line 65"/>
              <p:cNvSpPr>
                <a:spLocks noChangeShapeType="1"/>
              </p:cNvSpPr>
              <p:nvPr/>
            </p:nvSpPr>
            <p:spPr bwMode="auto">
              <a:xfrm flipV="1">
                <a:off x="2154" y="3838"/>
                <a:ext cx="91" cy="136"/>
              </a:xfrm>
              <a:prstGeom prst="line">
                <a:avLst/>
              </a:prstGeom>
              <a:noFill/>
              <a:ln w="38100">
                <a:solidFill>
                  <a:srgbClr val="FFFF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550" name="Line 66"/>
              <p:cNvSpPr>
                <a:spLocks noChangeShapeType="1"/>
              </p:cNvSpPr>
              <p:nvPr/>
            </p:nvSpPr>
            <p:spPr bwMode="auto">
              <a:xfrm rot="5400000" flipV="1">
                <a:off x="2158" y="3834"/>
                <a:ext cx="91" cy="136"/>
              </a:xfrm>
              <a:prstGeom prst="line">
                <a:avLst/>
              </a:prstGeom>
              <a:noFill/>
              <a:ln w="38100">
                <a:solidFill>
                  <a:srgbClr val="FFFF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7538" name="Group 67"/>
            <p:cNvGrpSpPr/>
            <p:nvPr/>
          </p:nvGrpSpPr>
          <p:grpSpPr bwMode="auto">
            <a:xfrm rot="660000">
              <a:off x="4513" y="3475"/>
              <a:ext cx="136" cy="136"/>
              <a:chOff x="2136" y="3838"/>
              <a:chExt cx="136" cy="136"/>
            </a:xfrm>
          </p:grpSpPr>
          <p:sp>
            <p:nvSpPr>
              <p:cNvPr id="107547" name="Line 68"/>
              <p:cNvSpPr>
                <a:spLocks noChangeShapeType="1"/>
              </p:cNvSpPr>
              <p:nvPr/>
            </p:nvSpPr>
            <p:spPr bwMode="auto">
              <a:xfrm flipV="1">
                <a:off x="2154" y="3838"/>
                <a:ext cx="91" cy="136"/>
              </a:xfrm>
              <a:prstGeom prst="line">
                <a:avLst/>
              </a:prstGeom>
              <a:noFill/>
              <a:ln w="38100">
                <a:solidFill>
                  <a:srgbClr val="FFFF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548" name="Line 69"/>
              <p:cNvSpPr>
                <a:spLocks noChangeShapeType="1"/>
              </p:cNvSpPr>
              <p:nvPr/>
            </p:nvSpPr>
            <p:spPr bwMode="auto">
              <a:xfrm rot="5400000" flipV="1">
                <a:off x="2158" y="3834"/>
                <a:ext cx="91" cy="136"/>
              </a:xfrm>
              <a:prstGeom prst="line">
                <a:avLst/>
              </a:prstGeom>
              <a:noFill/>
              <a:ln w="38100">
                <a:solidFill>
                  <a:srgbClr val="FFFF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7539" name="Group 70"/>
            <p:cNvGrpSpPr/>
            <p:nvPr/>
          </p:nvGrpSpPr>
          <p:grpSpPr bwMode="auto">
            <a:xfrm rot="660000">
              <a:off x="5057" y="2931"/>
              <a:ext cx="136" cy="136"/>
              <a:chOff x="2136" y="3838"/>
              <a:chExt cx="136" cy="136"/>
            </a:xfrm>
          </p:grpSpPr>
          <p:sp>
            <p:nvSpPr>
              <p:cNvPr id="107545" name="Line 71"/>
              <p:cNvSpPr>
                <a:spLocks noChangeShapeType="1"/>
              </p:cNvSpPr>
              <p:nvPr/>
            </p:nvSpPr>
            <p:spPr bwMode="auto">
              <a:xfrm flipV="1">
                <a:off x="2154" y="3838"/>
                <a:ext cx="91" cy="136"/>
              </a:xfrm>
              <a:prstGeom prst="line">
                <a:avLst/>
              </a:prstGeom>
              <a:noFill/>
              <a:ln w="38100">
                <a:solidFill>
                  <a:srgbClr val="FFFF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546" name="Line 72"/>
              <p:cNvSpPr>
                <a:spLocks noChangeShapeType="1"/>
              </p:cNvSpPr>
              <p:nvPr/>
            </p:nvSpPr>
            <p:spPr bwMode="auto">
              <a:xfrm rot="5400000" flipV="1">
                <a:off x="2158" y="3834"/>
                <a:ext cx="91" cy="136"/>
              </a:xfrm>
              <a:prstGeom prst="line">
                <a:avLst/>
              </a:prstGeom>
              <a:noFill/>
              <a:ln w="38100">
                <a:solidFill>
                  <a:srgbClr val="FFFF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7540" name="Oval 77"/>
            <p:cNvSpPr>
              <a:spLocks noChangeArrowheads="1"/>
            </p:cNvSpPr>
            <p:nvPr/>
          </p:nvSpPr>
          <p:spPr bwMode="auto">
            <a:xfrm>
              <a:off x="3787" y="2205"/>
              <a:ext cx="1587" cy="1570"/>
            </a:xfrm>
            <a:prstGeom prst="ellipse">
              <a:avLst/>
            </a:prstGeom>
            <a:noFill/>
            <a:ln w="381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7541" name="Line 78"/>
            <p:cNvSpPr>
              <a:spLocks noChangeShapeType="1"/>
            </p:cNvSpPr>
            <p:nvPr/>
          </p:nvSpPr>
          <p:spPr bwMode="auto">
            <a:xfrm>
              <a:off x="5157" y="2450"/>
              <a:ext cx="136" cy="182"/>
            </a:xfrm>
            <a:prstGeom prst="line">
              <a:avLst/>
            </a:prstGeom>
            <a:noFill/>
            <a:ln w="38100">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542" name="Line 79"/>
            <p:cNvSpPr>
              <a:spLocks noChangeShapeType="1"/>
            </p:cNvSpPr>
            <p:nvPr/>
          </p:nvSpPr>
          <p:spPr bwMode="auto">
            <a:xfrm>
              <a:off x="3860" y="3339"/>
              <a:ext cx="136" cy="182"/>
            </a:xfrm>
            <a:prstGeom prst="line">
              <a:avLst/>
            </a:prstGeom>
            <a:noFill/>
            <a:ln w="38100">
              <a:solidFill>
                <a:schemeClr val="hlink"/>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543" name="Line 80"/>
            <p:cNvSpPr>
              <a:spLocks noChangeShapeType="1"/>
            </p:cNvSpPr>
            <p:nvPr/>
          </p:nvSpPr>
          <p:spPr bwMode="auto">
            <a:xfrm rot="5400000">
              <a:off x="4064" y="2255"/>
              <a:ext cx="136" cy="182"/>
            </a:xfrm>
            <a:prstGeom prst="line">
              <a:avLst/>
            </a:prstGeom>
            <a:noFill/>
            <a:ln w="38100">
              <a:solidFill>
                <a:schemeClr val="hlink"/>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544" name="Line 82"/>
            <p:cNvSpPr>
              <a:spLocks noChangeShapeType="1"/>
            </p:cNvSpPr>
            <p:nvPr/>
          </p:nvSpPr>
          <p:spPr bwMode="auto">
            <a:xfrm rot="5400000">
              <a:off x="4944" y="3543"/>
              <a:ext cx="136" cy="182"/>
            </a:xfrm>
            <a:prstGeom prst="line">
              <a:avLst/>
            </a:prstGeom>
            <a:noFill/>
            <a:ln w="38100">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5761"/>
                                        </p:tgtEl>
                                        <p:attrNameLst>
                                          <p:attrName>style.visibility</p:attrName>
                                        </p:attrNameLst>
                                      </p:cBhvr>
                                      <p:to>
                                        <p:strVal val="visible"/>
                                      </p:to>
                                    </p:set>
                                    <p:animEffect transition="in" filter="wipe(left)">
                                      <p:cBhvr>
                                        <p:cTn id="7" dur="500"/>
                                        <p:tgtEl>
                                          <p:spTgt spid="11576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15751"/>
                                        </p:tgtEl>
                                        <p:attrNameLst>
                                          <p:attrName>style.visibility</p:attrName>
                                        </p:attrNameLst>
                                      </p:cBhvr>
                                      <p:to>
                                        <p:strVal val="visible"/>
                                      </p:to>
                                    </p:set>
                                    <p:anim calcmode="lin" valueType="num">
                                      <p:cBhvr additive="base">
                                        <p:cTn id="12" dur="500" fill="hold"/>
                                        <p:tgtEl>
                                          <p:spTgt spid="115751"/>
                                        </p:tgtEl>
                                        <p:attrNameLst>
                                          <p:attrName>ppt_x</p:attrName>
                                        </p:attrNameLst>
                                      </p:cBhvr>
                                      <p:tavLst>
                                        <p:tav tm="0">
                                          <p:val>
                                            <p:strVal val="0-#ppt_w/2"/>
                                          </p:val>
                                        </p:tav>
                                        <p:tav tm="100000">
                                          <p:val>
                                            <p:strVal val="#ppt_x"/>
                                          </p:val>
                                        </p:tav>
                                      </p:tavLst>
                                    </p:anim>
                                    <p:anim calcmode="lin" valueType="num">
                                      <p:cBhvr additive="base">
                                        <p:cTn id="13" dur="500" fill="hold"/>
                                        <p:tgtEl>
                                          <p:spTgt spid="115751"/>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115762"/>
                                        </p:tgtEl>
                                        <p:attrNameLst>
                                          <p:attrName>style.visibility</p:attrName>
                                        </p:attrNameLst>
                                      </p:cBhvr>
                                      <p:to>
                                        <p:strVal val="visible"/>
                                      </p:to>
                                    </p:set>
                                    <p:anim calcmode="lin" valueType="num">
                                      <p:cBhvr additive="base">
                                        <p:cTn id="18" dur="500" fill="hold"/>
                                        <p:tgtEl>
                                          <p:spTgt spid="115762"/>
                                        </p:tgtEl>
                                        <p:attrNameLst>
                                          <p:attrName>ppt_x</p:attrName>
                                        </p:attrNameLst>
                                      </p:cBhvr>
                                      <p:tavLst>
                                        <p:tav tm="0">
                                          <p:val>
                                            <p:strVal val="0-#ppt_w/2"/>
                                          </p:val>
                                        </p:tav>
                                        <p:tav tm="100000">
                                          <p:val>
                                            <p:strVal val="#ppt_x"/>
                                          </p:val>
                                        </p:tav>
                                      </p:tavLst>
                                    </p:anim>
                                    <p:anim calcmode="lin" valueType="num">
                                      <p:cBhvr additive="base">
                                        <p:cTn id="19" dur="500" fill="hold"/>
                                        <p:tgtEl>
                                          <p:spTgt spid="115762"/>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115758"/>
                                        </p:tgtEl>
                                        <p:attrNameLst>
                                          <p:attrName>style.visibility</p:attrName>
                                        </p:attrNameLst>
                                      </p:cBhvr>
                                      <p:to>
                                        <p:strVal val="visible"/>
                                      </p:to>
                                    </p:set>
                                    <p:anim calcmode="lin" valueType="num">
                                      <p:cBhvr additive="base">
                                        <p:cTn id="24" dur="500" fill="hold"/>
                                        <p:tgtEl>
                                          <p:spTgt spid="115758"/>
                                        </p:tgtEl>
                                        <p:attrNameLst>
                                          <p:attrName>ppt_x</p:attrName>
                                        </p:attrNameLst>
                                      </p:cBhvr>
                                      <p:tavLst>
                                        <p:tav tm="0">
                                          <p:val>
                                            <p:strVal val="0-#ppt_w/2"/>
                                          </p:val>
                                        </p:tav>
                                        <p:tav tm="100000">
                                          <p:val>
                                            <p:strVal val="#ppt_x"/>
                                          </p:val>
                                        </p:tav>
                                      </p:tavLst>
                                    </p:anim>
                                    <p:anim calcmode="lin" valueType="num">
                                      <p:cBhvr additive="base">
                                        <p:cTn id="25" dur="500" fill="hold"/>
                                        <p:tgtEl>
                                          <p:spTgt spid="115758"/>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nodeType="clickEffect">
                                  <p:stCondLst>
                                    <p:cond delay="0"/>
                                  </p:stCondLst>
                                  <p:childTnLst>
                                    <p:set>
                                      <p:cBhvr>
                                        <p:cTn id="29" dur="1" fill="hold">
                                          <p:stCondLst>
                                            <p:cond delay="0"/>
                                          </p:stCondLst>
                                        </p:cTn>
                                        <p:tgtEl>
                                          <p:spTgt spid="115754"/>
                                        </p:tgtEl>
                                        <p:attrNameLst>
                                          <p:attrName>style.visibility</p:attrName>
                                        </p:attrNameLst>
                                      </p:cBhvr>
                                      <p:to>
                                        <p:strVal val="visible"/>
                                      </p:to>
                                    </p:set>
                                    <p:anim calcmode="lin" valueType="num">
                                      <p:cBhvr additive="base">
                                        <p:cTn id="30" dur="500" fill="hold"/>
                                        <p:tgtEl>
                                          <p:spTgt spid="115754"/>
                                        </p:tgtEl>
                                        <p:attrNameLst>
                                          <p:attrName>ppt_x</p:attrName>
                                        </p:attrNameLst>
                                      </p:cBhvr>
                                      <p:tavLst>
                                        <p:tav tm="0">
                                          <p:val>
                                            <p:strVal val="0-#ppt_w/2"/>
                                          </p:val>
                                        </p:tav>
                                        <p:tav tm="100000">
                                          <p:val>
                                            <p:strVal val="#ppt_x"/>
                                          </p:val>
                                        </p:tav>
                                      </p:tavLst>
                                    </p:anim>
                                    <p:anim calcmode="lin" valueType="num">
                                      <p:cBhvr additive="base">
                                        <p:cTn id="31" dur="500" fill="hold"/>
                                        <p:tgtEl>
                                          <p:spTgt spid="115754"/>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115795"/>
                                        </p:tgtEl>
                                        <p:attrNameLst>
                                          <p:attrName>style.visibility</p:attrName>
                                        </p:attrNameLst>
                                      </p:cBhvr>
                                      <p:to>
                                        <p:strVal val="visible"/>
                                      </p:to>
                                    </p:set>
                                    <p:animEffect transition="in" filter="blinds(horizontal)">
                                      <p:cBhvr>
                                        <p:cTn id="36" dur="500"/>
                                        <p:tgtEl>
                                          <p:spTgt spid="115795"/>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115753"/>
                                        </p:tgtEl>
                                        <p:attrNameLst>
                                          <p:attrName>style.visibility</p:attrName>
                                        </p:attrNameLst>
                                      </p:cBhvr>
                                      <p:to>
                                        <p:strVal val="visible"/>
                                      </p:to>
                                    </p:set>
                                    <p:anim calcmode="lin" valueType="num">
                                      <p:cBhvr additive="base">
                                        <p:cTn id="41" dur="500" fill="hold"/>
                                        <p:tgtEl>
                                          <p:spTgt spid="115753"/>
                                        </p:tgtEl>
                                        <p:attrNameLst>
                                          <p:attrName>ppt_x</p:attrName>
                                        </p:attrNameLst>
                                      </p:cBhvr>
                                      <p:tavLst>
                                        <p:tav tm="0">
                                          <p:val>
                                            <p:strVal val="0-#ppt_w/2"/>
                                          </p:val>
                                        </p:tav>
                                        <p:tav tm="100000">
                                          <p:val>
                                            <p:strVal val="#ppt_x"/>
                                          </p:val>
                                        </p:tav>
                                      </p:tavLst>
                                    </p:anim>
                                    <p:anim calcmode="lin" valueType="num">
                                      <p:cBhvr additive="base">
                                        <p:cTn id="42" dur="500" fill="hold"/>
                                        <p:tgtEl>
                                          <p:spTgt spid="1157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53" grpId="0" autoUpdateAnimBg="0"/>
    </p:bldLst>
  </p:timing>
</p:sld>
</file>

<file path=ppt/theme/theme1.xml><?xml version="1.0" encoding="utf-8"?>
<a:theme xmlns:a="http://schemas.openxmlformats.org/drawingml/2006/main" name="Fading Grid">
  <a:themeElements>
    <a:clrScheme name="Fading Grid 3">
      <a:dk1>
        <a:srgbClr val="010199"/>
      </a:dk1>
      <a:lt1>
        <a:srgbClr val="FFFFFF"/>
      </a:lt1>
      <a:dk2>
        <a:srgbClr val="000099"/>
      </a:dk2>
      <a:lt2>
        <a:srgbClr val="CCFFFF"/>
      </a:lt2>
      <a:accent1>
        <a:srgbClr val="00C600"/>
      </a:accent1>
      <a:accent2>
        <a:srgbClr val="01017D"/>
      </a:accent2>
      <a:accent3>
        <a:srgbClr val="AAAACA"/>
      </a:accent3>
      <a:accent4>
        <a:srgbClr val="DADADA"/>
      </a:accent4>
      <a:accent5>
        <a:srgbClr val="AADFAA"/>
      </a:accent5>
      <a:accent6>
        <a:srgbClr val="010171"/>
      </a:accent6>
      <a:hlink>
        <a:srgbClr val="FFE701"/>
      </a:hlink>
      <a:folHlink>
        <a:srgbClr val="3366FF"/>
      </a:folHlink>
    </a:clrScheme>
    <a:fontScheme name="Fading Grid">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ading Grid 1">
        <a:dk1>
          <a:srgbClr val="7E0000"/>
        </a:dk1>
        <a:lt1>
          <a:srgbClr val="FFFFFF"/>
        </a:lt1>
        <a:dk2>
          <a:srgbClr val="800000"/>
        </a:dk2>
        <a:lt2>
          <a:srgbClr val="FCF0B2"/>
        </a:lt2>
        <a:accent1>
          <a:srgbClr val="C5543D"/>
        </a:accent1>
        <a:accent2>
          <a:srgbClr val="660000"/>
        </a:accent2>
        <a:accent3>
          <a:srgbClr val="C0AAAA"/>
        </a:accent3>
        <a:accent4>
          <a:srgbClr val="DADADA"/>
        </a:accent4>
        <a:accent5>
          <a:srgbClr val="DFB3AF"/>
        </a:accent5>
        <a:accent6>
          <a:srgbClr val="5C0000"/>
        </a:accent6>
        <a:hlink>
          <a:srgbClr val="FFFF00"/>
        </a:hlink>
        <a:folHlink>
          <a:srgbClr val="FF9900"/>
        </a:folHlink>
      </a:clrScheme>
      <a:clrMap bg1="dk2" tx1="lt1" bg2="dk1" tx2="lt2" accent1="accent1" accent2="accent2" accent3="accent3" accent4="accent4" accent5="accent5" accent6="accent6" hlink="hlink" folHlink="folHlink"/>
    </a:extraClrScheme>
    <a:extraClrScheme>
      <a:clrScheme name="Fading Grid 2">
        <a:dk1>
          <a:srgbClr val="000066"/>
        </a:dk1>
        <a:lt1>
          <a:srgbClr val="FFFFFF"/>
        </a:lt1>
        <a:dk2>
          <a:srgbClr val="000066"/>
        </a:dk2>
        <a:lt2>
          <a:srgbClr val="B2B8C8"/>
        </a:lt2>
        <a:accent1>
          <a:srgbClr val="008080"/>
        </a:accent1>
        <a:accent2>
          <a:srgbClr val="00004E"/>
        </a:accent2>
        <a:accent3>
          <a:srgbClr val="AAAAB8"/>
        </a:accent3>
        <a:accent4>
          <a:srgbClr val="DADADA"/>
        </a:accent4>
        <a:accent5>
          <a:srgbClr val="AAC0C0"/>
        </a:accent5>
        <a:accent6>
          <a:srgbClr val="000046"/>
        </a:accent6>
        <a:hlink>
          <a:srgbClr val="00FFCC"/>
        </a:hlink>
        <a:folHlink>
          <a:srgbClr val="6699FF"/>
        </a:folHlink>
      </a:clrScheme>
      <a:clrMap bg1="dk2" tx1="lt1" bg2="dk1" tx2="lt2" accent1="accent1" accent2="accent2" accent3="accent3" accent4="accent4" accent5="accent5" accent6="accent6" hlink="hlink" folHlink="folHlink"/>
    </a:extraClrScheme>
    <a:extraClrScheme>
      <a:clrScheme name="Fading Grid 3">
        <a:dk1>
          <a:srgbClr val="010199"/>
        </a:dk1>
        <a:lt1>
          <a:srgbClr val="FFFFFF"/>
        </a:lt1>
        <a:dk2>
          <a:srgbClr val="000099"/>
        </a:dk2>
        <a:lt2>
          <a:srgbClr val="CCFFFF"/>
        </a:lt2>
        <a:accent1>
          <a:srgbClr val="00C600"/>
        </a:accent1>
        <a:accent2>
          <a:srgbClr val="01017D"/>
        </a:accent2>
        <a:accent3>
          <a:srgbClr val="AAAACA"/>
        </a:accent3>
        <a:accent4>
          <a:srgbClr val="DADADA"/>
        </a:accent4>
        <a:accent5>
          <a:srgbClr val="AADFAA"/>
        </a:accent5>
        <a:accent6>
          <a:srgbClr val="010171"/>
        </a:accent6>
        <a:hlink>
          <a:srgbClr val="FFE701"/>
        </a:hlink>
        <a:folHlink>
          <a:srgbClr val="3366FF"/>
        </a:folHlink>
      </a:clrScheme>
      <a:clrMap bg1="dk2" tx1="lt1" bg2="dk1" tx2="lt2" accent1="accent1" accent2="accent2" accent3="accent3" accent4="accent4" accent5="accent5" accent6="accent6" hlink="hlink" folHlink="folHlink"/>
    </a:extraClrScheme>
    <a:extraClrScheme>
      <a:clrScheme name="Fading Grid 4">
        <a:dk1>
          <a:srgbClr val="6B6B99"/>
        </a:dk1>
        <a:lt1>
          <a:srgbClr val="EAEAEA"/>
        </a:lt1>
        <a:dk2>
          <a:srgbClr val="666699"/>
        </a:dk2>
        <a:lt2>
          <a:srgbClr val="CCECFF"/>
        </a:lt2>
        <a:accent1>
          <a:srgbClr val="00CC66"/>
        </a:accent1>
        <a:accent2>
          <a:srgbClr val="54547A"/>
        </a:accent2>
        <a:accent3>
          <a:srgbClr val="B8B8CA"/>
        </a:accent3>
        <a:accent4>
          <a:srgbClr val="C8C8C8"/>
        </a:accent4>
        <a:accent5>
          <a:srgbClr val="AAE2B8"/>
        </a:accent5>
        <a:accent6>
          <a:srgbClr val="4B4B6E"/>
        </a:accent6>
        <a:hlink>
          <a:srgbClr val="65B2FF"/>
        </a:hlink>
        <a:folHlink>
          <a:srgbClr val="9900FF"/>
        </a:folHlink>
      </a:clrScheme>
      <a:clrMap bg1="dk2" tx1="lt1" bg2="dk1" tx2="lt2" accent1="accent1" accent2="accent2" accent3="accent3" accent4="accent4" accent5="accent5" accent6="accent6" hlink="hlink" folHlink="folHlink"/>
    </a:extraClrScheme>
    <a:extraClrScheme>
      <a:clrScheme name="Fading Grid 5">
        <a:dk1>
          <a:srgbClr val="00827F"/>
        </a:dk1>
        <a:lt1>
          <a:srgbClr val="FFFFFF"/>
        </a:lt1>
        <a:dk2>
          <a:srgbClr val="008080"/>
        </a:dk2>
        <a:lt2>
          <a:srgbClr val="FFFFCC"/>
        </a:lt2>
        <a:accent1>
          <a:srgbClr val="6D6FC7"/>
        </a:accent1>
        <a:accent2>
          <a:srgbClr val="006462"/>
        </a:accent2>
        <a:accent3>
          <a:srgbClr val="AAC0C0"/>
        </a:accent3>
        <a:accent4>
          <a:srgbClr val="DADADA"/>
        </a:accent4>
        <a:accent5>
          <a:srgbClr val="BABBE0"/>
        </a:accent5>
        <a:accent6>
          <a:srgbClr val="005A58"/>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ading Grid 6">
        <a:dk1>
          <a:srgbClr val="4D4D4D"/>
        </a:dk1>
        <a:lt1>
          <a:srgbClr val="FFFFFF"/>
        </a:lt1>
        <a:dk2>
          <a:srgbClr val="525252"/>
        </a:dk2>
        <a:lt2>
          <a:srgbClr val="C0C0C0"/>
        </a:lt2>
        <a:accent1>
          <a:srgbClr val="527C3A"/>
        </a:accent1>
        <a:accent2>
          <a:srgbClr val="444444"/>
        </a:accent2>
        <a:accent3>
          <a:srgbClr val="B3B3B3"/>
        </a:accent3>
        <a:accent4>
          <a:srgbClr val="DADADA"/>
        </a:accent4>
        <a:accent5>
          <a:srgbClr val="B3BFAE"/>
        </a:accent5>
        <a:accent6>
          <a:srgbClr val="3D3D3D"/>
        </a:accent6>
        <a:hlink>
          <a:srgbClr val="FAC458"/>
        </a:hlink>
        <a:folHlink>
          <a:srgbClr val="C7780F"/>
        </a:folHlink>
      </a:clrScheme>
      <a:clrMap bg1="dk2" tx1="lt1" bg2="dk1" tx2="lt2" accent1="accent1" accent2="accent2" accent3="accent3" accent4="accent4" accent5="accent5" accent6="accent6" hlink="hlink" folHlink="folHlink"/>
    </a:extraClrScheme>
    <a:extraClrScheme>
      <a:clrScheme name="Fading Grid 7">
        <a:dk1>
          <a:srgbClr val="516032"/>
        </a:dk1>
        <a:lt1>
          <a:srgbClr val="FFFFFF"/>
        </a:lt1>
        <a:dk2>
          <a:srgbClr val="546434"/>
        </a:dk2>
        <a:lt2>
          <a:srgbClr val="B2B68A"/>
        </a:lt2>
        <a:accent1>
          <a:srgbClr val="7D8C70"/>
        </a:accent1>
        <a:accent2>
          <a:srgbClr val="414E28"/>
        </a:accent2>
        <a:accent3>
          <a:srgbClr val="B3B8AE"/>
        </a:accent3>
        <a:accent4>
          <a:srgbClr val="DADADA"/>
        </a:accent4>
        <a:accent5>
          <a:srgbClr val="BFC5BB"/>
        </a:accent5>
        <a:accent6>
          <a:srgbClr val="3A4623"/>
        </a:accent6>
        <a:hlink>
          <a:srgbClr val="80C579"/>
        </a:hlink>
        <a:folHlink>
          <a:srgbClr val="7FADAF"/>
        </a:folHlink>
      </a:clrScheme>
      <a:clrMap bg1="dk2" tx1="lt1" bg2="dk1" tx2="lt2" accent1="accent1" accent2="accent2" accent3="accent3" accent4="accent4" accent5="accent5" accent6="accent6" hlink="hlink" folHlink="folHlink"/>
    </a:extraClrScheme>
    <a:extraClrScheme>
      <a:clrScheme name="Fading Grid 8">
        <a:dk1>
          <a:srgbClr val="D1CC00"/>
        </a:dk1>
        <a:lt1>
          <a:srgbClr val="FFFFFF"/>
        </a:lt1>
        <a:dk2>
          <a:srgbClr val="CCCC00"/>
        </a:dk2>
        <a:lt2>
          <a:srgbClr val="F3F5B1"/>
        </a:lt2>
        <a:accent1>
          <a:srgbClr val="808000"/>
        </a:accent1>
        <a:accent2>
          <a:srgbClr val="AEAA00"/>
        </a:accent2>
        <a:accent3>
          <a:srgbClr val="E2E2AA"/>
        </a:accent3>
        <a:accent4>
          <a:srgbClr val="DADADA"/>
        </a:accent4>
        <a:accent5>
          <a:srgbClr val="C0C0AA"/>
        </a:accent5>
        <a:accent6>
          <a:srgbClr val="9D9A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Fading Grid 9">
        <a:dk1>
          <a:srgbClr val="000000"/>
        </a:dk1>
        <a:lt1>
          <a:srgbClr val="F8F8F8"/>
        </a:lt1>
        <a:dk2>
          <a:srgbClr val="336600"/>
        </a:dk2>
        <a:lt2>
          <a:srgbClr val="FBFBFB"/>
        </a:lt2>
        <a:accent1>
          <a:srgbClr val="009900"/>
        </a:accent1>
        <a:accent2>
          <a:srgbClr val="C6C6C6"/>
        </a:accent2>
        <a:accent3>
          <a:srgbClr val="FBFBFB"/>
        </a:accent3>
        <a:accent4>
          <a:srgbClr val="000000"/>
        </a:accent4>
        <a:accent5>
          <a:srgbClr val="AACAAA"/>
        </a:accent5>
        <a:accent6>
          <a:srgbClr val="B3B3B3"/>
        </a:accent6>
        <a:hlink>
          <a:srgbClr val="006600"/>
        </a:hlink>
        <a:folHlink>
          <a:srgbClr val="808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Fading Grid</Template>
  <TotalTime>310</TotalTime>
  <Words>4780</Words>
  <Application>Microsoft Office PowerPoint</Application>
  <PresentationFormat>全屏显示(4:3)</PresentationFormat>
  <Paragraphs>700</Paragraphs>
  <Slides>106</Slides>
  <Notes>13</Notes>
  <HiddenSlides>9</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4</vt:i4>
      </vt:variant>
      <vt:variant>
        <vt:lpstr>幻灯片标题</vt:lpstr>
      </vt:variant>
      <vt:variant>
        <vt:i4>106</vt:i4>
      </vt:variant>
    </vt:vector>
  </HeadingPairs>
  <TitlesOfParts>
    <vt:vector size="127" baseType="lpstr">
      <vt:lpstr>等线</vt:lpstr>
      <vt:lpstr>仿宋_GB2312</vt:lpstr>
      <vt:lpstr>黑体</vt:lpstr>
      <vt:lpstr>华文行楷</vt:lpstr>
      <vt:lpstr>楷体_GB2312</vt:lpstr>
      <vt:lpstr>宋体</vt:lpstr>
      <vt:lpstr>幼圆</vt:lpstr>
      <vt:lpstr>Arial</vt:lpstr>
      <vt:lpstr>Book Antiqua</vt:lpstr>
      <vt:lpstr>Bookman Old Style</vt:lpstr>
      <vt:lpstr>Calibri</vt:lpstr>
      <vt:lpstr>Cambria Math</vt:lpstr>
      <vt:lpstr>Elephant</vt:lpstr>
      <vt:lpstr>Symbol</vt:lpstr>
      <vt:lpstr>Times New Roman</vt:lpstr>
      <vt:lpstr>Wingdings</vt:lpstr>
      <vt:lpstr>Fading Grid</vt:lpstr>
      <vt:lpstr>Equation</vt:lpstr>
      <vt:lpstr>Equation.3</vt:lpstr>
      <vt:lpstr>剪辑</vt:lpstr>
      <vt:lpstr>公式</vt:lpstr>
      <vt:lpstr>第15章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§15.2-3 动生电动势  感生电动势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§15.4 -5 自感和互感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§15.6  磁场的能量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§16 麦克斯韦方程组 电磁波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tongji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第八章</dc:title>
  <dc:creator>acer</dc:creator>
  <cp:lastModifiedBy>· 不古·</cp:lastModifiedBy>
  <cp:revision>279</cp:revision>
  <dcterms:created xsi:type="dcterms:W3CDTF">2006-02-04T08:32:00Z</dcterms:created>
  <dcterms:modified xsi:type="dcterms:W3CDTF">2019-11-09T12:53:02Z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2052-11.1.0.9175</vt:lpwstr>
  </property>
</Properties>
</file>